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3"/>
    <p:sldMasterId id="2147483669" r:id="rId4"/>
    <p:sldMasterId id="2147483681" r:id="rId5"/>
    <p:sldMasterId id="2147483691" r:id="rId6"/>
    <p:sldMasterId id="2147483701" r:id="rId7"/>
    <p:sldMasterId id="2147483711" r:id="rId8"/>
  </p:sldMasterIdLst>
  <p:notesMasterIdLst>
    <p:notesMasterId r:id="rId19"/>
  </p:notesMasterIdLst>
  <p:handoutMasterIdLst>
    <p:handoutMasterId r:id="rId20"/>
  </p:handoutMasterIdLst>
  <p:sldIdLst>
    <p:sldId id="1354" r:id="rId9"/>
    <p:sldId id="1357" r:id="rId10"/>
    <p:sldId id="1358" r:id="rId11"/>
    <p:sldId id="1359" r:id="rId12"/>
    <p:sldId id="1360" r:id="rId13"/>
    <p:sldId id="1361" r:id="rId14"/>
    <p:sldId id="1362" r:id="rId15"/>
    <p:sldId id="1371" r:id="rId16"/>
    <p:sldId id="1363" r:id="rId17"/>
    <p:sldId id="1364" r:id="rId18"/>
  </p:sldIdLst>
  <p:sldSz cx="12192000" cy="6858000"/>
  <p:notesSz cx="6794500" cy="9906000"/>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mann Andrea BASPO" initials="aha" lastIdx="1" clrIdx="0"/>
  <p:cmAuthor id="2" name="Daniel Käsermann" initials="DK" lastIdx="5" clrIdx="1">
    <p:extLst>
      <p:ext uri="{19B8F6BF-5375-455C-9EA6-DF929625EA0E}">
        <p15:presenceInfo xmlns:p15="http://schemas.microsoft.com/office/powerpoint/2012/main" userId="2d2c87348a7a86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428"/>
    <a:srgbClr val="E9E6E2"/>
    <a:srgbClr val="D5D0C8"/>
    <a:srgbClr val="5E5447"/>
    <a:srgbClr val="191919"/>
    <a:srgbClr val="014F77"/>
    <a:srgbClr val="E6E6E6"/>
    <a:srgbClr val="F38F05"/>
    <a:srgbClr val="F6B601"/>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640" autoAdjust="0"/>
    <p:restoredTop sz="69213" autoAdjust="0"/>
  </p:normalViewPr>
  <p:slideViewPr>
    <p:cSldViewPr snapToGrid="0">
      <p:cViewPr varScale="1">
        <p:scale>
          <a:sx n="79" d="100"/>
          <a:sy n="79" d="100"/>
        </p:scale>
        <p:origin x="1032" y="78"/>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54" d="100"/>
          <a:sy n="154" d="100"/>
        </p:scale>
        <p:origin x="4168" y="22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1.xml"/><Relationship Id="rId21" Type="http://schemas.openxmlformats.org/officeDocument/2006/relationships/commentAuthors" Target="commentAuthors.xml"/><Relationship Id="rId7" Type="http://schemas.openxmlformats.org/officeDocument/2006/relationships/slideMaster" Target="slideMasters/slideMaster5.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66563" name="Rectangle 3"/>
          <p:cNvSpPr>
            <a:spLocks noGrp="1" noChangeArrowheads="1"/>
          </p:cNvSpPr>
          <p:nvPr>
            <p:ph type="dt" sz="quarter" idx="1"/>
          </p:nvPr>
        </p:nvSpPr>
        <p:spPr bwMode="auto">
          <a:xfrm>
            <a:off x="38862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66564" name="Rectangle 4"/>
          <p:cNvSpPr>
            <a:spLocks noGrp="1" noChangeArrowheads="1"/>
          </p:cNvSpPr>
          <p:nvPr>
            <p:ph type="ftr" sz="quarter" idx="2"/>
          </p:nvPr>
        </p:nvSpPr>
        <p:spPr bwMode="auto">
          <a:xfrm>
            <a:off x="0" y="93726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66565" name="Rectangle 5"/>
          <p:cNvSpPr>
            <a:spLocks noGrp="1" noChangeArrowheads="1"/>
          </p:cNvSpPr>
          <p:nvPr>
            <p:ph type="sldNum" sz="quarter" idx="3"/>
          </p:nvPr>
        </p:nvSpPr>
        <p:spPr bwMode="auto">
          <a:xfrm>
            <a:off x="38862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372DD5-FD12-418A-9C35-EFD02F5FC182}" type="slidenum">
              <a:rPr lang="de-DE"/>
              <a:pPr/>
              <a:t>‹N°›</a:t>
            </a:fld>
            <a:endParaRPr lang="de-DE" dirty="0"/>
          </a:p>
        </p:txBody>
      </p:sp>
    </p:spTree>
    <p:extLst>
      <p:ext uri="{BB962C8B-B14F-4D97-AF65-F5344CB8AC3E}">
        <p14:creationId xmlns:p14="http://schemas.microsoft.com/office/powerpoint/2010/main" val="2096520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8435"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8436" name="Rectangle 4"/>
          <p:cNvSpPr>
            <a:spLocks noGrp="1" noRot="1" noChangeAspect="1" noChangeArrowheads="1" noTextEdit="1"/>
          </p:cNvSpPr>
          <p:nvPr>
            <p:ph type="sldImg" idx="2"/>
          </p:nvPr>
        </p:nvSpPr>
        <p:spPr bwMode="auto">
          <a:xfrm>
            <a:off x="95250" y="742950"/>
            <a:ext cx="6604000" cy="371475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438"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8439"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906DEA6-2A5B-4FDC-BC8B-8A6783FB139E}" type="slidenum">
              <a:rPr lang="de-DE"/>
              <a:pPr/>
              <a:t>‹N°›</a:t>
            </a:fld>
            <a:endParaRPr lang="de-DE" dirty="0"/>
          </a:p>
        </p:txBody>
      </p:sp>
    </p:spTree>
    <p:extLst>
      <p:ext uri="{BB962C8B-B14F-4D97-AF65-F5344CB8AC3E}">
        <p14:creationId xmlns:p14="http://schemas.microsoft.com/office/powerpoint/2010/main" val="3960058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Pour débuter avec les nouveautés J+S, je vais vous présenter les principaux changements de la nouvelle ordonnance fédérale qui est entrée en vigueur en décembre 2022. Certains changements vous concernent directement, c’est pourquoi il est important d’être au courant !</a:t>
            </a:r>
          </a:p>
          <a:p>
            <a:endParaRPr lang="fr-CH" dirty="0"/>
          </a:p>
          <a:p>
            <a:pPr marL="171450" indent="-171450">
              <a:buFontTx/>
              <a:buChar char="-"/>
            </a:pPr>
            <a:r>
              <a:rPr lang="fr-CH" dirty="0"/>
              <a:t>Terminologie «Sport des enfants» = «</a:t>
            </a:r>
            <a:r>
              <a:rPr lang="fr-CH" dirty="0" err="1"/>
              <a:t>Allround</a:t>
            </a:r>
            <a:r>
              <a:rPr lang="fr-CH" dirty="0"/>
              <a:t>»</a:t>
            </a:r>
          </a:p>
          <a:p>
            <a:pPr marL="171450" indent="-171450">
              <a:buFontTx/>
              <a:buChar char="-"/>
            </a:pPr>
            <a:r>
              <a:rPr lang="fr-CH" dirty="0"/>
              <a:t>Sports B </a:t>
            </a:r>
            <a:r>
              <a:rPr lang="fr-CH" dirty="0">
                <a:sym typeface="Wingdings" panose="05000000000000000000" pitchFamily="2" charset="2"/>
              </a:rPr>
              <a:t> pour encadrer des enfants, il faut avoir à présent le J+S de la discipline + J+S Sport des enfants</a:t>
            </a:r>
          </a:p>
          <a:p>
            <a:pPr marL="171450" indent="-171450">
              <a:buFontTx/>
              <a:buChar char="-"/>
            </a:pPr>
            <a:r>
              <a:rPr lang="fr-CH" dirty="0">
                <a:sym typeface="Wingdings" panose="05000000000000000000" pitchFamily="2" charset="2"/>
              </a:rPr>
              <a:t>Pour les reconnaissance</a:t>
            </a:r>
            <a:endParaRPr lang="fr-CH" dirty="0"/>
          </a:p>
          <a:p>
            <a:pPr marL="171450" indent="-171450">
              <a:buFontTx/>
              <a:buChar char="-"/>
            </a:pPr>
            <a:endParaRPr lang="fr-CH" dirty="0"/>
          </a:p>
        </p:txBody>
      </p:sp>
      <p:sp>
        <p:nvSpPr>
          <p:cNvPr id="4" name="Espace réservé du numéro de diapositive 3"/>
          <p:cNvSpPr>
            <a:spLocks noGrp="1"/>
          </p:cNvSpPr>
          <p:nvPr>
            <p:ph type="sldNum" sz="quarter" idx="5"/>
          </p:nvPr>
        </p:nvSpPr>
        <p:spPr/>
        <p:txBody>
          <a:bodyPr/>
          <a:lstStyle/>
          <a:p>
            <a:fld id="{A906DEA6-2A5B-4FDC-BC8B-8A6783FB139E}" type="slidenum">
              <a:rPr lang="de-DE" smtClean="0"/>
              <a:pPr/>
              <a:t>2</a:t>
            </a:fld>
            <a:endParaRPr lang="de-DE" dirty="0"/>
          </a:p>
        </p:txBody>
      </p:sp>
    </p:spTree>
    <p:extLst>
      <p:ext uri="{BB962C8B-B14F-4D97-AF65-F5344CB8AC3E}">
        <p14:creationId xmlns:p14="http://schemas.microsoft.com/office/powerpoint/2010/main" val="1934973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cSld>
  <p:clrMapOvr>
    <a:masterClrMapping/>
  </p:clrMapOvr>
  <p:extLst>
    <p:ext uri="{DCECCB84-F9BA-43D5-87BE-67443E8EF086}">
      <p15:sldGuideLst xmlns:p15="http://schemas.microsoft.com/office/powerpoint/2012/main">
        <p15:guide id="1" orient="horz" pos="3045" userDrawn="1">
          <p15:clr>
            <a:srgbClr val="FBAE40"/>
          </p15:clr>
        </p15:guide>
        <p15:guide id="2" orient="horz" pos="2818" userDrawn="1">
          <p15:clr>
            <a:srgbClr val="FBAE40"/>
          </p15:clr>
        </p15:guide>
        <p15:guide id="3" pos="824" userDrawn="1">
          <p15:clr>
            <a:srgbClr val="FBAE40"/>
          </p15:clr>
        </p15:guide>
        <p15:guide id="4" orient="horz" pos="3929" userDrawn="1">
          <p15:clr>
            <a:srgbClr val="FBAE40"/>
          </p15:clr>
        </p15:guide>
        <p15:guide id="5" orient="horz" pos="3793" userDrawn="1">
          <p15:clr>
            <a:srgbClr val="FBAE40"/>
          </p15:clr>
        </p15:guide>
        <p15:guide id="6" pos="7401" userDrawn="1">
          <p15:clr>
            <a:srgbClr val="FBAE40"/>
          </p15:clr>
        </p15:guide>
        <p15:guide id="7" pos="66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45704" y="381000"/>
            <a:ext cx="4876800" cy="509588"/>
          </a:xfrm>
          <a:prstGeom prst="rect">
            <a:avLst/>
          </a:prstGeom>
          <a:noFill/>
        </p:spPr>
      </p:pic>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65728" y="5517232"/>
            <a:ext cx="988123" cy="755482"/>
          </a:xfrm>
          <a:prstGeom prst="rect">
            <a:avLst/>
          </a:prstGeom>
        </p:spPr>
      </p:pic>
    </p:spTree>
    <p:extLst>
      <p:ext uri="{BB962C8B-B14F-4D97-AF65-F5344CB8AC3E}">
        <p14:creationId xmlns:p14="http://schemas.microsoft.com/office/powerpoint/2010/main" val="422487538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758490" y="1340769"/>
            <a:ext cx="10035117"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Mastertextformat bearbeiten
Zweite Ebene
Dritte Ebene
Vierte Ebene
Fünfte Ebene</a:t>
            </a:r>
            <a:endParaRPr lang="en-GB" dirty="0"/>
          </a:p>
        </p:txBody>
      </p:sp>
    </p:spTree>
    <p:extLst>
      <p:ext uri="{BB962C8B-B14F-4D97-AF65-F5344CB8AC3E}">
        <p14:creationId xmlns:p14="http://schemas.microsoft.com/office/powerpoint/2010/main" val="4211218078"/>
      </p:ext>
    </p:extLst>
  </p:cSld>
  <p:clrMapOvr>
    <a:masterClrMapping/>
  </p:clrMapOvr>
  <p:hf sldNum="0" hd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lie_mit_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38399" y="280526"/>
            <a:ext cx="10327504" cy="648072"/>
          </a:xfrm>
        </p:spPr>
        <p:txBody>
          <a:bodyPr/>
          <a:lstStyle/>
          <a:p>
            <a:r>
              <a:rPr lang="de-DE" dirty="0"/>
              <a:t>Titelmaster durch Klicken bearbeiten</a:t>
            </a:r>
            <a:endParaRPr lang="de-CH" dirty="0"/>
          </a:p>
        </p:txBody>
      </p:sp>
      <p:sp>
        <p:nvSpPr>
          <p:cNvPr id="4" name="Bildplatzhalter 3"/>
          <p:cNvSpPr>
            <a:spLocks noGrp="1"/>
          </p:cNvSpPr>
          <p:nvPr>
            <p:ph type="pic" sz="quarter" idx="10"/>
          </p:nvPr>
        </p:nvSpPr>
        <p:spPr>
          <a:xfrm>
            <a:off x="1775885" y="1412876"/>
            <a:ext cx="9977967" cy="4824413"/>
          </a:xfrm>
        </p:spPr>
        <p:txBody>
          <a:bodyPr anchor="ctr"/>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315011526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4720038"/>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0"/>
            <a:ext cx="12192000" cy="6858000"/>
          </a:xfrm>
        </p:spPr>
        <p:txBody>
          <a:bodyPr/>
          <a:lstStyle/>
          <a:p>
            <a:r>
              <a:rPr lang="de-DE"/>
              <a:t>Bild durch Klicken auf Symbol hinzufügen</a:t>
            </a:r>
            <a:endParaRPr lang="de-CH"/>
          </a:p>
        </p:txBody>
      </p:sp>
    </p:spTree>
    <p:extLst>
      <p:ext uri="{BB962C8B-B14F-4D97-AF65-F5344CB8AC3E}">
        <p14:creationId xmlns:p14="http://schemas.microsoft.com/office/powerpoint/2010/main" val="334956140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550986608"/>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445437846"/>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89671072"/>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2518895065"/>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714819303"/>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userDrawn="1">
          <p15:clr>
            <a:srgbClr val="FBAE40"/>
          </p15:clr>
        </p15:guide>
        <p15:guide id="7" orient="horz" pos="164" userDrawn="1">
          <p15:clr>
            <a:srgbClr val="FBAE40"/>
          </p15:clr>
        </p15:guide>
        <p15:guide id="8" orient="horz" pos="84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1974099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625147" y="1340769"/>
            <a:ext cx="10168461"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
Zweite Ebene
Dritte Ebene
Vierte Ebene
Fünfte Ebene</a:t>
            </a:r>
          </a:p>
        </p:txBody>
      </p:sp>
    </p:spTree>
    <p:extLst>
      <p:ext uri="{BB962C8B-B14F-4D97-AF65-F5344CB8AC3E}">
        <p14:creationId xmlns:p14="http://schemas.microsoft.com/office/powerpoint/2010/main" val="194131315"/>
      </p:ext>
    </p:extLst>
  </p:cSld>
  <p:clrMapOvr>
    <a:masterClrMapping/>
  </p:clrMapOvr>
  <p:hf sldNum="0" hd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564821064"/>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410222"/>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1351254695"/>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2144292908"/>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964067034"/>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190906120"/>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959949048"/>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257439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2865" userDrawn="1">
          <p15:clr>
            <a:srgbClr val="FBAE40"/>
          </p15:clr>
        </p15:guide>
        <p15:guide id="5" pos="3046" userDrawn="1">
          <p15:clr>
            <a:srgbClr val="FBAE40"/>
          </p15:clr>
        </p15:guide>
        <p15:guide id="6" pos="7401" userDrawn="1">
          <p15:clr>
            <a:srgbClr val="FBAE40"/>
          </p15:clr>
        </p15:guide>
        <p15:guide id="7" orient="horz" pos="3929" userDrawn="1">
          <p15:clr>
            <a:srgbClr val="FBAE40"/>
          </p15:clr>
        </p15:guide>
        <p15:guide id="8" orient="horz" pos="890" userDrawn="1">
          <p15:clr>
            <a:srgbClr val="FBAE40"/>
          </p15:clr>
        </p15:guide>
        <p15:guide id="9" orient="horz" pos="436" userDrawn="1">
          <p15:clr>
            <a:srgbClr val="FBAE40"/>
          </p15:clr>
        </p15:guide>
        <p15:guide id="10" orient="horz" pos="164" userDrawn="1">
          <p15:clr>
            <a:srgbClr val="FBAE40"/>
          </p15:clr>
        </p15:guide>
        <p15:guide id="11" orient="horz" pos="84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625147" y="1340769"/>
            <a:ext cx="10168461"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
Zweite Ebene
Dritte Ebene
Vierte Ebene
Fünfte Ebene</a:t>
            </a:r>
          </a:p>
        </p:txBody>
      </p:sp>
    </p:spTree>
    <p:extLst>
      <p:ext uri="{BB962C8B-B14F-4D97-AF65-F5344CB8AC3E}">
        <p14:creationId xmlns:p14="http://schemas.microsoft.com/office/powerpoint/2010/main" val="2884739528"/>
      </p:ext>
    </p:extLst>
  </p:cSld>
  <p:clrMapOvr>
    <a:masterClrMapping/>
  </p:clrMapOvr>
  <p:hf sldNum="0"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629519253"/>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077195"/>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4063358992"/>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520283305"/>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407928740"/>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158769333"/>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2003583391"/>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3913918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625147" y="1340769"/>
            <a:ext cx="10168461"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
Zweite Ebene
Dritte Ebene
Vierte Ebene
Fünfte Ebene</a:t>
            </a:r>
          </a:p>
        </p:txBody>
      </p:sp>
    </p:spTree>
    <p:extLst>
      <p:ext uri="{BB962C8B-B14F-4D97-AF65-F5344CB8AC3E}">
        <p14:creationId xmlns:p14="http://schemas.microsoft.com/office/powerpoint/2010/main" val="1222321888"/>
      </p:ext>
    </p:extLst>
  </p:cSld>
  <p:clrMapOvr>
    <a:masterClrMapping/>
  </p:clrMapOvr>
  <p:hf sldNum="0" hd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_Text_Quelle">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7"/>
            <a:ext cx="3240000" cy="4645024"/>
          </a:xfrm>
        </p:spPr>
        <p:txBody>
          <a:bodyPr/>
          <a:lstStyle/>
          <a:p>
            <a:r>
              <a:rPr lang="de-DE"/>
              <a:t>Bild durch Klicken auf Symbol hinzufügen</a:t>
            </a:r>
          </a:p>
        </p:txBody>
      </p:sp>
      <p:sp>
        <p:nvSpPr>
          <p:cNvPr id="6" name="Textplatzhalter 5"/>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2"/>
          <p:cNvSpPr>
            <a:spLocks noGrp="1"/>
          </p:cNvSpPr>
          <p:nvPr>
            <p:ph type="body" sz="quarter" idx="10" hasCustomPrompt="1"/>
          </p:nvPr>
        </p:nvSpPr>
        <p:spPr>
          <a:xfrm>
            <a:off x="1308100" y="6112062"/>
            <a:ext cx="3240088" cy="125600"/>
          </a:xfrm>
        </p:spPr>
        <p:txBody>
          <a:bodyPr/>
          <a:lstStyle>
            <a:lvl1pPr>
              <a:defRPr sz="1000">
                <a:solidFill>
                  <a:schemeClr val="bg1">
                    <a:lumMod val="50000"/>
                  </a:schemeClr>
                </a:solidFill>
              </a:defRPr>
            </a:lvl1pPr>
          </a:lstStyle>
          <a:p>
            <a:pPr lvl="0"/>
            <a:r>
              <a:rPr lang="de-DE"/>
              <a:t>Quelle: </a:t>
            </a:r>
            <a:endParaRPr lang="de-DE" dirty="0"/>
          </a:p>
        </p:txBody>
      </p:sp>
      <p:sp>
        <p:nvSpPr>
          <p:cNvPr id="8" name="Rectangle 10" descr="Mastertitelformat bearbeiten" title="Alternativtitel">
            <a:extLst>
              <a:ext uri="{FF2B5EF4-FFF2-40B4-BE49-F238E27FC236}">
                <a16:creationId xmlns:a16="http://schemas.microsoft.com/office/drawing/2014/main" id="{56FAB61E-B287-254A-B435-B6229105B740}"/>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8" orient="horz" pos="890">
          <p15:clr>
            <a:srgbClr val="FBAE40"/>
          </p15:clr>
        </p15:guide>
        <p15:guide id="10" orient="horz" pos="164" userDrawn="1">
          <p15:clr>
            <a:srgbClr val="FBAE40"/>
          </p15:clr>
        </p15:guide>
        <p15:guide id="11" orient="horz" pos="845">
          <p15:clr>
            <a:srgbClr val="FBAE40"/>
          </p15:clr>
        </p15:guide>
        <p15:guide id="12" orient="horz" pos="3929" userDrawn="1">
          <p15:clr>
            <a:srgbClr val="FBAE40"/>
          </p15:clr>
        </p15:guide>
        <p15:guide id="13" orient="horz" pos="3816" userDrawn="1">
          <p15:clr>
            <a:srgbClr val="FBAE40"/>
          </p15:clr>
        </p15:guide>
        <p15:guide id="14" orient="horz" pos="43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270757038"/>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703352"/>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2085966255"/>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769293288"/>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483859987"/>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6962503"/>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268764916"/>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1818971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625147" y="1340769"/>
            <a:ext cx="10168461"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
Zweite Ebene
Dritte Ebene
Vierte Ebene
Fünfte Ebene</a:t>
            </a:r>
          </a:p>
        </p:txBody>
      </p:sp>
    </p:spTree>
    <p:extLst>
      <p:ext uri="{BB962C8B-B14F-4D97-AF65-F5344CB8AC3E}">
        <p14:creationId xmlns:p14="http://schemas.microsoft.com/office/powerpoint/2010/main" val="4073563170"/>
      </p:ext>
    </p:extLst>
  </p:cSld>
  <p:clrMapOvr>
    <a:masterClrMapping/>
  </p:clrMapOvr>
  <p:hf sldNum="0" hdr="0" dt="0"/>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7698796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2" pos="4021" userDrawn="1">
          <p15:clr>
            <a:srgbClr val="FBAE40"/>
          </p15:clr>
        </p15:guide>
        <p15:guide id="3" orient="horz" pos="3929" userDrawn="1">
          <p15:clr>
            <a:srgbClr val="FBAE40"/>
          </p15:clr>
        </p15:guide>
        <p15:guide id="4" orient="horz" pos="890" userDrawn="1">
          <p15:clr>
            <a:srgbClr val="FBAE40"/>
          </p15:clr>
        </p15:guide>
        <p15:guide id="5" orient="horz" pos="436" userDrawn="1">
          <p15:clr>
            <a:srgbClr val="FBAE40"/>
          </p15:clr>
        </p15:guide>
        <p15:guide id="7" pos="824" userDrawn="1">
          <p15:clr>
            <a:srgbClr val="FBAE40"/>
          </p15:clr>
        </p15:guide>
        <p15:guide id="8" pos="7401" userDrawn="1">
          <p15:clr>
            <a:srgbClr val="FBAE40"/>
          </p15:clr>
        </p15:guide>
        <p15:guide id="9" pos="4203" userDrawn="1">
          <p15:clr>
            <a:srgbClr val="FBAE40"/>
          </p15:clr>
        </p15:guide>
        <p15:guide id="10" orient="horz" pos="845" userDrawn="1">
          <p15:clr>
            <a:srgbClr val="FBAE40"/>
          </p15:clr>
        </p15:guide>
        <p15:guide id="11" orient="horz" pos="16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47406"/>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1809316716"/>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341762272"/>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358910189"/>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90707343"/>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451117845"/>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51638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7401" userDrawn="1">
          <p15:clr>
            <a:srgbClr val="FBAE40"/>
          </p15:clr>
        </p15:guide>
        <p15:guide id="5" orient="horz" pos="3929" userDrawn="1">
          <p15:clr>
            <a:srgbClr val="FBAE40"/>
          </p15:clr>
        </p15:guide>
        <p15:guide id="6" orient="horz" pos="890" userDrawn="1">
          <p15:clr>
            <a:srgbClr val="FBAE40"/>
          </p15:clr>
        </p15:guide>
        <p15:guide id="7" orient="horz" pos="436" userDrawn="1">
          <p15:clr>
            <a:srgbClr val="FBAE40"/>
          </p15:clr>
        </p15:guide>
        <p15:guide id="8" orient="horz" pos="1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_Titel_Quell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645024"/>
          </a:xfrm>
        </p:spPr>
        <p:txBody>
          <a:bodyPr anchor="ctr"/>
          <a:lstStyle>
            <a:lvl1pPr marL="0" indent="0" algn="ctr">
              <a:buNone/>
              <a:defRPr/>
            </a:lvl1pPr>
          </a:lstStyle>
          <a:p>
            <a:r>
              <a:rPr lang="de-DE"/>
              <a:t>Bild durch Klicken auf Symbol hinzufügen</a:t>
            </a:r>
            <a:endParaRPr lang="de-CH" dirty="0"/>
          </a:p>
        </p:txBody>
      </p:sp>
      <p:sp>
        <p:nvSpPr>
          <p:cNvPr id="5" name="Textplatzhalter 2"/>
          <p:cNvSpPr>
            <a:spLocks noGrp="1"/>
          </p:cNvSpPr>
          <p:nvPr>
            <p:ph type="body" sz="quarter" idx="11" hasCustomPrompt="1"/>
          </p:nvPr>
        </p:nvSpPr>
        <p:spPr>
          <a:xfrm>
            <a:off x="1308100" y="6129338"/>
            <a:ext cx="10440988" cy="144462"/>
          </a:xfrm>
        </p:spPr>
        <p:txBody>
          <a:bodyPr/>
          <a:lstStyle>
            <a:lvl1pPr>
              <a:defRPr sz="1000">
                <a:solidFill>
                  <a:schemeClr val="bg1">
                    <a:lumMod val="50000"/>
                  </a:schemeClr>
                </a:solidFill>
              </a:defRPr>
            </a:lvl1pPr>
          </a:lstStyle>
          <a:p>
            <a:pPr lvl="0"/>
            <a:r>
              <a:rPr lang="de-DE"/>
              <a:t>Quelle: </a:t>
            </a:r>
            <a:endParaRPr lang="de-DE" dirty="0"/>
          </a:p>
        </p:txBody>
      </p:sp>
      <p:sp>
        <p:nvSpPr>
          <p:cNvPr id="8" name="Rectangle 10" descr="Mastertitelformat bearbeiten" title="Alternativtitel">
            <a:extLst>
              <a:ext uri="{FF2B5EF4-FFF2-40B4-BE49-F238E27FC236}">
                <a16:creationId xmlns:a16="http://schemas.microsoft.com/office/drawing/2014/main" id="{9044BB6C-9600-BE48-BC5D-9BB4E62D0DD2}"/>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52" userDrawn="1">
          <p15:clr>
            <a:srgbClr val="FBAE40"/>
          </p15:clr>
        </p15:guide>
        <p15:guide id="6" orient="horz" pos="890">
          <p15:clr>
            <a:srgbClr val="FBAE40"/>
          </p15:clr>
        </p15:guide>
        <p15:guide id="7" orient="horz" pos="436" userDrawn="1">
          <p15:clr>
            <a:srgbClr val="FBAE40"/>
          </p15:clr>
        </p15:guide>
        <p15:guide id="8" orient="horz" pos="164" userDrawn="1">
          <p15:clr>
            <a:srgbClr val="FBAE40"/>
          </p15:clr>
        </p15:guide>
        <p15:guide id="9" orient="horz" pos="3816" userDrawn="1">
          <p15:clr>
            <a:srgbClr val="FBAE40"/>
          </p15:clr>
        </p15:guide>
        <p15:guide id="11" orient="horz" pos="386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338579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edien_Quelle">
    <p:bg>
      <p:bgPr>
        <a:solidFill>
          <a:schemeClr val="tx1"/>
        </a:solidFill>
        <a:effectLst/>
      </p:bgPr>
    </p:bg>
    <p:spTree>
      <p:nvGrpSpPr>
        <p:cNvPr id="1" name=""/>
        <p:cNvGrpSpPr/>
        <p:nvPr/>
      </p:nvGrpSpPr>
      <p:grpSpPr>
        <a:xfrm>
          <a:off x="0" y="0"/>
          <a:ext cx="0" cy="0"/>
          <a:chOff x="0" y="0"/>
          <a:chExt cx="0" cy="0"/>
        </a:xfrm>
      </p:grpSpPr>
      <p:sp>
        <p:nvSpPr>
          <p:cNvPr id="5" name="Inhaltsplatzhalter 4"/>
          <p:cNvSpPr>
            <a:spLocks noGrp="1"/>
          </p:cNvSpPr>
          <p:nvPr>
            <p:ph sz="quarter" idx="12" hasCustomPrompt="1"/>
          </p:nvPr>
        </p:nvSpPr>
        <p:spPr>
          <a:xfrm>
            <a:off x="0" y="0"/>
            <a:ext cx="12192000" cy="6858000"/>
          </a:xfrm>
        </p:spPr>
        <p:txBody>
          <a:bodyPr/>
          <a:lstStyle>
            <a:lvl1pPr>
              <a:defRPr>
                <a:solidFill>
                  <a:schemeClr val="bg1">
                    <a:lumMod val="95000"/>
                  </a:schemeClr>
                </a:solidFill>
              </a:defRPr>
            </a:lvl1pPr>
          </a:lstStyle>
          <a:p>
            <a:pPr lvl="0"/>
            <a:r>
              <a:rPr lang="de-DE" dirty="0"/>
              <a:t>Medium und Quellenverweis hinzufügen</a:t>
            </a:r>
          </a:p>
        </p:txBody>
      </p:sp>
      <p:sp>
        <p:nvSpPr>
          <p:cNvPr id="3" name="Textplatzhalter 2"/>
          <p:cNvSpPr>
            <a:spLocks noGrp="1"/>
          </p:cNvSpPr>
          <p:nvPr>
            <p:ph type="body" sz="quarter" idx="11" hasCustomPrompt="1"/>
          </p:nvPr>
        </p:nvSpPr>
        <p:spPr>
          <a:xfrm>
            <a:off x="94129" y="6629399"/>
            <a:ext cx="3240088" cy="141194"/>
          </a:xfrm>
        </p:spPr>
        <p:txBody>
          <a:bodyPr/>
          <a:lstStyle>
            <a:lvl1pPr>
              <a:defRPr sz="1000">
                <a:solidFill>
                  <a:schemeClr val="bg1">
                    <a:lumMod val="95000"/>
                  </a:schemeClr>
                </a:solidFill>
              </a:defRPr>
            </a:lvl1pPr>
          </a:lstStyle>
          <a:p>
            <a:pPr lvl="0"/>
            <a:r>
              <a:rPr lang="de-DE" dirty="0"/>
              <a:t>Quelle: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6.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80484" y="296989"/>
            <a:ext cx="370546" cy="377741"/>
          </a:xfrm>
          <a:prstGeom prst="rect">
            <a:avLst/>
          </a:prstGeom>
        </p:spPr>
      </p:pic>
      <p:sp>
        <p:nvSpPr>
          <p:cNvPr id="15363" name="Rectangle 3"/>
          <p:cNvSpPr>
            <a:spLocks noGrp="1" noChangeArrowheads="1"/>
          </p:cNvSpPr>
          <p:nvPr>
            <p:ph type="body" idx="1"/>
          </p:nvPr>
        </p:nvSpPr>
        <p:spPr bwMode="auto">
          <a:xfrm>
            <a:off x="1311069" y="1340769"/>
            <a:ext cx="1043801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5364" name="Text Box 4"/>
          <p:cNvSpPr txBox="1">
            <a:spLocks noChangeArrowheads="1"/>
          </p:cNvSpPr>
          <p:nvPr/>
        </p:nvSpPr>
        <p:spPr bwMode="auto">
          <a:xfrm>
            <a:off x="8793823" y="6427788"/>
            <a:ext cx="2976331" cy="145424"/>
          </a:xfrm>
          <a:prstGeom prst="rect">
            <a:avLst/>
          </a:prstGeom>
          <a:noFill/>
          <a:ln w="9525">
            <a:noFill/>
            <a:miter lim="800000"/>
            <a:headEnd/>
            <a:tailEnd/>
          </a:ln>
          <a:effectLst/>
        </p:spPr>
        <p:txBody>
          <a:bodyPr wrap="square" lIns="0" tIns="0" rIns="0" bIns="0">
            <a:spAutoFit/>
          </a:bodyPr>
          <a:lstStyle/>
          <a:p>
            <a:pPr algn="r" eaLnBrk="0" hangingPunct="0">
              <a:lnSpc>
                <a:spcPct val="105000"/>
              </a:lnSpc>
              <a:spcBef>
                <a:spcPct val="50000"/>
              </a:spcBef>
            </a:pPr>
            <a:fld id="{24C3DF02-6998-4304-A9C5-7AD4448CDCCB}" type="slidenum">
              <a:rPr lang="de-CH" sz="900"/>
              <a:pPr algn="r" eaLnBrk="0" hangingPunct="0">
                <a:lnSpc>
                  <a:spcPct val="105000"/>
                </a:lnSpc>
                <a:spcBef>
                  <a:spcPct val="50000"/>
                </a:spcBef>
              </a:pPr>
              <a:t>‹N°›</a:t>
            </a:fld>
            <a:r>
              <a:rPr lang="de-CH" sz="900" dirty="0"/>
              <a:t> </a:t>
            </a:r>
          </a:p>
        </p:txBody>
      </p:sp>
      <p:sp>
        <p:nvSpPr>
          <p:cNvPr id="15367" name="Line 7"/>
          <p:cNvSpPr>
            <a:spLocks noChangeShapeType="1"/>
          </p:cNvSpPr>
          <p:nvPr/>
        </p:nvSpPr>
        <p:spPr bwMode="auto">
          <a:xfrm flipH="1">
            <a:off x="1316038" y="6384925"/>
            <a:ext cx="10446280" cy="0"/>
          </a:xfrm>
          <a:prstGeom prst="line">
            <a:avLst/>
          </a:prstGeom>
          <a:noFill/>
          <a:ln w="9525">
            <a:solidFill>
              <a:schemeClr val="tx1"/>
            </a:solidFill>
            <a:round/>
            <a:headEnd/>
            <a:tailEnd/>
          </a:ln>
          <a:effectLst/>
        </p:spPr>
        <p:txBody>
          <a:bodyPr/>
          <a:lstStyle/>
          <a:p>
            <a:endParaRPr lang="de-CH" dirty="0"/>
          </a:p>
        </p:txBody>
      </p:sp>
      <p:sp>
        <p:nvSpPr>
          <p:cNvPr id="15370" name="Rectangle 10" descr="Mastertitelformat bearbeiten" title="Alternativtitel"/>
          <p:cNvSpPr>
            <a:spLocks noGrp="1" noChangeArrowheads="1"/>
          </p:cNvSpPr>
          <p:nvPr>
            <p:ph type="title"/>
          </p:nvPr>
        </p:nvSpPr>
        <p:spPr bwMode="auto">
          <a:xfrm>
            <a:off x="1308100" y="252390"/>
            <a:ext cx="10440988" cy="1044000"/>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dirty="0"/>
              <a:t>Titel einfügen</a:t>
            </a:r>
            <a:br>
              <a:rPr lang="de-DE" dirty="0"/>
            </a:br>
            <a:endParaRPr lang="de-DE" dirty="0"/>
          </a:p>
        </p:txBody>
      </p:sp>
      <p:sp>
        <p:nvSpPr>
          <p:cNvPr id="4" name="Textfeld 3"/>
          <p:cNvSpPr txBox="1"/>
          <p:nvPr userDrawn="1"/>
        </p:nvSpPr>
        <p:spPr>
          <a:xfrm>
            <a:off x="1219592" y="6383338"/>
            <a:ext cx="5212323" cy="230832"/>
          </a:xfrm>
          <a:prstGeom prst="rect">
            <a:avLst/>
          </a:prstGeom>
          <a:noFill/>
        </p:spPr>
        <p:txBody>
          <a:bodyPr wrap="square" rtlCol="0">
            <a:spAutoFit/>
          </a:bodyPr>
          <a:lstStyle/>
          <a:p>
            <a:r>
              <a:rPr lang="de-DE" sz="900" b="1" dirty="0" err="1"/>
              <a:t>Jugend+Sport</a:t>
            </a:r>
            <a:endParaRPr lang="de-DE" sz="900" b="1" dirty="0"/>
          </a:p>
        </p:txBody>
      </p:sp>
    </p:spTree>
  </p:cSld>
  <p:clrMap bg1="lt1" tx1="dk1" bg2="lt2" tx2="dk2" accent1="accent1" accent2="accent2" accent3="accent3" accent4="accent4" accent5="accent5" accent6="accent6" hlink="hlink" folHlink="folHlink"/>
  <p:sldLayoutIdLst>
    <p:sldLayoutId id="2147483650" r:id="rId1"/>
    <p:sldLayoutId id="2147483668" r:id="rId2"/>
    <p:sldLayoutId id="2147483660" r:id="rId3"/>
    <p:sldLayoutId id="2147483664" r:id="rId4"/>
    <p:sldLayoutId id="2147483662" r:id="rId5"/>
    <p:sldLayoutId id="2147483653" r:id="rId6"/>
    <p:sldLayoutId id="2147483665" r:id="rId7"/>
    <p:sldLayoutId id="2147483657" r:id="rId8"/>
    <p:sldLayoutId id="2147483666" r:id="rId9"/>
  </p:sldLayoutIdLst>
  <p:hf sldNum="0" hdr="0" dt="0"/>
  <p:txStyles>
    <p:title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SzPct val="120000"/>
        <a:buNone/>
        <a:defRPr sz="2400" b="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200">
          <a:solidFill>
            <a:schemeClr val="tx1"/>
          </a:solidFill>
          <a:latin typeface="+mn-lt"/>
        </a:defRPr>
      </a:lvl2pPr>
      <a:lvl3pPr marL="1143000" indent="-228600" algn="l" rtl="0" eaLnBrk="1" fontAlgn="base" hangingPunct="1">
        <a:spcBef>
          <a:spcPct val="20000"/>
        </a:spcBef>
        <a:spcAft>
          <a:spcPct val="0"/>
        </a:spcAft>
        <a:buClr>
          <a:srgbClr val="B2B2B2"/>
        </a:buClr>
        <a:buFont typeface="Symbol" panose="05050102010706020507" pitchFamily="18" charset="2"/>
        <a:buChar char="-"/>
        <a:defRPr sz="1800">
          <a:solidFill>
            <a:schemeClr val="tx1"/>
          </a:solidFill>
          <a:latin typeface="+mn-lt"/>
        </a:defRPr>
      </a:lvl3pPr>
      <a:lvl4pPr marL="1600200" indent="-228600" algn="l" rtl="0" eaLnBrk="1" fontAlgn="base" hangingPunct="1">
        <a:spcBef>
          <a:spcPct val="20000"/>
        </a:spcBef>
        <a:spcAft>
          <a:spcPct val="0"/>
        </a:spcAft>
        <a:buClr>
          <a:schemeClr val="tx1">
            <a:lumMod val="50000"/>
            <a:lumOff val="50000"/>
          </a:schemeClr>
        </a:buClr>
        <a:buSzPct val="120000"/>
        <a:buFont typeface="Symbol" panose="05050102010706020507" pitchFamily="18" charset="2"/>
        <a:buChar char="-"/>
        <a:defRPr sz="1800">
          <a:solidFill>
            <a:schemeClr val="tx1"/>
          </a:solidFill>
          <a:latin typeface="+mn-lt"/>
        </a:defRPr>
      </a:lvl4pPr>
      <a:lvl5pPr marL="2057400" indent="-228600" algn="l" rtl="0" eaLnBrk="1" fontAlgn="base" hangingPunct="1">
        <a:spcBef>
          <a:spcPct val="20000"/>
        </a:spcBef>
        <a:spcAft>
          <a:spcPct val="0"/>
        </a:spcAft>
        <a:buClr>
          <a:srgbClr val="DDDDDD"/>
        </a:buClr>
        <a:buFont typeface="Symbol" panose="05050102010706020507" pitchFamily="18" charset="2"/>
        <a:buChar char="-"/>
        <a:defRPr sz="16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457200"/>
          </a:xfrm>
          <a:prstGeom prst="rect">
            <a:avLst/>
          </a:prstGeom>
          <a:noFill/>
          <a:ln w="9525">
            <a:noFill/>
            <a:miter lim="800000"/>
            <a:headEnd/>
            <a:tailEnd/>
          </a:ln>
          <a:effectLst/>
        </p:spPr>
        <p:txBody>
          <a:bodyPr>
            <a:spAutoFit/>
          </a:bodyPr>
          <a:lstStyle/>
          <a:p>
            <a:pPr eaLnBrk="0" hangingPunct="0">
              <a:spcBef>
                <a:spcPct val="50000"/>
              </a:spcBef>
            </a:pPr>
            <a:endParaRPr lang="en-CA" sz="2400" dirty="0"/>
          </a:p>
        </p:txBody>
      </p:sp>
      <p:sp>
        <p:nvSpPr>
          <p:cNvPr id="15363" name="Rectangle 3"/>
          <p:cNvSpPr>
            <a:spLocks noGrp="1" noChangeArrowheads="1"/>
          </p:cNvSpPr>
          <p:nvPr>
            <p:ph type="body" idx="1"/>
          </p:nvPr>
        </p:nvSpPr>
        <p:spPr bwMode="auto">
          <a:xfrm>
            <a:off x="1758490" y="1340769"/>
            <a:ext cx="10035117"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5364" name="Text Box 4"/>
          <p:cNvSpPr txBox="1">
            <a:spLocks noChangeArrowheads="1"/>
          </p:cNvSpPr>
          <p:nvPr/>
        </p:nvSpPr>
        <p:spPr bwMode="auto">
          <a:xfrm>
            <a:off x="8793823" y="6427789"/>
            <a:ext cx="2976331" cy="135293"/>
          </a:xfrm>
          <a:prstGeom prst="rect">
            <a:avLst/>
          </a:prstGeom>
          <a:noFill/>
          <a:ln w="9525">
            <a:noFill/>
            <a:miter lim="800000"/>
            <a:headEnd/>
            <a:tailEnd/>
          </a:ln>
          <a:effectLst/>
        </p:spPr>
        <p:txBody>
          <a:bodyPr wrap="square" lIns="0" tIns="0" rIns="0" bIns="0">
            <a:spAutoFit/>
          </a:bodyPr>
          <a:lstStyle/>
          <a:p>
            <a:pPr algn="r" eaLnBrk="0" hangingPunct="0">
              <a:lnSpc>
                <a:spcPct val="105000"/>
              </a:lnSpc>
              <a:spcBef>
                <a:spcPct val="50000"/>
              </a:spcBef>
            </a:pPr>
            <a:fld id="{24C3DF02-6998-4304-A9C5-7AD4448CDCCB}" type="slidenum">
              <a:rPr lang="de-CH" sz="900"/>
              <a:pPr algn="r" eaLnBrk="0" hangingPunct="0">
                <a:lnSpc>
                  <a:spcPct val="105000"/>
                </a:lnSpc>
                <a:spcBef>
                  <a:spcPct val="50000"/>
                </a:spcBef>
              </a:pPr>
              <a:t>‹N°›</a:t>
            </a:fld>
            <a:r>
              <a:rPr lang="de-CH" sz="900" dirty="0"/>
              <a:t> </a:t>
            </a:r>
          </a:p>
        </p:txBody>
      </p:sp>
      <p:sp>
        <p:nvSpPr>
          <p:cNvPr id="15365" name="AutoShape 5"/>
          <p:cNvSpPr>
            <a:spLocks noChangeArrowheads="1"/>
          </p:cNvSpPr>
          <p:nvPr/>
        </p:nvSpPr>
        <p:spPr bwMode="auto">
          <a:xfrm>
            <a:off x="1675423" y="6353175"/>
            <a:ext cx="4897967" cy="432792"/>
          </a:xfrm>
          <a:prstGeom prst="octagon">
            <a:avLst>
              <a:gd name="adj" fmla="val 29287"/>
            </a:avLst>
          </a:prstGeom>
          <a:noFill/>
          <a:ln w="9525">
            <a:noFill/>
            <a:miter lim="800000"/>
            <a:headEnd/>
            <a:tailEnd/>
          </a:ln>
          <a:effectLst/>
        </p:spPr>
        <p:txBody>
          <a:bodyPr lIns="0" tIns="0" rIns="0" bIns="0">
            <a:spAutoFit/>
          </a:bodyPr>
          <a:lstStyle/>
          <a:p>
            <a:pPr eaLnBrk="0" hangingPunct="0">
              <a:lnSpc>
                <a:spcPts val="1200"/>
              </a:lnSpc>
              <a:spcBef>
                <a:spcPct val="50000"/>
              </a:spcBef>
            </a:pPr>
            <a:r>
              <a:rPr lang="de-CH" sz="900" b="1" dirty="0"/>
              <a:t>Bundesamt für Sport BASPO</a:t>
            </a:r>
            <a:br>
              <a:rPr lang="de-CH" sz="900" b="1" dirty="0"/>
            </a:br>
            <a:r>
              <a:rPr lang="de-CH" sz="900" dirty="0" err="1"/>
              <a:t>Jugend+Sport</a:t>
            </a:r>
            <a:endParaRPr lang="de-CH" sz="900" dirty="0"/>
          </a:p>
        </p:txBody>
      </p:sp>
      <p:pic>
        <p:nvPicPr>
          <p:cNvPr id="15366" name="Picture 6" descr="Logo_col_wappen"/>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80484" y="390525"/>
            <a:ext cx="355600" cy="304800"/>
          </a:xfrm>
          <a:prstGeom prst="rect">
            <a:avLst/>
          </a:prstGeom>
          <a:noFill/>
          <a:ln w="9525">
            <a:noFill/>
            <a:miter lim="800000"/>
            <a:headEnd/>
            <a:tailEnd/>
          </a:ln>
        </p:spPr>
      </p:pic>
      <p:sp>
        <p:nvSpPr>
          <p:cNvPr id="15367" name="Line 7"/>
          <p:cNvSpPr>
            <a:spLocks noChangeShapeType="1"/>
          </p:cNvSpPr>
          <p:nvPr/>
        </p:nvSpPr>
        <p:spPr bwMode="auto">
          <a:xfrm flipH="1">
            <a:off x="1767418" y="6384925"/>
            <a:ext cx="9994900" cy="0"/>
          </a:xfrm>
          <a:prstGeom prst="line">
            <a:avLst/>
          </a:prstGeom>
          <a:noFill/>
          <a:ln w="9525">
            <a:solidFill>
              <a:schemeClr val="tx1"/>
            </a:solidFill>
            <a:round/>
            <a:headEnd/>
            <a:tailEnd/>
          </a:ln>
          <a:effectLst/>
        </p:spPr>
        <p:txBody>
          <a:bodyPr/>
          <a:lstStyle/>
          <a:p>
            <a:endParaRPr lang="de-CH" dirty="0"/>
          </a:p>
        </p:txBody>
      </p:sp>
      <p:sp>
        <p:nvSpPr>
          <p:cNvPr id="15370" name="Rectangle 10"/>
          <p:cNvSpPr>
            <a:spLocks noGrp="1" noChangeArrowheads="1"/>
          </p:cNvSpPr>
          <p:nvPr>
            <p:ph type="title"/>
          </p:nvPr>
        </p:nvSpPr>
        <p:spPr bwMode="auto">
          <a:xfrm>
            <a:off x="1625147" y="312708"/>
            <a:ext cx="10135053" cy="875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a:t>Mastertitelformat bearbeiten</a:t>
            </a:r>
          </a:p>
        </p:txBody>
      </p:sp>
      <p:sp>
        <p:nvSpPr>
          <p:cNvPr id="9" name="Textfeld 8">
            <a:extLst>
              <a:ext uri="{FF2B5EF4-FFF2-40B4-BE49-F238E27FC236}">
                <a16:creationId xmlns:a16="http://schemas.microsoft.com/office/drawing/2014/main" id="{734ADC29-C977-3B4D-99F8-7F148177C54F}"/>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42785314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dt="0"/>
  <p:txStyles>
    <p:titleStyle>
      <a:lvl1pPr algn="l" rtl="0" eaLnBrk="1" fontAlgn="base" hangingPunct="1">
        <a:lnSpc>
          <a:spcPct val="100000"/>
        </a:lnSpc>
        <a:spcBef>
          <a:spcPct val="0"/>
        </a:spcBef>
        <a:spcAft>
          <a:spcPct val="0"/>
        </a:spcAft>
        <a:defRPr sz="28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1">
            <a:lumMod val="65000"/>
            <a:lumOff val="35000"/>
          </a:schemeClr>
        </a:buClr>
        <a:buChar char="•"/>
        <a:defRPr sz="2600" b="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400">
          <a:solidFill>
            <a:schemeClr val="tx1"/>
          </a:solidFill>
          <a:latin typeface="+mn-lt"/>
        </a:defRPr>
      </a:lvl2pPr>
      <a:lvl3pPr marL="1143000" indent="-228600" algn="l" rtl="0" eaLnBrk="1" fontAlgn="base" hangingPunct="1">
        <a:spcBef>
          <a:spcPct val="20000"/>
        </a:spcBef>
        <a:spcAft>
          <a:spcPct val="0"/>
        </a:spcAft>
        <a:buClr>
          <a:srgbClr val="B2B2B2"/>
        </a:buClr>
        <a:buFont typeface="Symbol" panose="05050102010706020507"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C0C0C0"/>
        </a:buClr>
        <a:buFont typeface="Symbol" panose="05050102010706020507" pitchFamily="18" charset="2"/>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Font typeface="Symbol" panose="05050102010706020507" pitchFamily="18" charset="2"/>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839">
          <p15:clr>
            <a:srgbClr val="F26B43"/>
          </p15:clr>
        </p15:guide>
        <p15:guide id="3" pos="5553">
          <p15:clr>
            <a:srgbClr val="F26B43"/>
          </p15:clr>
        </p15:guide>
        <p15:guide id="4" orient="horz" pos="436">
          <p15:clr>
            <a:srgbClr val="F26B43"/>
          </p15:clr>
        </p15:guide>
        <p15:guide id="5" orient="horz" pos="39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369332"/>
          </a:xfrm>
          <a:prstGeom prst="rect">
            <a:avLst/>
          </a:prstGeom>
          <a:noFill/>
          <a:ln w="9525">
            <a:noFill/>
            <a:miter lim="800000"/>
            <a:headEnd/>
            <a:tailEnd/>
          </a:ln>
          <a:effectLst/>
        </p:spPr>
        <p:txBody>
          <a:bodyPr>
            <a:spAutoFit/>
          </a:bodyPr>
          <a:lstStyle/>
          <a:p>
            <a:pPr eaLnBrk="0" hangingPunct="0">
              <a:spcBef>
                <a:spcPct val="50000"/>
              </a:spcBef>
            </a:pPr>
            <a:endParaRPr lang="en-CA" sz="1800" dirty="0"/>
          </a:p>
        </p:txBody>
      </p:sp>
      <p:sp>
        <p:nvSpPr>
          <p:cNvPr id="15363" name="Rectangle 3"/>
          <p:cNvSpPr>
            <a:spLocks noGrp="1" noChangeArrowheads="1"/>
          </p:cNvSpPr>
          <p:nvPr>
            <p:ph type="body" idx="1"/>
          </p:nvPr>
        </p:nvSpPr>
        <p:spPr bwMode="auto">
          <a:xfrm>
            <a:off x="1625149" y="1340769"/>
            <a:ext cx="10168460"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p:txBody>
      </p:sp>
      <p:sp>
        <p:nvSpPr>
          <p:cNvPr id="15370" name="Rectangle 10"/>
          <p:cNvSpPr>
            <a:spLocks noGrp="1" noChangeArrowheads="1"/>
          </p:cNvSpPr>
          <p:nvPr>
            <p:ph type="title"/>
          </p:nvPr>
        </p:nvSpPr>
        <p:spPr bwMode="auto">
          <a:xfrm>
            <a:off x="1625148" y="312708"/>
            <a:ext cx="10135053" cy="875234"/>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de-DE" dirty="0"/>
              <a:t>Mastertitelformat bearbeiten</a:t>
            </a:r>
          </a:p>
        </p:txBody>
      </p:sp>
      <p:sp>
        <p:nvSpPr>
          <p:cNvPr id="5" name="Textfeld 4">
            <a:extLst>
              <a:ext uri="{FF2B5EF4-FFF2-40B4-BE49-F238E27FC236}">
                <a16:creationId xmlns:a16="http://schemas.microsoft.com/office/drawing/2014/main" id="{F846D34E-D008-9543-93A5-DB334C9A8DBE}"/>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53746019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sldNum="0" hdr="0" dt="0"/>
  <p:txStyles>
    <p:titleStyle>
      <a:lvl1pPr algn="l" rtl="0" eaLnBrk="1" fontAlgn="base" hangingPunct="1">
        <a:lnSpc>
          <a:spcPct val="100000"/>
        </a:lnSpc>
        <a:spcBef>
          <a:spcPct val="0"/>
        </a:spcBef>
        <a:spcAft>
          <a:spcPct val="0"/>
        </a:spcAft>
        <a:defRPr sz="2100" b="1">
          <a:solidFill>
            <a:schemeClr val="tx2"/>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FontTx/>
        <a:buNone/>
        <a:defRPr sz="1950" b="0">
          <a:solidFill>
            <a:schemeClr val="tx2"/>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1800">
          <a:solidFill>
            <a:schemeClr val="tx2"/>
          </a:solidFill>
          <a:latin typeface="+mn-lt"/>
        </a:defRPr>
      </a:lvl2pPr>
      <a:lvl3pPr marL="857250" indent="-171450" algn="l" rtl="0" eaLnBrk="1" fontAlgn="base" hangingPunct="1">
        <a:spcBef>
          <a:spcPct val="20000"/>
        </a:spcBef>
        <a:spcAft>
          <a:spcPct val="0"/>
        </a:spcAft>
        <a:buClr>
          <a:srgbClr val="B2B2B2"/>
        </a:buClr>
        <a:buFont typeface="Symbol" panose="05050102010706020507" pitchFamily="18" charset="2"/>
        <a:buChar char="-"/>
        <a:defRPr sz="1500">
          <a:solidFill>
            <a:schemeClr val="tx2"/>
          </a:solidFill>
          <a:latin typeface="+mn-lt"/>
        </a:defRPr>
      </a:lvl3pPr>
      <a:lvl4pPr marL="1200150" indent="-171450" algn="l" rtl="0" eaLnBrk="1" fontAlgn="base" hangingPunct="1">
        <a:spcBef>
          <a:spcPct val="20000"/>
        </a:spcBef>
        <a:spcAft>
          <a:spcPct val="0"/>
        </a:spcAft>
        <a:buClr>
          <a:srgbClr val="C0C0C0"/>
        </a:buClr>
        <a:buFont typeface="Symbol" panose="05050102010706020507" pitchFamily="18" charset="2"/>
        <a:buChar char="-"/>
        <a:defRPr sz="1575">
          <a:solidFill>
            <a:schemeClr val="tx2"/>
          </a:solidFill>
          <a:latin typeface="+mn-lt"/>
        </a:defRPr>
      </a:lvl4pPr>
      <a:lvl5pPr marL="1543050" indent="-171450" algn="l" rtl="0" eaLnBrk="1" fontAlgn="base" hangingPunct="1">
        <a:spcBef>
          <a:spcPct val="20000"/>
        </a:spcBef>
        <a:spcAft>
          <a:spcPct val="0"/>
        </a:spcAft>
        <a:buClr>
          <a:srgbClr val="DDDDDD"/>
        </a:buClr>
        <a:buFont typeface="Symbol" panose="05050102010706020507" pitchFamily="18" charset="2"/>
        <a:buChar char="-"/>
        <a:defRPr sz="1575">
          <a:solidFill>
            <a:schemeClr val="tx2"/>
          </a:solidFill>
          <a:latin typeface="+mn-lt"/>
        </a:defRPr>
      </a:lvl5pPr>
      <a:lvl6pPr marL="1885950" indent="-171450" algn="l" rtl="0" eaLnBrk="1" fontAlgn="base" hangingPunct="1">
        <a:spcBef>
          <a:spcPct val="20000"/>
        </a:spcBef>
        <a:spcAft>
          <a:spcPct val="0"/>
        </a:spcAft>
        <a:buClr>
          <a:srgbClr val="DDDDDD"/>
        </a:buClr>
        <a:buChar char="•"/>
        <a:defRPr sz="1575">
          <a:solidFill>
            <a:schemeClr val="tx1"/>
          </a:solidFill>
          <a:latin typeface="+mn-lt"/>
        </a:defRPr>
      </a:lvl6pPr>
      <a:lvl7pPr marL="2228850" indent="-171450" algn="l" rtl="0" eaLnBrk="1" fontAlgn="base" hangingPunct="1">
        <a:spcBef>
          <a:spcPct val="20000"/>
        </a:spcBef>
        <a:spcAft>
          <a:spcPct val="0"/>
        </a:spcAft>
        <a:buClr>
          <a:srgbClr val="DDDDDD"/>
        </a:buClr>
        <a:buChar char="•"/>
        <a:defRPr sz="1575">
          <a:solidFill>
            <a:schemeClr val="tx1"/>
          </a:solidFill>
          <a:latin typeface="+mn-lt"/>
        </a:defRPr>
      </a:lvl7pPr>
      <a:lvl8pPr marL="2571750" indent="-171450" algn="l" rtl="0" eaLnBrk="1" fontAlgn="base" hangingPunct="1">
        <a:spcBef>
          <a:spcPct val="20000"/>
        </a:spcBef>
        <a:spcAft>
          <a:spcPct val="0"/>
        </a:spcAft>
        <a:buClr>
          <a:srgbClr val="DDDDDD"/>
        </a:buClr>
        <a:buChar char="•"/>
        <a:defRPr sz="1575">
          <a:solidFill>
            <a:schemeClr val="tx1"/>
          </a:solidFill>
          <a:latin typeface="+mn-lt"/>
        </a:defRPr>
      </a:lvl8pPr>
      <a:lvl9pPr marL="2914650" indent="-171450" algn="l" rtl="0" eaLnBrk="1" fontAlgn="base" hangingPunct="1">
        <a:spcBef>
          <a:spcPct val="20000"/>
        </a:spcBef>
        <a:spcAft>
          <a:spcPct val="0"/>
        </a:spcAft>
        <a:buClr>
          <a:srgbClr val="DDDDDD"/>
        </a:buClr>
        <a:buChar char="•"/>
        <a:defRPr sz="15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629">
          <p15:clr>
            <a:srgbClr val="F26B43"/>
          </p15:clr>
        </p15:guide>
        <p15:guide id="3" pos="4165">
          <p15:clr>
            <a:srgbClr val="F26B43"/>
          </p15:clr>
        </p15:guide>
        <p15:guide id="4" orient="horz" pos="436">
          <p15:clr>
            <a:srgbClr val="F26B43"/>
          </p15:clr>
        </p15:guide>
        <p15:guide id="5" orient="horz" pos="39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369332"/>
          </a:xfrm>
          <a:prstGeom prst="rect">
            <a:avLst/>
          </a:prstGeom>
          <a:noFill/>
          <a:ln w="9525">
            <a:noFill/>
            <a:miter lim="800000"/>
            <a:headEnd/>
            <a:tailEnd/>
          </a:ln>
          <a:effectLst/>
        </p:spPr>
        <p:txBody>
          <a:bodyPr>
            <a:spAutoFit/>
          </a:bodyPr>
          <a:lstStyle/>
          <a:p>
            <a:pPr eaLnBrk="0" hangingPunct="0">
              <a:spcBef>
                <a:spcPct val="50000"/>
              </a:spcBef>
            </a:pPr>
            <a:endParaRPr lang="en-CA" sz="1800" dirty="0"/>
          </a:p>
        </p:txBody>
      </p:sp>
      <p:sp>
        <p:nvSpPr>
          <p:cNvPr id="15363" name="Rectangle 3"/>
          <p:cNvSpPr>
            <a:spLocks noGrp="1" noChangeArrowheads="1"/>
          </p:cNvSpPr>
          <p:nvPr>
            <p:ph type="body" idx="1"/>
          </p:nvPr>
        </p:nvSpPr>
        <p:spPr bwMode="auto">
          <a:xfrm>
            <a:off x="1625149" y="1340769"/>
            <a:ext cx="10168460"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p:txBody>
      </p:sp>
      <p:sp>
        <p:nvSpPr>
          <p:cNvPr id="15370" name="Rectangle 10"/>
          <p:cNvSpPr>
            <a:spLocks noGrp="1" noChangeArrowheads="1"/>
          </p:cNvSpPr>
          <p:nvPr>
            <p:ph type="title"/>
          </p:nvPr>
        </p:nvSpPr>
        <p:spPr bwMode="auto">
          <a:xfrm>
            <a:off x="1625148" y="312708"/>
            <a:ext cx="10135053" cy="875234"/>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de-DE" dirty="0"/>
              <a:t>Mastertitelformat bearbeiten</a:t>
            </a:r>
          </a:p>
        </p:txBody>
      </p:sp>
      <p:sp>
        <p:nvSpPr>
          <p:cNvPr id="5" name="Textfeld 4">
            <a:extLst>
              <a:ext uri="{FF2B5EF4-FFF2-40B4-BE49-F238E27FC236}">
                <a16:creationId xmlns:a16="http://schemas.microsoft.com/office/drawing/2014/main" id="{913DB096-388F-5845-8ADB-190AD639C9EA}"/>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201555077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sldNum="0" hdr="0" dt="0"/>
  <p:txStyles>
    <p:titleStyle>
      <a:lvl1pPr algn="l" rtl="0" eaLnBrk="1" fontAlgn="base" hangingPunct="1">
        <a:lnSpc>
          <a:spcPct val="100000"/>
        </a:lnSpc>
        <a:spcBef>
          <a:spcPct val="0"/>
        </a:spcBef>
        <a:spcAft>
          <a:spcPct val="0"/>
        </a:spcAft>
        <a:defRPr sz="2100" b="1">
          <a:solidFill>
            <a:schemeClr val="tx2"/>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FontTx/>
        <a:buNone/>
        <a:defRPr sz="1950" b="0">
          <a:solidFill>
            <a:schemeClr val="tx2"/>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1800">
          <a:solidFill>
            <a:schemeClr val="tx2"/>
          </a:solidFill>
          <a:latin typeface="+mn-lt"/>
        </a:defRPr>
      </a:lvl2pPr>
      <a:lvl3pPr marL="857250" indent="-171450" algn="l" rtl="0" eaLnBrk="1" fontAlgn="base" hangingPunct="1">
        <a:spcBef>
          <a:spcPct val="20000"/>
        </a:spcBef>
        <a:spcAft>
          <a:spcPct val="0"/>
        </a:spcAft>
        <a:buClr>
          <a:srgbClr val="B2B2B2"/>
        </a:buClr>
        <a:buFont typeface="Symbol" panose="05050102010706020507" pitchFamily="18" charset="2"/>
        <a:buChar char="-"/>
        <a:defRPr sz="1500">
          <a:solidFill>
            <a:schemeClr val="tx2"/>
          </a:solidFill>
          <a:latin typeface="+mn-lt"/>
        </a:defRPr>
      </a:lvl3pPr>
      <a:lvl4pPr marL="1200150" indent="-171450" algn="l" rtl="0" eaLnBrk="1" fontAlgn="base" hangingPunct="1">
        <a:spcBef>
          <a:spcPct val="20000"/>
        </a:spcBef>
        <a:spcAft>
          <a:spcPct val="0"/>
        </a:spcAft>
        <a:buClr>
          <a:srgbClr val="C0C0C0"/>
        </a:buClr>
        <a:buFont typeface="Symbol" panose="05050102010706020507" pitchFamily="18" charset="2"/>
        <a:buChar char="-"/>
        <a:defRPr sz="1575">
          <a:solidFill>
            <a:schemeClr val="tx2"/>
          </a:solidFill>
          <a:latin typeface="+mn-lt"/>
        </a:defRPr>
      </a:lvl4pPr>
      <a:lvl5pPr marL="1543050" indent="-171450" algn="l" rtl="0" eaLnBrk="1" fontAlgn="base" hangingPunct="1">
        <a:spcBef>
          <a:spcPct val="20000"/>
        </a:spcBef>
        <a:spcAft>
          <a:spcPct val="0"/>
        </a:spcAft>
        <a:buClr>
          <a:srgbClr val="DDDDDD"/>
        </a:buClr>
        <a:buFont typeface="Symbol" panose="05050102010706020507" pitchFamily="18" charset="2"/>
        <a:buChar char="-"/>
        <a:defRPr sz="1575">
          <a:solidFill>
            <a:schemeClr val="tx2"/>
          </a:solidFill>
          <a:latin typeface="+mn-lt"/>
        </a:defRPr>
      </a:lvl5pPr>
      <a:lvl6pPr marL="1885950" indent="-171450" algn="l" rtl="0" eaLnBrk="1" fontAlgn="base" hangingPunct="1">
        <a:spcBef>
          <a:spcPct val="20000"/>
        </a:spcBef>
        <a:spcAft>
          <a:spcPct val="0"/>
        </a:spcAft>
        <a:buClr>
          <a:srgbClr val="DDDDDD"/>
        </a:buClr>
        <a:buChar char="•"/>
        <a:defRPr sz="1575">
          <a:solidFill>
            <a:schemeClr val="tx1"/>
          </a:solidFill>
          <a:latin typeface="+mn-lt"/>
        </a:defRPr>
      </a:lvl6pPr>
      <a:lvl7pPr marL="2228850" indent="-171450" algn="l" rtl="0" eaLnBrk="1" fontAlgn="base" hangingPunct="1">
        <a:spcBef>
          <a:spcPct val="20000"/>
        </a:spcBef>
        <a:spcAft>
          <a:spcPct val="0"/>
        </a:spcAft>
        <a:buClr>
          <a:srgbClr val="DDDDDD"/>
        </a:buClr>
        <a:buChar char="•"/>
        <a:defRPr sz="1575">
          <a:solidFill>
            <a:schemeClr val="tx1"/>
          </a:solidFill>
          <a:latin typeface="+mn-lt"/>
        </a:defRPr>
      </a:lvl7pPr>
      <a:lvl8pPr marL="2571750" indent="-171450" algn="l" rtl="0" eaLnBrk="1" fontAlgn="base" hangingPunct="1">
        <a:spcBef>
          <a:spcPct val="20000"/>
        </a:spcBef>
        <a:spcAft>
          <a:spcPct val="0"/>
        </a:spcAft>
        <a:buClr>
          <a:srgbClr val="DDDDDD"/>
        </a:buClr>
        <a:buChar char="•"/>
        <a:defRPr sz="1575">
          <a:solidFill>
            <a:schemeClr val="tx1"/>
          </a:solidFill>
          <a:latin typeface="+mn-lt"/>
        </a:defRPr>
      </a:lvl8pPr>
      <a:lvl9pPr marL="2914650" indent="-171450" algn="l" rtl="0" eaLnBrk="1" fontAlgn="base" hangingPunct="1">
        <a:spcBef>
          <a:spcPct val="20000"/>
        </a:spcBef>
        <a:spcAft>
          <a:spcPct val="0"/>
        </a:spcAft>
        <a:buClr>
          <a:srgbClr val="DDDDDD"/>
        </a:buClr>
        <a:buChar char="•"/>
        <a:defRPr sz="15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629">
          <p15:clr>
            <a:srgbClr val="F26B43"/>
          </p15:clr>
        </p15:guide>
        <p15:guide id="3" pos="4165">
          <p15:clr>
            <a:srgbClr val="F26B43"/>
          </p15:clr>
        </p15:guide>
        <p15:guide id="4" orient="horz" pos="436">
          <p15:clr>
            <a:srgbClr val="F26B43"/>
          </p15:clr>
        </p15:guide>
        <p15:guide id="5" orient="horz" pos="392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369332"/>
          </a:xfrm>
          <a:prstGeom prst="rect">
            <a:avLst/>
          </a:prstGeom>
          <a:noFill/>
          <a:ln w="9525">
            <a:noFill/>
            <a:miter lim="800000"/>
            <a:headEnd/>
            <a:tailEnd/>
          </a:ln>
          <a:effectLst/>
        </p:spPr>
        <p:txBody>
          <a:bodyPr>
            <a:spAutoFit/>
          </a:bodyPr>
          <a:lstStyle/>
          <a:p>
            <a:pPr eaLnBrk="0" hangingPunct="0">
              <a:spcBef>
                <a:spcPct val="50000"/>
              </a:spcBef>
            </a:pPr>
            <a:endParaRPr lang="en-CA" sz="1800" dirty="0"/>
          </a:p>
        </p:txBody>
      </p:sp>
      <p:sp>
        <p:nvSpPr>
          <p:cNvPr id="15363" name="Rectangle 3"/>
          <p:cNvSpPr>
            <a:spLocks noGrp="1" noChangeArrowheads="1"/>
          </p:cNvSpPr>
          <p:nvPr>
            <p:ph type="body" idx="1"/>
          </p:nvPr>
        </p:nvSpPr>
        <p:spPr bwMode="auto">
          <a:xfrm>
            <a:off x="1625149" y="1340769"/>
            <a:ext cx="10168460"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p:txBody>
      </p:sp>
      <p:sp>
        <p:nvSpPr>
          <p:cNvPr id="15370" name="Rectangle 10"/>
          <p:cNvSpPr>
            <a:spLocks noGrp="1" noChangeArrowheads="1"/>
          </p:cNvSpPr>
          <p:nvPr>
            <p:ph type="title"/>
          </p:nvPr>
        </p:nvSpPr>
        <p:spPr bwMode="auto">
          <a:xfrm>
            <a:off x="1625148" y="312708"/>
            <a:ext cx="10135053" cy="875234"/>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de-DE" dirty="0"/>
              <a:t>Mastertitelformat bearbeiten</a:t>
            </a:r>
          </a:p>
        </p:txBody>
      </p:sp>
      <p:sp>
        <p:nvSpPr>
          <p:cNvPr id="5" name="Textfeld 4">
            <a:extLst>
              <a:ext uri="{FF2B5EF4-FFF2-40B4-BE49-F238E27FC236}">
                <a16:creationId xmlns:a16="http://schemas.microsoft.com/office/drawing/2014/main" id="{65DC7C81-B90D-C845-B647-46659359D65F}"/>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367250215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hf sldNum="0" hdr="0" dt="0"/>
  <p:txStyles>
    <p:titleStyle>
      <a:lvl1pPr algn="l" rtl="0" eaLnBrk="1" fontAlgn="base" hangingPunct="1">
        <a:lnSpc>
          <a:spcPct val="100000"/>
        </a:lnSpc>
        <a:spcBef>
          <a:spcPct val="0"/>
        </a:spcBef>
        <a:spcAft>
          <a:spcPct val="0"/>
        </a:spcAft>
        <a:defRPr sz="2100" b="1">
          <a:solidFill>
            <a:schemeClr val="tx2"/>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FontTx/>
        <a:buNone/>
        <a:defRPr sz="1950" b="0">
          <a:solidFill>
            <a:schemeClr val="tx2"/>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1800">
          <a:solidFill>
            <a:schemeClr val="tx2"/>
          </a:solidFill>
          <a:latin typeface="+mn-lt"/>
        </a:defRPr>
      </a:lvl2pPr>
      <a:lvl3pPr marL="857250" indent="-171450" algn="l" rtl="0" eaLnBrk="1" fontAlgn="base" hangingPunct="1">
        <a:spcBef>
          <a:spcPct val="20000"/>
        </a:spcBef>
        <a:spcAft>
          <a:spcPct val="0"/>
        </a:spcAft>
        <a:buClr>
          <a:srgbClr val="B2B2B2"/>
        </a:buClr>
        <a:buFont typeface="Symbol" panose="05050102010706020507" pitchFamily="18" charset="2"/>
        <a:buChar char="-"/>
        <a:defRPr sz="1500">
          <a:solidFill>
            <a:schemeClr val="tx2"/>
          </a:solidFill>
          <a:latin typeface="+mn-lt"/>
        </a:defRPr>
      </a:lvl3pPr>
      <a:lvl4pPr marL="1200150" indent="-171450" algn="l" rtl="0" eaLnBrk="1" fontAlgn="base" hangingPunct="1">
        <a:spcBef>
          <a:spcPct val="20000"/>
        </a:spcBef>
        <a:spcAft>
          <a:spcPct val="0"/>
        </a:spcAft>
        <a:buClr>
          <a:srgbClr val="C0C0C0"/>
        </a:buClr>
        <a:buFont typeface="Symbol" panose="05050102010706020507" pitchFamily="18" charset="2"/>
        <a:buChar char="-"/>
        <a:defRPr sz="1575">
          <a:solidFill>
            <a:schemeClr val="tx2"/>
          </a:solidFill>
          <a:latin typeface="+mn-lt"/>
        </a:defRPr>
      </a:lvl4pPr>
      <a:lvl5pPr marL="1543050" indent="-171450" algn="l" rtl="0" eaLnBrk="1" fontAlgn="base" hangingPunct="1">
        <a:spcBef>
          <a:spcPct val="20000"/>
        </a:spcBef>
        <a:spcAft>
          <a:spcPct val="0"/>
        </a:spcAft>
        <a:buClr>
          <a:srgbClr val="DDDDDD"/>
        </a:buClr>
        <a:buFont typeface="Symbol" panose="05050102010706020507" pitchFamily="18" charset="2"/>
        <a:buChar char="-"/>
        <a:defRPr sz="1575">
          <a:solidFill>
            <a:schemeClr val="tx2"/>
          </a:solidFill>
          <a:latin typeface="+mn-lt"/>
        </a:defRPr>
      </a:lvl5pPr>
      <a:lvl6pPr marL="1885950" indent="-171450" algn="l" rtl="0" eaLnBrk="1" fontAlgn="base" hangingPunct="1">
        <a:spcBef>
          <a:spcPct val="20000"/>
        </a:spcBef>
        <a:spcAft>
          <a:spcPct val="0"/>
        </a:spcAft>
        <a:buClr>
          <a:srgbClr val="DDDDDD"/>
        </a:buClr>
        <a:buChar char="•"/>
        <a:defRPr sz="1575">
          <a:solidFill>
            <a:schemeClr val="tx1"/>
          </a:solidFill>
          <a:latin typeface="+mn-lt"/>
        </a:defRPr>
      </a:lvl6pPr>
      <a:lvl7pPr marL="2228850" indent="-171450" algn="l" rtl="0" eaLnBrk="1" fontAlgn="base" hangingPunct="1">
        <a:spcBef>
          <a:spcPct val="20000"/>
        </a:spcBef>
        <a:spcAft>
          <a:spcPct val="0"/>
        </a:spcAft>
        <a:buClr>
          <a:srgbClr val="DDDDDD"/>
        </a:buClr>
        <a:buChar char="•"/>
        <a:defRPr sz="1575">
          <a:solidFill>
            <a:schemeClr val="tx1"/>
          </a:solidFill>
          <a:latin typeface="+mn-lt"/>
        </a:defRPr>
      </a:lvl7pPr>
      <a:lvl8pPr marL="2571750" indent="-171450" algn="l" rtl="0" eaLnBrk="1" fontAlgn="base" hangingPunct="1">
        <a:spcBef>
          <a:spcPct val="20000"/>
        </a:spcBef>
        <a:spcAft>
          <a:spcPct val="0"/>
        </a:spcAft>
        <a:buClr>
          <a:srgbClr val="DDDDDD"/>
        </a:buClr>
        <a:buChar char="•"/>
        <a:defRPr sz="1575">
          <a:solidFill>
            <a:schemeClr val="tx1"/>
          </a:solidFill>
          <a:latin typeface="+mn-lt"/>
        </a:defRPr>
      </a:lvl8pPr>
      <a:lvl9pPr marL="2914650" indent="-171450" algn="l" rtl="0" eaLnBrk="1" fontAlgn="base" hangingPunct="1">
        <a:spcBef>
          <a:spcPct val="20000"/>
        </a:spcBef>
        <a:spcAft>
          <a:spcPct val="0"/>
        </a:spcAft>
        <a:buClr>
          <a:srgbClr val="DDDDDD"/>
        </a:buClr>
        <a:buChar char="•"/>
        <a:defRPr sz="15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629">
          <p15:clr>
            <a:srgbClr val="F26B43"/>
          </p15:clr>
        </p15:guide>
        <p15:guide id="3" pos="4165">
          <p15:clr>
            <a:srgbClr val="F26B43"/>
          </p15:clr>
        </p15:guide>
        <p15:guide id="4" orient="horz" pos="436">
          <p15:clr>
            <a:srgbClr val="F26B43"/>
          </p15:clr>
        </p15:guide>
        <p15:guide id="5" orient="horz" pos="392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369332"/>
          </a:xfrm>
          <a:prstGeom prst="rect">
            <a:avLst/>
          </a:prstGeom>
          <a:noFill/>
          <a:ln w="9525">
            <a:noFill/>
            <a:miter lim="800000"/>
            <a:headEnd/>
            <a:tailEnd/>
          </a:ln>
          <a:effectLst/>
        </p:spPr>
        <p:txBody>
          <a:bodyPr>
            <a:spAutoFit/>
          </a:bodyPr>
          <a:lstStyle/>
          <a:p>
            <a:pPr eaLnBrk="0" hangingPunct="0">
              <a:spcBef>
                <a:spcPct val="50000"/>
              </a:spcBef>
            </a:pPr>
            <a:endParaRPr lang="en-CA" sz="1800" dirty="0"/>
          </a:p>
        </p:txBody>
      </p:sp>
      <p:sp>
        <p:nvSpPr>
          <p:cNvPr id="15363" name="Rectangle 3"/>
          <p:cNvSpPr>
            <a:spLocks noGrp="1" noChangeArrowheads="1"/>
          </p:cNvSpPr>
          <p:nvPr>
            <p:ph type="body" idx="1"/>
          </p:nvPr>
        </p:nvSpPr>
        <p:spPr bwMode="auto">
          <a:xfrm>
            <a:off x="1625149" y="1340769"/>
            <a:ext cx="10168460"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p:txBody>
      </p:sp>
      <p:sp>
        <p:nvSpPr>
          <p:cNvPr id="15370" name="Rectangle 10"/>
          <p:cNvSpPr>
            <a:spLocks noGrp="1" noChangeArrowheads="1"/>
          </p:cNvSpPr>
          <p:nvPr>
            <p:ph type="title"/>
          </p:nvPr>
        </p:nvSpPr>
        <p:spPr bwMode="auto">
          <a:xfrm>
            <a:off x="1625148" y="312708"/>
            <a:ext cx="10135053" cy="875234"/>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de-DE" dirty="0"/>
              <a:t>Mastertitelformat bearbeiten</a:t>
            </a:r>
          </a:p>
        </p:txBody>
      </p:sp>
      <p:sp>
        <p:nvSpPr>
          <p:cNvPr id="5" name="Textfeld 4">
            <a:extLst>
              <a:ext uri="{FF2B5EF4-FFF2-40B4-BE49-F238E27FC236}">
                <a16:creationId xmlns:a16="http://schemas.microsoft.com/office/drawing/2014/main" id="{B7498A19-81B7-9B4D-85CC-979B3D56AA8A}"/>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147153233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hf sldNum="0" hdr="0" dt="0"/>
  <p:txStyles>
    <p:titleStyle>
      <a:lvl1pPr algn="l" rtl="0" eaLnBrk="1" fontAlgn="base" hangingPunct="1">
        <a:lnSpc>
          <a:spcPct val="100000"/>
        </a:lnSpc>
        <a:spcBef>
          <a:spcPct val="0"/>
        </a:spcBef>
        <a:spcAft>
          <a:spcPct val="0"/>
        </a:spcAft>
        <a:defRPr sz="2100" b="1">
          <a:solidFill>
            <a:schemeClr val="tx2"/>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FontTx/>
        <a:buNone/>
        <a:defRPr sz="1950" b="0">
          <a:solidFill>
            <a:schemeClr val="tx2"/>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1800">
          <a:solidFill>
            <a:schemeClr val="tx2"/>
          </a:solidFill>
          <a:latin typeface="+mn-lt"/>
        </a:defRPr>
      </a:lvl2pPr>
      <a:lvl3pPr marL="857250" indent="-171450" algn="l" rtl="0" eaLnBrk="1" fontAlgn="base" hangingPunct="1">
        <a:spcBef>
          <a:spcPct val="20000"/>
        </a:spcBef>
        <a:spcAft>
          <a:spcPct val="0"/>
        </a:spcAft>
        <a:buClr>
          <a:srgbClr val="B2B2B2"/>
        </a:buClr>
        <a:buFont typeface="Symbol" panose="05050102010706020507" pitchFamily="18" charset="2"/>
        <a:buChar char="-"/>
        <a:defRPr sz="1500">
          <a:solidFill>
            <a:schemeClr val="tx2"/>
          </a:solidFill>
          <a:latin typeface="+mn-lt"/>
        </a:defRPr>
      </a:lvl3pPr>
      <a:lvl4pPr marL="1200150" indent="-171450" algn="l" rtl="0" eaLnBrk="1" fontAlgn="base" hangingPunct="1">
        <a:spcBef>
          <a:spcPct val="20000"/>
        </a:spcBef>
        <a:spcAft>
          <a:spcPct val="0"/>
        </a:spcAft>
        <a:buClr>
          <a:srgbClr val="C0C0C0"/>
        </a:buClr>
        <a:buFont typeface="Symbol" panose="05050102010706020507" pitchFamily="18" charset="2"/>
        <a:buChar char="-"/>
        <a:defRPr sz="1575">
          <a:solidFill>
            <a:schemeClr val="tx2"/>
          </a:solidFill>
          <a:latin typeface="+mn-lt"/>
        </a:defRPr>
      </a:lvl4pPr>
      <a:lvl5pPr marL="1543050" indent="-171450" algn="l" rtl="0" eaLnBrk="1" fontAlgn="base" hangingPunct="1">
        <a:spcBef>
          <a:spcPct val="20000"/>
        </a:spcBef>
        <a:spcAft>
          <a:spcPct val="0"/>
        </a:spcAft>
        <a:buClr>
          <a:srgbClr val="DDDDDD"/>
        </a:buClr>
        <a:buFont typeface="Symbol" panose="05050102010706020507" pitchFamily="18" charset="2"/>
        <a:buChar char="-"/>
        <a:defRPr sz="1575">
          <a:solidFill>
            <a:schemeClr val="tx2"/>
          </a:solidFill>
          <a:latin typeface="+mn-lt"/>
        </a:defRPr>
      </a:lvl5pPr>
      <a:lvl6pPr marL="1885950" indent="-171450" algn="l" rtl="0" eaLnBrk="1" fontAlgn="base" hangingPunct="1">
        <a:spcBef>
          <a:spcPct val="20000"/>
        </a:spcBef>
        <a:spcAft>
          <a:spcPct val="0"/>
        </a:spcAft>
        <a:buClr>
          <a:srgbClr val="DDDDDD"/>
        </a:buClr>
        <a:buChar char="•"/>
        <a:defRPr sz="1575">
          <a:solidFill>
            <a:schemeClr val="tx1"/>
          </a:solidFill>
          <a:latin typeface="+mn-lt"/>
        </a:defRPr>
      </a:lvl6pPr>
      <a:lvl7pPr marL="2228850" indent="-171450" algn="l" rtl="0" eaLnBrk="1" fontAlgn="base" hangingPunct="1">
        <a:spcBef>
          <a:spcPct val="20000"/>
        </a:spcBef>
        <a:spcAft>
          <a:spcPct val="0"/>
        </a:spcAft>
        <a:buClr>
          <a:srgbClr val="DDDDDD"/>
        </a:buClr>
        <a:buChar char="•"/>
        <a:defRPr sz="1575">
          <a:solidFill>
            <a:schemeClr val="tx1"/>
          </a:solidFill>
          <a:latin typeface="+mn-lt"/>
        </a:defRPr>
      </a:lvl7pPr>
      <a:lvl8pPr marL="2571750" indent="-171450" algn="l" rtl="0" eaLnBrk="1" fontAlgn="base" hangingPunct="1">
        <a:spcBef>
          <a:spcPct val="20000"/>
        </a:spcBef>
        <a:spcAft>
          <a:spcPct val="0"/>
        </a:spcAft>
        <a:buClr>
          <a:srgbClr val="DDDDDD"/>
        </a:buClr>
        <a:buChar char="•"/>
        <a:defRPr sz="1575">
          <a:solidFill>
            <a:schemeClr val="tx1"/>
          </a:solidFill>
          <a:latin typeface="+mn-lt"/>
        </a:defRPr>
      </a:lvl8pPr>
      <a:lvl9pPr marL="2914650" indent="-171450" algn="l" rtl="0" eaLnBrk="1" fontAlgn="base" hangingPunct="1">
        <a:spcBef>
          <a:spcPct val="20000"/>
        </a:spcBef>
        <a:spcAft>
          <a:spcPct val="0"/>
        </a:spcAft>
        <a:buClr>
          <a:srgbClr val="DDDDDD"/>
        </a:buClr>
        <a:buChar char="•"/>
        <a:defRPr sz="15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629">
          <p15:clr>
            <a:srgbClr val="F26B43"/>
          </p15:clr>
        </p15:guide>
        <p15:guide id="3" pos="4165">
          <p15:clr>
            <a:srgbClr val="F26B43"/>
          </p15:clr>
        </p15:guide>
        <p15:guide id="4" orient="horz" pos="436">
          <p15:clr>
            <a:srgbClr val="F26B43"/>
          </p15:clr>
        </p15:guide>
        <p15:guide id="5" orient="horz" pos="39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tool.jugendundsport.ch/modules/63241c2432055517c7080912?lang=de&amp;org=jugendundsport.ch"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235911" y="3068637"/>
            <a:ext cx="9251950" cy="360363"/>
          </a:xfrm>
        </p:spPr>
        <p:txBody>
          <a:bodyPr/>
          <a:lstStyle/>
          <a:p>
            <a:r>
              <a:rPr lang="fr-CH" sz="4800" dirty="0"/>
              <a:t>J+S-</a:t>
            </a:r>
            <a:r>
              <a:rPr lang="fr-CH" sz="4800" dirty="0" err="1"/>
              <a:t>Neuigkeiten</a:t>
            </a:r>
            <a:r>
              <a:rPr lang="fr-CH" sz="4800" dirty="0"/>
              <a:t> 2023</a:t>
            </a:r>
          </a:p>
          <a:p>
            <a:endParaRPr lang="en-US" dirty="0"/>
          </a:p>
        </p:txBody>
      </p:sp>
    </p:spTree>
    <p:extLst>
      <p:ext uri="{BB962C8B-B14F-4D97-AF65-F5344CB8AC3E}">
        <p14:creationId xmlns:p14="http://schemas.microsoft.com/office/powerpoint/2010/main" val="3954632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title"/>
          </p:nvPr>
        </p:nvSpPr>
        <p:spPr>
          <a:xfrm>
            <a:off x="1308100" y="252390"/>
            <a:ext cx="10440988" cy="1045437"/>
          </a:xfrm>
        </p:spPr>
        <p:txBody>
          <a:bodyPr wrap="none" anchor="t">
            <a:normAutofit/>
          </a:bodyPr>
          <a:lstStyle/>
          <a:p>
            <a:r>
              <a:rPr lang="fr-CH" dirty="0"/>
              <a:t>J+S-</a:t>
            </a:r>
            <a:r>
              <a:rPr lang="fr-CH" dirty="0" err="1"/>
              <a:t>Neuigkeiten</a:t>
            </a:r>
            <a:r>
              <a:rPr lang="fr-CH" dirty="0"/>
              <a:t> 2023 – </a:t>
            </a:r>
            <a:r>
              <a:rPr lang="fr-CH" dirty="0" err="1"/>
              <a:t>Lernbaustein</a:t>
            </a:r>
            <a:endParaRPr lang="en-US" dirty="0"/>
          </a:p>
        </p:txBody>
      </p:sp>
      <p:pic>
        <p:nvPicPr>
          <p:cNvPr id="4" name="Image 3">
            <a:extLst>
              <a:ext uri="{FF2B5EF4-FFF2-40B4-BE49-F238E27FC236}">
                <a16:creationId xmlns:a16="http://schemas.microsoft.com/office/drawing/2014/main" id="{16BAD311-8727-AEE4-B9CE-466D6E095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12" y="1741099"/>
            <a:ext cx="4600158" cy="4600158"/>
          </a:xfrm>
          <a:prstGeom prst="rect">
            <a:avLst/>
          </a:prstGeom>
        </p:spPr>
      </p:pic>
      <p:sp>
        <p:nvSpPr>
          <p:cNvPr id="5" name="ZoneTexte 4">
            <a:extLst>
              <a:ext uri="{FF2B5EF4-FFF2-40B4-BE49-F238E27FC236}">
                <a16:creationId xmlns:a16="http://schemas.microsoft.com/office/drawing/2014/main" id="{06E0D763-259E-896C-8659-9EA80BB55A8B}"/>
              </a:ext>
            </a:extLst>
          </p:cNvPr>
          <p:cNvSpPr txBox="1"/>
          <p:nvPr/>
        </p:nvSpPr>
        <p:spPr>
          <a:xfrm>
            <a:off x="911349" y="1402545"/>
            <a:ext cx="3663283" cy="523220"/>
          </a:xfrm>
          <a:prstGeom prst="rect">
            <a:avLst/>
          </a:prstGeom>
          <a:noFill/>
        </p:spPr>
        <p:txBody>
          <a:bodyPr wrap="square" rtlCol="0">
            <a:spAutoFit/>
          </a:bodyPr>
          <a:lstStyle/>
          <a:p>
            <a:r>
              <a:rPr lang="fr-CH" sz="2800" dirty="0"/>
              <a:t>News J+S - Français</a:t>
            </a:r>
          </a:p>
        </p:txBody>
      </p:sp>
      <p:pic>
        <p:nvPicPr>
          <p:cNvPr id="8" name="Image 7">
            <a:extLst>
              <a:ext uri="{FF2B5EF4-FFF2-40B4-BE49-F238E27FC236}">
                <a16:creationId xmlns:a16="http://schemas.microsoft.com/office/drawing/2014/main" id="{35339543-2FC6-9FA8-90C4-B74DA1FA92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930" y="1741099"/>
            <a:ext cx="4600158" cy="4600158"/>
          </a:xfrm>
          <a:prstGeom prst="rect">
            <a:avLst/>
          </a:prstGeom>
        </p:spPr>
      </p:pic>
      <p:sp>
        <p:nvSpPr>
          <p:cNvPr id="9" name="ZoneTexte 8">
            <a:extLst>
              <a:ext uri="{FF2B5EF4-FFF2-40B4-BE49-F238E27FC236}">
                <a16:creationId xmlns:a16="http://schemas.microsoft.com/office/drawing/2014/main" id="{7AC4AEC1-227F-81AE-FBFE-BE6681A911D8}"/>
              </a:ext>
            </a:extLst>
          </p:cNvPr>
          <p:cNvSpPr txBox="1"/>
          <p:nvPr/>
        </p:nvSpPr>
        <p:spPr>
          <a:xfrm>
            <a:off x="7734153" y="1402545"/>
            <a:ext cx="3429712" cy="523220"/>
          </a:xfrm>
          <a:prstGeom prst="rect">
            <a:avLst/>
          </a:prstGeom>
          <a:noFill/>
        </p:spPr>
        <p:txBody>
          <a:bodyPr wrap="square" rtlCol="0">
            <a:spAutoFit/>
          </a:bodyPr>
          <a:lstStyle/>
          <a:p>
            <a:r>
              <a:rPr lang="fr-CH" sz="2800" dirty="0"/>
              <a:t>News J+S - Deutsch</a:t>
            </a:r>
          </a:p>
        </p:txBody>
      </p:sp>
      <p:sp>
        <p:nvSpPr>
          <p:cNvPr id="3" name="ZoneTexte 2">
            <a:extLst>
              <a:ext uri="{FF2B5EF4-FFF2-40B4-BE49-F238E27FC236}">
                <a16:creationId xmlns:a16="http://schemas.microsoft.com/office/drawing/2014/main" id="{71904115-C3D5-5D26-0290-ED2EBFC62BBF}"/>
              </a:ext>
            </a:extLst>
          </p:cNvPr>
          <p:cNvSpPr txBox="1"/>
          <p:nvPr/>
        </p:nvSpPr>
        <p:spPr>
          <a:xfrm>
            <a:off x="4861249" y="2276669"/>
            <a:ext cx="2481943" cy="1477328"/>
          </a:xfrm>
          <a:prstGeom prst="rect">
            <a:avLst/>
          </a:prstGeom>
          <a:noFill/>
        </p:spPr>
        <p:txBody>
          <a:bodyPr wrap="square" rtlCol="0">
            <a:spAutoFit/>
          </a:bodyPr>
          <a:lstStyle/>
          <a:p>
            <a:r>
              <a:rPr lang="fr-CH" dirty="0"/>
              <a:t>Par 2-3 personnes, parcourez les nouveautés J+S et posez éventuellement vos questions</a:t>
            </a:r>
          </a:p>
        </p:txBody>
      </p:sp>
      <p:sp>
        <p:nvSpPr>
          <p:cNvPr id="6" name="ZoneTexte 5">
            <a:extLst>
              <a:ext uri="{FF2B5EF4-FFF2-40B4-BE49-F238E27FC236}">
                <a16:creationId xmlns:a16="http://schemas.microsoft.com/office/drawing/2014/main" id="{12F2B9B4-B42F-9EF4-352D-408C559732E2}"/>
              </a:ext>
            </a:extLst>
          </p:cNvPr>
          <p:cNvSpPr txBox="1"/>
          <p:nvPr/>
        </p:nvSpPr>
        <p:spPr>
          <a:xfrm>
            <a:off x="4855028" y="3906397"/>
            <a:ext cx="2481943" cy="2031325"/>
          </a:xfrm>
          <a:prstGeom prst="rect">
            <a:avLst/>
          </a:prstGeom>
          <a:noFill/>
        </p:spPr>
        <p:txBody>
          <a:bodyPr wrap="square" rtlCol="0">
            <a:spAutoFit/>
          </a:bodyPr>
          <a:lstStyle/>
          <a:p>
            <a:r>
              <a:rPr lang="de-DE" dirty="0"/>
              <a:t>In Gruppen von 2-3 Personen, durchsuchen Sie die J+S-Neuigkeiten und stellen Sie eventuell Ihre Fragen
</a:t>
            </a:r>
            <a:endParaRPr lang="fr-CH" dirty="0"/>
          </a:p>
        </p:txBody>
      </p:sp>
    </p:spTree>
    <p:extLst>
      <p:ext uri="{BB962C8B-B14F-4D97-AF65-F5344CB8AC3E}">
        <p14:creationId xmlns:p14="http://schemas.microsoft.com/office/powerpoint/2010/main" val="610139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66834" y="400339"/>
            <a:ext cx="9251950" cy="360363"/>
          </a:xfrm>
        </p:spPr>
        <p:txBody>
          <a:bodyPr/>
          <a:lstStyle/>
          <a:p>
            <a:r>
              <a:rPr lang="fr-CH" dirty="0"/>
              <a:t>J+S-</a:t>
            </a:r>
            <a:r>
              <a:rPr lang="fr-CH" dirty="0" err="1"/>
              <a:t>Neuigkeiten</a:t>
            </a:r>
            <a:r>
              <a:rPr lang="fr-CH" dirty="0"/>
              <a:t> 2023 – </a:t>
            </a:r>
            <a:r>
              <a:rPr lang="fr-CH" dirty="0" err="1"/>
              <a:t>Wichtige</a:t>
            </a:r>
            <a:r>
              <a:rPr lang="fr-CH" dirty="0"/>
              <a:t> </a:t>
            </a:r>
            <a:r>
              <a:rPr lang="fr-CH" dirty="0" err="1"/>
              <a:t>Änderungen</a:t>
            </a:r>
            <a:r>
              <a:rPr lang="fr-CH" dirty="0"/>
              <a:t> in der </a:t>
            </a:r>
            <a:r>
              <a:rPr lang="fr-CH" dirty="0" err="1"/>
              <a:t>Kaderbildung</a:t>
            </a:r>
            <a:r>
              <a:rPr lang="fr-CH" dirty="0"/>
              <a:t> – ab. 1 </a:t>
            </a:r>
            <a:r>
              <a:rPr lang="fr-CH" dirty="0" err="1"/>
              <a:t>Dezember</a:t>
            </a:r>
            <a:r>
              <a:rPr lang="fr-CH" dirty="0"/>
              <a:t> 2022</a:t>
            </a:r>
          </a:p>
          <a:p>
            <a:endParaRPr lang="en-US" dirty="0"/>
          </a:p>
        </p:txBody>
      </p:sp>
      <p:graphicFrame>
        <p:nvGraphicFramePr>
          <p:cNvPr id="4" name="Tableau 4">
            <a:extLst>
              <a:ext uri="{FF2B5EF4-FFF2-40B4-BE49-F238E27FC236}">
                <a16:creationId xmlns:a16="http://schemas.microsoft.com/office/drawing/2014/main" id="{915214D0-DF1F-506D-6797-38B76F3718E0}"/>
              </a:ext>
            </a:extLst>
          </p:cNvPr>
          <p:cNvGraphicFramePr>
            <a:graphicFrameLocks noGrp="1"/>
          </p:cNvGraphicFramePr>
          <p:nvPr>
            <p:extLst>
              <p:ext uri="{D42A27DB-BD31-4B8C-83A1-F6EECF244321}">
                <p14:modId xmlns:p14="http://schemas.microsoft.com/office/powerpoint/2010/main" val="667569317"/>
              </p:ext>
            </p:extLst>
          </p:nvPr>
        </p:nvGraphicFramePr>
        <p:xfrm>
          <a:off x="1478478" y="1701553"/>
          <a:ext cx="8242300" cy="4213137"/>
        </p:xfrm>
        <a:graphic>
          <a:graphicData uri="http://schemas.openxmlformats.org/drawingml/2006/table">
            <a:tbl>
              <a:tblPr firstRow="1" bandRow="1">
                <a:tableStyleId>{5C22544A-7EE6-4342-B048-85BDC9FD1C3A}</a:tableStyleId>
              </a:tblPr>
              <a:tblGrid>
                <a:gridCol w="4054555">
                  <a:extLst>
                    <a:ext uri="{9D8B030D-6E8A-4147-A177-3AD203B41FA5}">
                      <a16:colId xmlns:a16="http://schemas.microsoft.com/office/drawing/2014/main" val="20000"/>
                    </a:ext>
                  </a:extLst>
                </a:gridCol>
                <a:gridCol w="4187745">
                  <a:extLst>
                    <a:ext uri="{9D8B030D-6E8A-4147-A177-3AD203B41FA5}">
                      <a16:colId xmlns:a16="http://schemas.microsoft.com/office/drawing/2014/main" val="20001"/>
                    </a:ext>
                  </a:extLst>
                </a:gridCol>
              </a:tblGrid>
              <a:tr h="366135">
                <a:tc>
                  <a:txBody>
                    <a:bodyPr/>
                    <a:lstStyle/>
                    <a:p>
                      <a:r>
                        <a:rPr lang="fr-CH" sz="1800" dirty="0"/>
                        <a:t>Bis 30.11.2022</a:t>
                      </a:r>
                    </a:p>
                  </a:txBody>
                  <a:tcPr marL="91433" marR="91433"/>
                </a:tc>
                <a:tc>
                  <a:txBody>
                    <a:bodyPr/>
                    <a:lstStyle/>
                    <a:p>
                      <a:r>
                        <a:rPr lang="fr-CH" sz="1800" dirty="0"/>
                        <a:t>Ab 01.12.2022</a:t>
                      </a:r>
                    </a:p>
                  </a:txBody>
                  <a:tcPr marL="91433" marR="91433"/>
                </a:tc>
                <a:extLst>
                  <a:ext uri="{0D108BD9-81ED-4DB2-BD59-A6C34878D82A}">
                    <a16:rowId xmlns:a16="http://schemas.microsoft.com/office/drawing/2014/main" val="10000"/>
                  </a:ext>
                </a:extLst>
              </a:tr>
              <a:tr h="795828">
                <a:tc>
                  <a:txBody>
                    <a:bodyPr/>
                    <a:lstStyle/>
                    <a:p>
                      <a:r>
                        <a:rPr lang="fr-CH" sz="1400" dirty="0"/>
                        <a:t>Neue Terminologie der J+S </a:t>
                      </a:r>
                      <a:r>
                        <a:rPr lang="fr-CH" sz="1400" dirty="0" err="1"/>
                        <a:t>Anerkennung</a:t>
                      </a:r>
                      <a:r>
                        <a:rPr lang="fr-CH" sz="1400" dirty="0"/>
                        <a:t>:</a:t>
                      </a:r>
                    </a:p>
                    <a:p>
                      <a:r>
                        <a:rPr lang="fr-CH" sz="1400" dirty="0"/>
                        <a:t>J+S </a:t>
                      </a:r>
                      <a:r>
                        <a:rPr lang="fr-CH" sz="1400" dirty="0" err="1"/>
                        <a:t>Leiter</a:t>
                      </a:r>
                      <a:r>
                        <a:rPr lang="fr-CH" sz="1400" dirty="0"/>
                        <a:t> </a:t>
                      </a:r>
                      <a:r>
                        <a:rPr lang="fr-CH" sz="1400" dirty="0" err="1"/>
                        <a:t>Kindersport</a:t>
                      </a:r>
                      <a:endParaRPr lang="fr-CH" sz="1400" dirty="0"/>
                    </a:p>
                    <a:p>
                      <a:endParaRPr lang="fr-CH" sz="1400" dirty="0"/>
                    </a:p>
                  </a:txBody>
                  <a:tcPr marL="91433" marR="91433"/>
                </a:tc>
                <a:tc>
                  <a:txBody>
                    <a:bodyPr/>
                    <a:lstStyle/>
                    <a:p>
                      <a:endParaRPr lang="fr-CH" sz="1400" dirty="0"/>
                    </a:p>
                    <a:p>
                      <a:r>
                        <a:rPr lang="fr-CH" sz="1400" dirty="0"/>
                        <a:t>J+S </a:t>
                      </a:r>
                      <a:r>
                        <a:rPr lang="fr-CH" sz="1400" dirty="0" err="1"/>
                        <a:t>Leiter</a:t>
                      </a:r>
                      <a:r>
                        <a:rPr lang="fr-CH" sz="1400" dirty="0"/>
                        <a:t> </a:t>
                      </a:r>
                      <a:r>
                        <a:rPr lang="fr-CH" sz="1400" dirty="0" err="1"/>
                        <a:t>Allround</a:t>
                      </a:r>
                      <a:r>
                        <a:rPr lang="fr-CH" sz="1400" dirty="0"/>
                        <a:t> Kinder</a:t>
                      </a:r>
                    </a:p>
                  </a:txBody>
                  <a:tcPr marL="91433" marR="91433"/>
                </a:tc>
                <a:extLst>
                  <a:ext uri="{0D108BD9-81ED-4DB2-BD59-A6C34878D82A}">
                    <a16:rowId xmlns:a16="http://schemas.microsoft.com/office/drawing/2014/main" val="10001"/>
                  </a:ext>
                </a:extLst>
              </a:tr>
              <a:tr h="13730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sz="1400" dirty="0"/>
                        <a:t>B-</a:t>
                      </a:r>
                      <a:r>
                        <a:rPr lang="fr-CH" sz="1400" dirty="0" err="1"/>
                        <a:t>Sportarten</a:t>
                      </a:r>
                      <a:r>
                        <a:rPr lang="fr-CH" sz="1400" dirty="0"/>
                        <a:t>:</a:t>
                      </a:r>
                    </a:p>
                    <a:p>
                      <a:r>
                        <a:rPr lang="fr-CH" sz="1400" dirty="0" err="1"/>
                        <a:t>Ein</a:t>
                      </a:r>
                      <a:r>
                        <a:rPr lang="fr-CH" sz="1400" dirty="0"/>
                        <a:t> J+S </a:t>
                      </a:r>
                      <a:r>
                        <a:rPr lang="fr-CH" sz="1400" dirty="0" err="1"/>
                        <a:t>Leiter</a:t>
                      </a:r>
                      <a:r>
                        <a:rPr lang="fr-CH" sz="1400" dirty="0"/>
                        <a:t> Ski </a:t>
                      </a:r>
                      <a:r>
                        <a:rPr lang="fr-CH" sz="1400" dirty="0" err="1"/>
                        <a:t>Jugendsport</a:t>
                      </a:r>
                      <a:r>
                        <a:rPr lang="fr-CH" sz="1400" dirty="0"/>
                        <a:t> + </a:t>
                      </a:r>
                      <a:r>
                        <a:rPr lang="fr-CH" sz="1400" dirty="0" err="1"/>
                        <a:t>ein</a:t>
                      </a:r>
                      <a:r>
                        <a:rPr lang="fr-CH" sz="1400" dirty="0"/>
                        <a:t> </a:t>
                      </a:r>
                      <a:r>
                        <a:rPr lang="fr-CH" sz="1400" dirty="0" err="1"/>
                        <a:t>Leiter</a:t>
                      </a:r>
                      <a:r>
                        <a:rPr lang="fr-CH" sz="1400" dirty="0"/>
                        <a:t> </a:t>
                      </a:r>
                      <a:r>
                        <a:rPr lang="fr-CH" sz="1400" dirty="0" err="1"/>
                        <a:t>Kindersport</a:t>
                      </a:r>
                      <a:r>
                        <a:rPr lang="fr-CH" sz="1400" dirty="0"/>
                        <a:t> </a:t>
                      </a:r>
                      <a:r>
                        <a:rPr lang="fr-CH" sz="1400" dirty="0" err="1"/>
                        <a:t>können</a:t>
                      </a:r>
                      <a:r>
                        <a:rPr lang="fr-CH" sz="1400" dirty="0"/>
                        <a:t> </a:t>
                      </a:r>
                      <a:r>
                        <a:rPr lang="fr-CH" sz="1400" dirty="0" err="1"/>
                        <a:t>gemeinsam</a:t>
                      </a:r>
                      <a:r>
                        <a:rPr lang="fr-CH" sz="1400" dirty="0"/>
                        <a:t> </a:t>
                      </a:r>
                      <a:r>
                        <a:rPr lang="fr-CH" sz="1400" dirty="0" err="1"/>
                        <a:t>eingesetzt</a:t>
                      </a:r>
                      <a:r>
                        <a:rPr lang="fr-CH" sz="1400" dirty="0"/>
                        <a:t> </a:t>
                      </a:r>
                      <a:r>
                        <a:rPr lang="fr-CH" sz="1400" dirty="0" err="1"/>
                        <a:t>werden</a:t>
                      </a:r>
                      <a:r>
                        <a:rPr lang="fr-CH" sz="1400" dirty="0"/>
                        <a:t>.</a:t>
                      </a:r>
                    </a:p>
                  </a:txBody>
                  <a:tcPr marL="91433" marR="91433"/>
                </a:tc>
                <a:tc>
                  <a:txBody>
                    <a:bodyPr/>
                    <a:lstStyle/>
                    <a:p>
                      <a:r>
                        <a:rPr lang="fr-CH" sz="1400" dirty="0"/>
                        <a:t>B-</a:t>
                      </a:r>
                      <a:r>
                        <a:rPr lang="fr-CH" sz="1400" dirty="0" err="1"/>
                        <a:t>Sportarten</a:t>
                      </a:r>
                      <a:r>
                        <a:rPr lang="fr-CH" sz="1400" dirty="0"/>
                        <a:t>:</a:t>
                      </a:r>
                    </a:p>
                    <a:p>
                      <a:r>
                        <a:rPr lang="fr-CH" sz="1400" dirty="0" err="1"/>
                        <a:t>Jeder</a:t>
                      </a:r>
                      <a:r>
                        <a:rPr lang="fr-CH" sz="1400" dirty="0"/>
                        <a:t> </a:t>
                      </a:r>
                      <a:r>
                        <a:rPr lang="fr-CH" sz="1400" dirty="0" err="1"/>
                        <a:t>eingesetzte</a:t>
                      </a:r>
                      <a:r>
                        <a:rPr lang="fr-CH" sz="1400" dirty="0"/>
                        <a:t> J+S </a:t>
                      </a:r>
                      <a:r>
                        <a:rPr lang="fr-CH" sz="1400" dirty="0" err="1"/>
                        <a:t>Leiter</a:t>
                      </a:r>
                      <a:r>
                        <a:rPr lang="fr-CH" sz="1400" dirty="0"/>
                        <a:t> </a:t>
                      </a:r>
                      <a:r>
                        <a:rPr lang="fr-CH" sz="1400" dirty="0" err="1"/>
                        <a:t>muss</a:t>
                      </a:r>
                      <a:r>
                        <a:rPr lang="fr-CH" sz="1400" dirty="0"/>
                        <a:t> </a:t>
                      </a:r>
                      <a:r>
                        <a:rPr lang="fr-CH" sz="1400" dirty="0" err="1"/>
                        <a:t>über</a:t>
                      </a:r>
                      <a:r>
                        <a:rPr lang="fr-CH" sz="1400" dirty="0"/>
                        <a:t> die </a:t>
                      </a:r>
                      <a:r>
                        <a:rPr lang="fr-CH" sz="1400" dirty="0" err="1"/>
                        <a:t>benötigte</a:t>
                      </a:r>
                      <a:r>
                        <a:rPr lang="fr-CH" sz="1400" dirty="0"/>
                        <a:t> </a:t>
                      </a:r>
                      <a:r>
                        <a:rPr lang="fr-CH" sz="1400" dirty="0" err="1"/>
                        <a:t>Anerkennung</a:t>
                      </a:r>
                      <a:r>
                        <a:rPr lang="fr-CH" sz="1400" dirty="0"/>
                        <a:t> </a:t>
                      </a:r>
                      <a:r>
                        <a:rPr lang="fr-CH" sz="1400" dirty="0" err="1"/>
                        <a:t>entsprechend</a:t>
                      </a:r>
                      <a:r>
                        <a:rPr lang="fr-CH" sz="1400" dirty="0"/>
                        <a:t> </a:t>
                      </a:r>
                      <a:r>
                        <a:rPr lang="fr-CH" sz="1400" dirty="0" err="1"/>
                        <a:t>Disziplin</a:t>
                      </a:r>
                      <a:r>
                        <a:rPr lang="fr-CH" sz="1400" dirty="0"/>
                        <a:t> und </a:t>
                      </a:r>
                      <a:r>
                        <a:rPr lang="fr-CH" sz="1400" dirty="0" err="1"/>
                        <a:t>Zielgruppe</a:t>
                      </a:r>
                      <a:r>
                        <a:rPr lang="fr-CH" sz="1400" dirty="0"/>
                        <a:t> </a:t>
                      </a:r>
                      <a:r>
                        <a:rPr lang="fr-CH" sz="1400" dirty="0" err="1"/>
                        <a:t>verfügen</a:t>
                      </a:r>
                      <a:r>
                        <a:rPr lang="fr-CH" sz="1400" dirty="0"/>
                        <a:t>.</a:t>
                      </a:r>
                      <a:br>
                        <a:rPr lang="fr-CH" sz="1400" dirty="0"/>
                      </a:br>
                      <a:r>
                        <a:rPr lang="fr-CH" sz="1400" dirty="0" err="1"/>
                        <a:t>z.B</a:t>
                      </a:r>
                      <a:r>
                        <a:rPr lang="fr-CH" sz="1400" dirty="0"/>
                        <a:t>.: </a:t>
                      </a:r>
                      <a:r>
                        <a:rPr lang="fr-CH" sz="1400" dirty="0" err="1"/>
                        <a:t>Skifahren</a:t>
                      </a:r>
                      <a:r>
                        <a:rPr lang="fr-CH" sz="1400" dirty="0"/>
                        <a:t> mit </a:t>
                      </a:r>
                      <a:r>
                        <a:rPr lang="fr-CH" sz="1400" dirty="0" err="1"/>
                        <a:t>Kindern</a:t>
                      </a:r>
                      <a:r>
                        <a:rPr lang="fr-CH" sz="1400" dirty="0"/>
                        <a:t>  </a:t>
                      </a:r>
                      <a:r>
                        <a:rPr lang="fr-CH" sz="1400" dirty="0">
                          <a:sym typeface="Wingdings" panose="05000000000000000000" pitchFamily="2" charset="2"/>
                        </a:rPr>
                        <a:t> </a:t>
                      </a:r>
                      <a:r>
                        <a:rPr lang="fr-CH" sz="1400" dirty="0" err="1">
                          <a:sym typeface="Wingdings" panose="05000000000000000000" pitchFamily="2" charset="2"/>
                        </a:rPr>
                        <a:t>Anerkennung</a:t>
                      </a:r>
                      <a:r>
                        <a:rPr lang="fr-CH" sz="1400" dirty="0">
                          <a:sym typeface="Wingdings" panose="05000000000000000000" pitchFamily="2" charset="2"/>
                        </a:rPr>
                        <a:t> J+S </a:t>
                      </a:r>
                      <a:r>
                        <a:rPr lang="fr-CH" sz="1400" dirty="0" err="1">
                          <a:sym typeface="Wingdings" panose="05000000000000000000" pitchFamily="2" charset="2"/>
                        </a:rPr>
                        <a:t>Leiter</a:t>
                      </a:r>
                      <a:r>
                        <a:rPr lang="fr-CH" sz="1400" dirty="0">
                          <a:sym typeface="Wingdings" panose="05000000000000000000" pitchFamily="2" charset="2"/>
                        </a:rPr>
                        <a:t> Ski Kinder</a:t>
                      </a:r>
                      <a:endParaRPr lang="fr-CH" sz="1400" dirty="0"/>
                    </a:p>
                  </a:txBody>
                  <a:tcPr marL="91433" marR="91433"/>
                </a:tc>
                <a:extLst>
                  <a:ext uri="{0D108BD9-81ED-4DB2-BD59-A6C34878D82A}">
                    <a16:rowId xmlns:a16="http://schemas.microsoft.com/office/drawing/2014/main" val="10002"/>
                  </a:ext>
                </a:extLst>
              </a:tr>
              <a:tr h="945858">
                <a:tc>
                  <a:txBody>
                    <a:bodyPr/>
                    <a:lstStyle/>
                    <a:p>
                      <a:r>
                        <a:rPr lang="fr-CH" sz="1400" dirty="0" err="1"/>
                        <a:t>Bergsteigen</a:t>
                      </a:r>
                      <a:r>
                        <a:rPr lang="fr-CH" sz="1400" dirty="0"/>
                        <a:t>, </a:t>
                      </a:r>
                      <a:r>
                        <a:rPr lang="fr-CH" sz="1400" dirty="0" err="1"/>
                        <a:t>Skitouren</a:t>
                      </a:r>
                      <a:r>
                        <a:rPr lang="fr-CH" sz="1400" dirty="0"/>
                        <a:t>, </a:t>
                      </a:r>
                      <a:r>
                        <a:rPr lang="fr-CH" sz="1400" dirty="0" err="1"/>
                        <a:t>Sportklettern</a:t>
                      </a:r>
                      <a:r>
                        <a:rPr lang="fr-CH" sz="1400" dirty="0"/>
                        <a:t>: </a:t>
                      </a:r>
                      <a:r>
                        <a:rPr lang="fr-CH" sz="1400" dirty="0" err="1"/>
                        <a:t>Anerkennung</a:t>
                      </a:r>
                      <a:r>
                        <a:rPr lang="fr-CH" sz="1400" dirty="0"/>
                        <a:t> </a:t>
                      </a:r>
                      <a:r>
                        <a:rPr lang="fr-CH" sz="1400" dirty="0" err="1"/>
                        <a:t>reicht</a:t>
                      </a:r>
                      <a:r>
                        <a:rPr lang="fr-CH" sz="1400" dirty="0"/>
                        <a:t> </a:t>
                      </a:r>
                      <a:r>
                        <a:rPr lang="fr-CH" sz="1400" dirty="0" err="1"/>
                        <a:t>aus</a:t>
                      </a:r>
                      <a:r>
                        <a:rPr lang="fr-CH" sz="1400" dirty="0"/>
                        <a:t> um in </a:t>
                      </a:r>
                      <a:r>
                        <a:rPr lang="fr-CH" sz="1400" dirty="0" err="1"/>
                        <a:t>allen</a:t>
                      </a:r>
                      <a:r>
                        <a:rPr lang="fr-CH" sz="1400" dirty="0"/>
                        <a:t> </a:t>
                      </a:r>
                      <a:r>
                        <a:rPr lang="fr-CH" sz="1400" dirty="0" err="1"/>
                        <a:t>drei</a:t>
                      </a:r>
                      <a:r>
                        <a:rPr lang="fr-CH" sz="1400" dirty="0"/>
                        <a:t> </a:t>
                      </a:r>
                      <a:r>
                        <a:rPr lang="fr-CH" sz="1400" dirty="0" err="1"/>
                        <a:t>Sportarten</a:t>
                      </a:r>
                      <a:r>
                        <a:rPr lang="fr-CH" sz="1400" dirty="0"/>
                        <a:t> </a:t>
                      </a:r>
                      <a:r>
                        <a:rPr lang="fr-CH" sz="1400" dirty="0" err="1"/>
                        <a:t>als</a:t>
                      </a:r>
                      <a:r>
                        <a:rPr lang="fr-CH" sz="1400" dirty="0"/>
                        <a:t> </a:t>
                      </a:r>
                      <a:r>
                        <a:rPr lang="fr-CH" sz="1400" dirty="0" err="1"/>
                        <a:t>Leiter</a:t>
                      </a:r>
                      <a:r>
                        <a:rPr lang="fr-CH" sz="1400" dirty="0"/>
                        <a:t> </a:t>
                      </a:r>
                      <a:r>
                        <a:rPr lang="fr-CH" sz="1400" dirty="0" err="1"/>
                        <a:t>eingesetzt</a:t>
                      </a:r>
                      <a:r>
                        <a:rPr lang="fr-CH" sz="1400" dirty="0"/>
                        <a:t> </a:t>
                      </a:r>
                      <a:r>
                        <a:rPr lang="fr-CH" sz="1400" dirty="0" err="1"/>
                        <a:t>zu</a:t>
                      </a:r>
                      <a:r>
                        <a:rPr lang="fr-CH" sz="1400" dirty="0"/>
                        <a:t> </a:t>
                      </a:r>
                      <a:r>
                        <a:rPr lang="fr-CH" sz="1400" dirty="0" err="1"/>
                        <a:t>werden</a:t>
                      </a:r>
                      <a:endParaRPr lang="fr-CH" sz="1400" dirty="0"/>
                    </a:p>
                  </a:txBody>
                  <a:tcPr marL="91433" marR="91433"/>
                </a:tc>
                <a:tc>
                  <a:txBody>
                    <a:bodyPr/>
                    <a:lstStyle/>
                    <a:p>
                      <a:r>
                        <a:rPr lang="fr-CH" sz="1400" dirty="0" err="1"/>
                        <a:t>Nur</a:t>
                      </a:r>
                      <a:r>
                        <a:rPr lang="fr-CH" sz="1400" dirty="0"/>
                        <a:t> </a:t>
                      </a:r>
                      <a:r>
                        <a:rPr lang="fr-CH" sz="1400" dirty="0" err="1"/>
                        <a:t>Leiter</a:t>
                      </a:r>
                      <a:r>
                        <a:rPr lang="fr-CH" sz="1400" dirty="0"/>
                        <a:t> mit der </a:t>
                      </a:r>
                      <a:r>
                        <a:rPr lang="fr-CH" sz="1400" dirty="0" err="1"/>
                        <a:t>entsprechenden</a:t>
                      </a:r>
                      <a:r>
                        <a:rPr lang="fr-CH" sz="1400" dirty="0"/>
                        <a:t> </a:t>
                      </a:r>
                      <a:r>
                        <a:rPr lang="fr-CH" sz="1400" dirty="0" err="1"/>
                        <a:t>Anerkennung</a:t>
                      </a:r>
                      <a:r>
                        <a:rPr lang="fr-CH" sz="1400" dirty="0"/>
                        <a:t> der </a:t>
                      </a:r>
                      <a:r>
                        <a:rPr lang="fr-CH" sz="1400" dirty="0" err="1"/>
                        <a:t>Sportart</a:t>
                      </a:r>
                      <a:r>
                        <a:rPr lang="fr-CH" sz="1400" dirty="0"/>
                        <a:t> </a:t>
                      </a:r>
                      <a:r>
                        <a:rPr lang="fr-CH" sz="1400" dirty="0" err="1"/>
                        <a:t>können</a:t>
                      </a:r>
                      <a:r>
                        <a:rPr lang="fr-CH" sz="1400" dirty="0"/>
                        <a:t> </a:t>
                      </a:r>
                      <a:r>
                        <a:rPr lang="fr-CH" sz="1400" dirty="0" err="1"/>
                        <a:t>eingesetzt</a:t>
                      </a:r>
                      <a:r>
                        <a:rPr lang="fr-CH" sz="1400" dirty="0"/>
                        <a:t> </a:t>
                      </a:r>
                      <a:r>
                        <a:rPr lang="fr-CH" sz="1400" dirty="0" err="1"/>
                        <a:t>werden</a:t>
                      </a:r>
                      <a:r>
                        <a:rPr lang="fr-CH" sz="1400" dirty="0"/>
                        <a:t>.</a:t>
                      </a:r>
                    </a:p>
                    <a:p>
                      <a:r>
                        <a:rPr lang="fr-CH" sz="1400" dirty="0" err="1"/>
                        <a:t>Nur</a:t>
                      </a:r>
                      <a:r>
                        <a:rPr lang="fr-CH" sz="1400" dirty="0"/>
                        <a:t> </a:t>
                      </a:r>
                      <a:r>
                        <a:rPr lang="fr-CH" sz="1400" dirty="0" err="1"/>
                        <a:t>Bergsteigen</a:t>
                      </a:r>
                      <a:r>
                        <a:rPr lang="fr-CH" sz="1400" dirty="0"/>
                        <a:t> </a:t>
                      </a:r>
                      <a:r>
                        <a:rPr lang="fr-CH" sz="1400" dirty="0" err="1"/>
                        <a:t>kann</a:t>
                      </a:r>
                      <a:r>
                        <a:rPr lang="fr-CH" sz="1400" dirty="0"/>
                        <a:t> </a:t>
                      </a:r>
                      <a:r>
                        <a:rPr lang="fr-CH" sz="1400" dirty="0" err="1"/>
                        <a:t>im</a:t>
                      </a:r>
                      <a:r>
                        <a:rPr lang="fr-CH" sz="1400" dirty="0"/>
                        <a:t> </a:t>
                      </a:r>
                      <a:r>
                        <a:rPr lang="fr-CH" sz="1400" dirty="0" err="1"/>
                        <a:t>Sportklettern</a:t>
                      </a:r>
                      <a:r>
                        <a:rPr lang="fr-CH" sz="1400" dirty="0"/>
                        <a:t> </a:t>
                      </a:r>
                      <a:r>
                        <a:rPr lang="fr-CH" sz="1400" dirty="0" err="1"/>
                        <a:t>eingesetzt</a:t>
                      </a:r>
                      <a:r>
                        <a:rPr lang="fr-CH" sz="1400" dirty="0"/>
                        <a:t> </a:t>
                      </a:r>
                      <a:r>
                        <a:rPr lang="fr-CH" sz="1400" dirty="0" err="1"/>
                        <a:t>werden</a:t>
                      </a:r>
                      <a:r>
                        <a:rPr lang="fr-CH" sz="1400" dirty="0"/>
                        <a:t>, </a:t>
                      </a:r>
                      <a:r>
                        <a:rPr lang="fr-CH" sz="1400" dirty="0" err="1"/>
                        <a:t>jedoch</a:t>
                      </a:r>
                      <a:r>
                        <a:rPr lang="fr-CH" sz="1400" dirty="0"/>
                        <a:t> </a:t>
                      </a:r>
                      <a:r>
                        <a:rPr lang="fr-CH" sz="1400" dirty="0" err="1"/>
                        <a:t>nicht</a:t>
                      </a:r>
                      <a:r>
                        <a:rPr lang="fr-CH" sz="1400" dirty="0"/>
                        <a:t> </a:t>
                      </a:r>
                      <a:r>
                        <a:rPr lang="fr-CH" sz="1400" dirty="0" err="1"/>
                        <a:t>umgekehrt</a:t>
                      </a:r>
                      <a:r>
                        <a:rPr lang="fr-CH" sz="1400" dirty="0"/>
                        <a:t>!</a:t>
                      </a:r>
                    </a:p>
                  </a:txBody>
                  <a:tcPr marL="91433" marR="91433"/>
                </a:tc>
                <a:extLst>
                  <a:ext uri="{0D108BD9-81ED-4DB2-BD59-A6C34878D82A}">
                    <a16:rowId xmlns:a16="http://schemas.microsoft.com/office/drawing/2014/main" val="10003"/>
                  </a:ext>
                </a:extLst>
              </a:tr>
              <a:tr h="732275">
                <a:tc>
                  <a:txBody>
                    <a:bodyPr/>
                    <a:lstStyle/>
                    <a:p>
                      <a:r>
                        <a:rPr lang="fr-CH" sz="1400" dirty="0" err="1"/>
                        <a:t>Keine</a:t>
                      </a:r>
                      <a:r>
                        <a:rPr lang="fr-CH" sz="1400" dirty="0"/>
                        <a:t> </a:t>
                      </a:r>
                      <a:r>
                        <a:rPr lang="fr-CH" sz="1400" dirty="0" err="1"/>
                        <a:t>speziellen</a:t>
                      </a:r>
                      <a:r>
                        <a:rPr lang="fr-CH" sz="1400" dirty="0"/>
                        <a:t> </a:t>
                      </a:r>
                      <a:r>
                        <a:rPr lang="fr-CH" sz="1400" dirty="0" err="1"/>
                        <a:t>Sicherheitsanerkennungen</a:t>
                      </a:r>
                      <a:endParaRPr lang="fr-CH" sz="1400" dirty="0"/>
                    </a:p>
                  </a:txBody>
                  <a:tcPr marL="91433" marR="91433"/>
                </a:tc>
                <a:tc>
                  <a:txBody>
                    <a:bodyPr/>
                    <a:lstStyle/>
                    <a:p>
                      <a:r>
                        <a:rPr lang="fr-CH" sz="1400" dirty="0" err="1"/>
                        <a:t>Zusatzanerkennung</a:t>
                      </a:r>
                      <a:r>
                        <a:rPr lang="fr-CH" sz="1400" dirty="0"/>
                        <a:t> </a:t>
                      </a:r>
                      <a:r>
                        <a:rPr lang="fr-CH" sz="1400" dirty="0" err="1"/>
                        <a:t>Sicherheit</a:t>
                      </a:r>
                      <a:r>
                        <a:rPr lang="fr-CH" sz="1400" dirty="0"/>
                        <a:t> in den </a:t>
                      </a:r>
                      <a:r>
                        <a:rPr lang="fr-CH" sz="1400" dirty="0" err="1"/>
                        <a:t>Sportarten</a:t>
                      </a:r>
                      <a:r>
                        <a:rPr lang="fr-CH" sz="1400" dirty="0"/>
                        <a:t> </a:t>
                      </a:r>
                      <a:r>
                        <a:rPr lang="fr-CH" sz="1400" dirty="0" err="1"/>
                        <a:t>Kanusport</a:t>
                      </a:r>
                      <a:r>
                        <a:rPr lang="fr-CH" sz="1400" dirty="0"/>
                        <a:t>, </a:t>
                      </a:r>
                      <a:r>
                        <a:rPr lang="fr-CH" sz="1400" dirty="0" err="1"/>
                        <a:t>Skifahren</a:t>
                      </a:r>
                      <a:r>
                        <a:rPr lang="fr-CH" sz="1400" dirty="0"/>
                        <a:t> und Snowboard.</a:t>
                      </a:r>
                    </a:p>
                    <a:p>
                      <a:r>
                        <a:rPr lang="fr-CH" sz="1400" dirty="0"/>
                        <a:t>Alle 4 </a:t>
                      </a:r>
                      <a:r>
                        <a:rPr lang="fr-CH" sz="1400" dirty="0" err="1"/>
                        <a:t>Jahre</a:t>
                      </a:r>
                      <a:r>
                        <a:rPr lang="fr-CH" sz="1400" dirty="0"/>
                        <a:t> </a:t>
                      </a:r>
                      <a:r>
                        <a:rPr lang="fr-CH" sz="1400" dirty="0" err="1"/>
                        <a:t>zu</a:t>
                      </a:r>
                      <a:r>
                        <a:rPr lang="fr-CH" sz="1400" dirty="0"/>
                        <a:t> </a:t>
                      </a:r>
                      <a:r>
                        <a:rPr lang="fr-CH" sz="1400" dirty="0" err="1"/>
                        <a:t>erneuern</a:t>
                      </a:r>
                      <a:r>
                        <a:rPr lang="fr-CH" sz="1400" dirty="0"/>
                        <a:t>. </a:t>
                      </a:r>
                    </a:p>
                  </a:txBody>
                  <a:tcPr marL="91433" marR="91433"/>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0748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66834" y="400339"/>
            <a:ext cx="9251950" cy="360363"/>
          </a:xfrm>
        </p:spPr>
        <p:txBody>
          <a:bodyPr/>
          <a:lstStyle/>
          <a:p>
            <a:r>
              <a:rPr lang="fr-CH" dirty="0"/>
              <a:t>J+S-</a:t>
            </a:r>
            <a:r>
              <a:rPr lang="fr-CH" dirty="0" err="1"/>
              <a:t>Neuigkeiten</a:t>
            </a:r>
            <a:r>
              <a:rPr lang="fr-CH" dirty="0"/>
              <a:t> 2023 – </a:t>
            </a:r>
            <a:r>
              <a:rPr lang="fr-CH" dirty="0" err="1"/>
              <a:t>Wichtige</a:t>
            </a:r>
            <a:r>
              <a:rPr lang="fr-CH" dirty="0"/>
              <a:t> </a:t>
            </a:r>
            <a:r>
              <a:rPr lang="fr-CH" dirty="0" err="1"/>
              <a:t>Änderungen</a:t>
            </a:r>
            <a:r>
              <a:rPr lang="fr-CH" dirty="0"/>
              <a:t> in der </a:t>
            </a:r>
            <a:r>
              <a:rPr lang="fr-CH" dirty="0" err="1"/>
              <a:t>Kaderbildung</a:t>
            </a:r>
            <a:r>
              <a:rPr lang="fr-CH" dirty="0"/>
              <a:t> – ab. 1 </a:t>
            </a:r>
            <a:r>
              <a:rPr lang="fr-CH" dirty="0" err="1"/>
              <a:t>Dezember</a:t>
            </a:r>
            <a:r>
              <a:rPr lang="fr-CH" dirty="0"/>
              <a:t> 2022</a:t>
            </a:r>
          </a:p>
          <a:p>
            <a:endParaRPr lang="en-US" dirty="0"/>
          </a:p>
        </p:txBody>
      </p:sp>
      <p:graphicFrame>
        <p:nvGraphicFramePr>
          <p:cNvPr id="3" name="Tableau 4">
            <a:extLst>
              <a:ext uri="{FF2B5EF4-FFF2-40B4-BE49-F238E27FC236}">
                <a16:creationId xmlns:a16="http://schemas.microsoft.com/office/drawing/2014/main" id="{63E71AA3-1CC0-B45C-A3AD-E5C6DCAB7684}"/>
              </a:ext>
            </a:extLst>
          </p:cNvPr>
          <p:cNvGraphicFramePr>
            <a:graphicFrameLocks noGrp="1"/>
          </p:cNvGraphicFramePr>
          <p:nvPr>
            <p:extLst>
              <p:ext uri="{D42A27DB-BD31-4B8C-83A1-F6EECF244321}">
                <p14:modId xmlns:p14="http://schemas.microsoft.com/office/powerpoint/2010/main" val="2938609643"/>
              </p:ext>
            </p:extLst>
          </p:nvPr>
        </p:nvGraphicFramePr>
        <p:xfrm>
          <a:off x="1382898" y="1670938"/>
          <a:ext cx="8357756" cy="4481800"/>
        </p:xfrm>
        <a:graphic>
          <a:graphicData uri="http://schemas.openxmlformats.org/drawingml/2006/table">
            <a:tbl>
              <a:tblPr firstRow="1" bandRow="1">
                <a:tableStyleId>{5C22544A-7EE6-4342-B048-85BDC9FD1C3A}</a:tableStyleId>
              </a:tblPr>
              <a:tblGrid>
                <a:gridCol w="3776519">
                  <a:extLst>
                    <a:ext uri="{9D8B030D-6E8A-4147-A177-3AD203B41FA5}">
                      <a16:colId xmlns:a16="http://schemas.microsoft.com/office/drawing/2014/main" val="20000"/>
                    </a:ext>
                  </a:extLst>
                </a:gridCol>
                <a:gridCol w="4581237">
                  <a:extLst>
                    <a:ext uri="{9D8B030D-6E8A-4147-A177-3AD203B41FA5}">
                      <a16:colId xmlns:a16="http://schemas.microsoft.com/office/drawing/2014/main" val="20001"/>
                    </a:ext>
                  </a:extLst>
                </a:gridCol>
              </a:tblGrid>
              <a:tr h="351555">
                <a:tc>
                  <a:txBody>
                    <a:bodyPr/>
                    <a:lstStyle/>
                    <a:p>
                      <a:r>
                        <a:rPr lang="fr-CH" sz="1800" dirty="0"/>
                        <a:t>Bis 30.11.2022</a:t>
                      </a:r>
                    </a:p>
                  </a:txBody>
                  <a:tcPr marL="91438" marR="91438" marT="45728" marB="45728"/>
                </a:tc>
                <a:tc>
                  <a:txBody>
                    <a:bodyPr/>
                    <a:lstStyle/>
                    <a:p>
                      <a:r>
                        <a:rPr lang="fr-CH" sz="1800" dirty="0"/>
                        <a:t>Ab 01.12.2022</a:t>
                      </a:r>
                    </a:p>
                  </a:txBody>
                  <a:tcPr marL="91438" marR="91438" marT="45728" marB="45728"/>
                </a:tc>
                <a:extLst>
                  <a:ext uri="{0D108BD9-81ED-4DB2-BD59-A6C34878D82A}">
                    <a16:rowId xmlns:a16="http://schemas.microsoft.com/office/drawing/2014/main" val="10000"/>
                  </a:ext>
                </a:extLst>
              </a:tr>
              <a:tr h="1151151">
                <a:tc>
                  <a:txBody>
                    <a:bodyPr/>
                    <a:lstStyle/>
                    <a:p>
                      <a:r>
                        <a:rPr lang="fr-CH" sz="1400" dirty="0" err="1"/>
                        <a:t>Leiterzusätze</a:t>
                      </a:r>
                      <a:r>
                        <a:rPr lang="fr-CH" sz="1400" dirty="0"/>
                        <a:t> (</a:t>
                      </a:r>
                      <a:r>
                        <a:rPr lang="fr-CH" sz="1400" dirty="0" err="1"/>
                        <a:t>z.B</a:t>
                      </a:r>
                      <a:r>
                        <a:rPr lang="fr-CH" sz="1400" dirty="0"/>
                        <a:t>. Regatta, Skipper, </a:t>
                      </a:r>
                      <a:r>
                        <a:rPr lang="fr-CH" sz="1400" dirty="0" err="1"/>
                        <a:t>Degen</a:t>
                      </a:r>
                      <a:r>
                        <a:rPr lang="fr-CH" sz="1400" dirty="0"/>
                        <a:t>, </a:t>
                      </a:r>
                      <a:r>
                        <a:rPr lang="fr-CH" sz="1400" dirty="0" err="1"/>
                        <a:t>Trampolin</a:t>
                      </a:r>
                      <a:r>
                        <a:rPr lang="fr-CH" sz="1400" dirty="0"/>
                        <a:t>, etc.) </a:t>
                      </a:r>
                    </a:p>
                  </a:txBody>
                  <a:tcPr marL="91433" marR="91433" marT="45724" marB="4572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sz="1400" dirty="0" err="1"/>
                        <a:t>Leiterzusätze</a:t>
                      </a:r>
                      <a:r>
                        <a:rPr lang="fr-CH" sz="1400" dirty="0"/>
                        <a:t> (</a:t>
                      </a:r>
                      <a:r>
                        <a:rPr lang="fr-CH" sz="1400" dirty="0" err="1"/>
                        <a:t>z.B</a:t>
                      </a:r>
                      <a:r>
                        <a:rPr lang="fr-CH" sz="1400" dirty="0"/>
                        <a:t>. Regatta, Skipper, </a:t>
                      </a:r>
                      <a:r>
                        <a:rPr lang="fr-CH" sz="1400" dirty="0" err="1"/>
                        <a:t>Degen</a:t>
                      </a:r>
                      <a:r>
                        <a:rPr lang="fr-CH" sz="1400" dirty="0"/>
                        <a:t>, </a:t>
                      </a:r>
                      <a:r>
                        <a:rPr lang="fr-CH" sz="1400" dirty="0" err="1"/>
                        <a:t>Trampolin</a:t>
                      </a:r>
                      <a:r>
                        <a:rPr lang="fr-CH" sz="1400" dirty="0"/>
                        <a:t>, etc.) </a:t>
                      </a:r>
                      <a:r>
                        <a:rPr lang="fr-CH" sz="1400" dirty="0" err="1"/>
                        <a:t>fallen</a:t>
                      </a:r>
                      <a:r>
                        <a:rPr lang="fr-CH" sz="1400" dirty="0"/>
                        <a:t> </a:t>
                      </a:r>
                      <a:r>
                        <a:rPr lang="fr-CH" sz="1400" dirty="0" err="1"/>
                        <a:t>weg</a:t>
                      </a:r>
                      <a:r>
                        <a:rPr lang="fr-CH" sz="1400"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fr-CH" sz="1400" dirty="0" err="1"/>
                        <a:t>Leiter</a:t>
                      </a:r>
                      <a:r>
                        <a:rPr lang="fr-CH" sz="1400" dirty="0"/>
                        <a:t> </a:t>
                      </a:r>
                      <a:r>
                        <a:rPr lang="fr-CH" sz="1400" dirty="0" err="1"/>
                        <a:t>müssen</a:t>
                      </a:r>
                      <a:r>
                        <a:rPr lang="fr-CH" sz="1400" dirty="0"/>
                        <a:t> </a:t>
                      </a:r>
                      <a:r>
                        <a:rPr lang="fr-CH" sz="1400" dirty="0" err="1"/>
                        <a:t>über</a:t>
                      </a:r>
                      <a:r>
                        <a:rPr lang="fr-CH" sz="1400" dirty="0"/>
                        <a:t> </a:t>
                      </a:r>
                      <a:r>
                        <a:rPr lang="fr-CH" sz="1400" dirty="0" err="1"/>
                        <a:t>Anerkennung</a:t>
                      </a:r>
                      <a:r>
                        <a:rPr lang="fr-CH" sz="1400" dirty="0"/>
                        <a:t> der </a:t>
                      </a:r>
                      <a:r>
                        <a:rPr lang="fr-CH" sz="1400" dirty="0" err="1"/>
                        <a:t>Sportart</a:t>
                      </a:r>
                      <a:r>
                        <a:rPr lang="fr-CH" sz="1400" dirty="0"/>
                        <a:t> </a:t>
                      </a:r>
                      <a:r>
                        <a:rPr lang="fr-CH" sz="1400" dirty="0" err="1"/>
                        <a:t>verfügen</a:t>
                      </a:r>
                      <a:r>
                        <a:rPr lang="fr-CH" sz="1400" dirty="0"/>
                        <a:t>.</a:t>
                      </a:r>
                    </a:p>
                  </a:txBody>
                  <a:tcPr marL="91433" marR="91433" marT="45724" marB="45724"/>
                </a:tc>
                <a:extLst>
                  <a:ext uri="{0D108BD9-81ED-4DB2-BD59-A6C34878D82A}">
                    <a16:rowId xmlns:a16="http://schemas.microsoft.com/office/drawing/2014/main" val="10001"/>
                  </a:ext>
                </a:extLst>
              </a:tr>
              <a:tr h="1570182">
                <a:tc>
                  <a:txBody>
                    <a:bodyPr/>
                    <a:lstStyle/>
                    <a:p>
                      <a:r>
                        <a:rPr lang="fr-CH" sz="1400" dirty="0" err="1"/>
                        <a:t>Interdisziplinäre</a:t>
                      </a:r>
                      <a:r>
                        <a:rPr lang="fr-CH" sz="1400" dirty="0"/>
                        <a:t> Module </a:t>
                      </a:r>
                      <a:r>
                        <a:rPr lang="fr-CH" sz="1400" dirty="0" err="1"/>
                        <a:t>verlängern</a:t>
                      </a:r>
                      <a:r>
                        <a:rPr lang="fr-CH" sz="1400" dirty="0"/>
                        <a:t> </a:t>
                      </a:r>
                      <a:r>
                        <a:rPr lang="fr-CH" sz="1400" dirty="0" err="1"/>
                        <a:t>Leiteranerkennungen</a:t>
                      </a:r>
                      <a:endParaRPr lang="fr-CH" sz="1400" dirty="0"/>
                    </a:p>
                  </a:txBody>
                  <a:tcPr marL="91438" marR="91438" marT="45728" marB="45728"/>
                </a:tc>
                <a:tc>
                  <a:txBody>
                    <a:bodyPr/>
                    <a:lstStyle/>
                    <a:p>
                      <a:r>
                        <a:rPr lang="fr-CH" sz="1400" dirty="0" err="1"/>
                        <a:t>Ausgewählte</a:t>
                      </a:r>
                      <a:r>
                        <a:rPr lang="fr-CH" sz="1400" dirty="0"/>
                        <a:t> Module </a:t>
                      </a:r>
                      <a:r>
                        <a:rPr lang="fr-CH" sz="1400" dirty="0" err="1"/>
                        <a:t>verlängern</a:t>
                      </a:r>
                      <a:r>
                        <a:rPr lang="fr-CH" sz="1400" dirty="0"/>
                        <a:t> J+S </a:t>
                      </a:r>
                      <a:r>
                        <a:rPr lang="fr-CH" sz="1400" dirty="0" err="1"/>
                        <a:t>Leiteranerkennungen</a:t>
                      </a:r>
                      <a:r>
                        <a:rPr lang="fr-CH" sz="1400" dirty="0"/>
                        <a:t> + J+S Coach </a:t>
                      </a:r>
                      <a:r>
                        <a:rPr lang="fr-CH" sz="1400" dirty="0" err="1"/>
                        <a:t>Anerkennung</a:t>
                      </a:r>
                      <a:r>
                        <a:rPr lang="fr-CH" sz="1400" dirty="0"/>
                        <a:t>:</a:t>
                      </a:r>
                    </a:p>
                    <a:p>
                      <a:pPr marL="285750" indent="-285750">
                        <a:buFontTx/>
                        <a:buChar char="-"/>
                      </a:pPr>
                      <a:r>
                        <a:rPr lang="fr-CH" sz="1400" dirty="0"/>
                        <a:t>Sport und Handicap</a:t>
                      </a:r>
                    </a:p>
                    <a:p>
                      <a:pPr marL="285750" indent="-285750">
                        <a:buFontTx/>
                        <a:buChar char="-"/>
                      </a:pPr>
                      <a:r>
                        <a:rPr lang="fr-CH" sz="1400" dirty="0" err="1"/>
                        <a:t>Präventivmodule</a:t>
                      </a:r>
                      <a:r>
                        <a:rPr lang="fr-CH" sz="1400" dirty="0"/>
                        <a:t>:</a:t>
                      </a:r>
                    </a:p>
                    <a:p>
                      <a:pPr marL="271463" indent="0">
                        <a:buFontTx/>
                        <a:buNone/>
                      </a:pPr>
                      <a:r>
                        <a:rPr lang="fr-CH" sz="1400" dirty="0"/>
                        <a:t>(</a:t>
                      </a:r>
                      <a:r>
                        <a:rPr lang="fr-CH" sz="1400" dirty="0" err="1"/>
                        <a:t>Kulturelle</a:t>
                      </a:r>
                      <a:r>
                        <a:rPr lang="fr-CH" sz="1400" dirty="0"/>
                        <a:t> </a:t>
                      </a:r>
                      <a:r>
                        <a:rPr lang="fr-CH" sz="1400" dirty="0" err="1"/>
                        <a:t>Vielfalt</a:t>
                      </a:r>
                      <a:r>
                        <a:rPr lang="fr-CH" sz="1400" dirty="0"/>
                        <a:t> </a:t>
                      </a:r>
                      <a:r>
                        <a:rPr lang="fr-CH" sz="1400" dirty="0" err="1"/>
                        <a:t>im</a:t>
                      </a:r>
                      <a:r>
                        <a:rPr lang="fr-CH" sz="1400" dirty="0"/>
                        <a:t> Sport, </a:t>
                      </a:r>
                      <a:r>
                        <a:rPr lang="fr-CH" sz="1400" dirty="0" err="1"/>
                        <a:t>Suchtmittelmissbrauch</a:t>
                      </a:r>
                      <a:r>
                        <a:rPr lang="fr-CH" sz="1400" dirty="0"/>
                        <a:t>, sexuelle </a:t>
                      </a:r>
                      <a:r>
                        <a:rPr lang="fr-CH" sz="1400" dirty="0" err="1"/>
                        <a:t>Uebergriffe</a:t>
                      </a:r>
                      <a:r>
                        <a:rPr lang="fr-CH" sz="1400" dirty="0"/>
                        <a:t>, </a:t>
                      </a:r>
                      <a:r>
                        <a:rPr lang="fr-CH" sz="1400" dirty="0" err="1"/>
                        <a:t>Gewalt</a:t>
                      </a:r>
                      <a:r>
                        <a:rPr lang="fr-CH" sz="1400" dirty="0"/>
                        <a:t>)</a:t>
                      </a:r>
                    </a:p>
                    <a:p>
                      <a:r>
                        <a:rPr lang="fr-CH" sz="1400" dirty="0"/>
                        <a:t> </a:t>
                      </a:r>
                    </a:p>
                  </a:txBody>
                  <a:tcPr marL="91438" marR="91438" marT="45728" marB="45728"/>
                </a:tc>
                <a:extLst>
                  <a:ext uri="{0D108BD9-81ED-4DB2-BD59-A6C34878D82A}">
                    <a16:rowId xmlns:a16="http://schemas.microsoft.com/office/drawing/2014/main" val="10002"/>
                  </a:ext>
                </a:extLst>
              </a:tr>
              <a:tr h="1379897">
                <a:tc>
                  <a:txBody>
                    <a:bodyPr/>
                    <a:lstStyle/>
                    <a:p>
                      <a:r>
                        <a:rPr lang="fr-CH" sz="1400" dirty="0" err="1"/>
                        <a:t>Leiterkurs</a:t>
                      </a:r>
                      <a:r>
                        <a:rPr lang="fr-CH" sz="1400" dirty="0"/>
                        <a:t> </a:t>
                      </a:r>
                      <a:r>
                        <a:rPr lang="fr-CH" sz="1400" dirty="0" err="1"/>
                        <a:t>Mindestalter</a:t>
                      </a:r>
                      <a:r>
                        <a:rPr lang="fr-CH" sz="1400" dirty="0"/>
                        <a:t>: </a:t>
                      </a:r>
                      <a:r>
                        <a:rPr lang="fr-CH" sz="1400" dirty="0" err="1"/>
                        <a:t>Vollendung</a:t>
                      </a:r>
                      <a:r>
                        <a:rPr lang="fr-CH" sz="1400" dirty="0"/>
                        <a:t> des</a:t>
                      </a:r>
                    </a:p>
                    <a:p>
                      <a:r>
                        <a:rPr lang="fr-CH" sz="1400" dirty="0"/>
                        <a:t>18. </a:t>
                      </a:r>
                      <a:r>
                        <a:rPr lang="fr-CH" sz="1400" dirty="0" err="1"/>
                        <a:t>Lebensjahr</a:t>
                      </a:r>
                      <a:r>
                        <a:rPr lang="fr-CH" sz="1400" dirty="0"/>
                        <a:t> </a:t>
                      </a:r>
                      <a:r>
                        <a:rPr lang="fr-CH" sz="1400" dirty="0" err="1"/>
                        <a:t>im</a:t>
                      </a:r>
                      <a:r>
                        <a:rPr lang="fr-CH" sz="1400" dirty="0"/>
                        <a:t> </a:t>
                      </a:r>
                      <a:r>
                        <a:rPr lang="fr-CH" sz="1400" dirty="0" err="1"/>
                        <a:t>Kursjahr</a:t>
                      </a:r>
                      <a:endParaRPr lang="fr-CH" sz="1400" dirty="0"/>
                    </a:p>
                  </a:txBody>
                  <a:tcPr marL="91460" marR="91460" marT="45731" marB="45731"/>
                </a:tc>
                <a:tc>
                  <a:txBody>
                    <a:bodyPr/>
                    <a:lstStyle/>
                    <a:p>
                      <a:r>
                        <a:rPr lang="fr-CH" sz="1400" dirty="0" err="1"/>
                        <a:t>Besuch</a:t>
                      </a:r>
                      <a:r>
                        <a:rPr lang="fr-CH" sz="1400" dirty="0"/>
                        <a:t> </a:t>
                      </a:r>
                      <a:r>
                        <a:rPr lang="fr-CH" sz="1400" dirty="0" err="1"/>
                        <a:t>Leiterkurs</a:t>
                      </a:r>
                      <a:r>
                        <a:rPr lang="fr-CH" sz="1400" dirty="0"/>
                        <a:t> ab </a:t>
                      </a:r>
                      <a:r>
                        <a:rPr lang="fr-CH" sz="1400" dirty="0" err="1"/>
                        <a:t>Vollendung</a:t>
                      </a:r>
                      <a:r>
                        <a:rPr lang="fr-CH" sz="1400" dirty="0"/>
                        <a:t> des</a:t>
                      </a:r>
                    </a:p>
                    <a:p>
                      <a:r>
                        <a:rPr lang="fr-CH" sz="1400" dirty="0"/>
                        <a:t>17. </a:t>
                      </a:r>
                      <a:r>
                        <a:rPr lang="fr-CH" sz="1400" dirty="0" err="1"/>
                        <a:t>Lebensjahr</a:t>
                      </a:r>
                      <a:r>
                        <a:rPr lang="fr-CH" sz="1400" dirty="0"/>
                        <a:t> </a:t>
                      </a:r>
                      <a:r>
                        <a:rPr lang="fr-CH" sz="1400" dirty="0" err="1"/>
                        <a:t>möglich</a:t>
                      </a:r>
                      <a:r>
                        <a:rPr lang="fr-CH" sz="1400" dirty="0"/>
                        <a:t> (2006 </a:t>
                      </a:r>
                      <a:r>
                        <a:rPr lang="fr-CH" sz="1400" dirty="0" err="1"/>
                        <a:t>im</a:t>
                      </a:r>
                      <a:r>
                        <a:rPr lang="fr-CH" sz="1400" dirty="0"/>
                        <a:t> </a:t>
                      </a:r>
                      <a:r>
                        <a:rPr lang="fr-CH" sz="1400" dirty="0" err="1"/>
                        <a:t>Jahr</a:t>
                      </a:r>
                      <a:r>
                        <a:rPr lang="fr-CH" sz="1400" dirty="0"/>
                        <a:t> 2023).</a:t>
                      </a:r>
                    </a:p>
                    <a:p>
                      <a:r>
                        <a:rPr lang="fr-CH" sz="1400" dirty="0"/>
                        <a:t>Alle </a:t>
                      </a:r>
                      <a:r>
                        <a:rPr lang="fr-CH" sz="1400" dirty="0" err="1"/>
                        <a:t>erst</a:t>
                      </a:r>
                      <a:r>
                        <a:rPr lang="fr-CH" sz="1400" dirty="0"/>
                        <a:t> ab 18. </a:t>
                      </a:r>
                      <a:r>
                        <a:rPr lang="fr-CH" sz="1400" dirty="0" err="1"/>
                        <a:t>Geburtstag</a:t>
                      </a:r>
                      <a:r>
                        <a:rPr lang="fr-CH" sz="1400" dirty="0"/>
                        <a:t> </a:t>
                      </a:r>
                      <a:r>
                        <a:rPr lang="fr-CH" sz="1400" dirty="0" err="1"/>
                        <a:t>berechtigt</a:t>
                      </a:r>
                      <a:r>
                        <a:rPr lang="fr-CH" sz="1400" dirty="0"/>
                        <a:t>!</a:t>
                      </a:r>
                    </a:p>
                    <a:p>
                      <a:r>
                        <a:rPr lang="fr-CH" sz="1400" dirty="0"/>
                        <a:t>Alle </a:t>
                      </a:r>
                      <a:r>
                        <a:rPr lang="fr-CH" sz="1400" dirty="0" err="1"/>
                        <a:t>minderjährigen</a:t>
                      </a:r>
                      <a:r>
                        <a:rPr lang="fr-CH" sz="1400" dirty="0"/>
                        <a:t> J+S </a:t>
                      </a:r>
                      <a:r>
                        <a:rPr lang="fr-CH" sz="1400" dirty="0" err="1"/>
                        <a:t>Leiter</a:t>
                      </a:r>
                      <a:r>
                        <a:rPr lang="fr-CH" sz="1400" dirty="0"/>
                        <a:t> </a:t>
                      </a:r>
                      <a:r>
                        <a:rPr lang="fr-CH" sz="1400" dirty="0" err="1"/>
                        <a:t>sind</a:t>
                      </a:r>
                      <a:r>
                        <a:rPr lang="fr-CH" sz="1400" dirty="0"/>
                        <a:t> bis </a:t>
                      </a:r>
                      <a:r>
                        <a:rPr lang="fr-CH" sz="1400" dirty="0" err="1"/>
                        <a:t>zum</a:t>
                      </a:r>
                      <a:endParaRPr lang="fr-CH" sz="1400" dirty="0"/>
                    </a:p>
                    <a:p>
                      <a:r>
                        <a:rPr lang="fr-CH" sz="1400" dirty="0"/>
                        <a:t>18. </a:t>
                      </a:r>
                      <a:r>
                        <a:rPr lang="fr-CH" sz="1400" dirty="0" err="1"/>
                        <a:t>Geburtstag</a:t>
                      </a:r>
                      <a:r>
                        <a:rPr lang="fr-CH" sz="1400" dirty="0"/>
                        <a:t> </a:t>
                      </a:r>
                      <a:r>
                        <a:rPr lang="fr-CH" sz="1400" dirty="0" err="1"/>
                        <a:t>nicht</a:t>
                      </a:r>
                      <a:r>
                        <a:rPr lang="fr-CH" sz="1400" dirty="0"/>
                        <a:t> </a:t>
                      </a:r>
                      <a:r>
                        <a:rPr lang="fr-CH" sz="1400" dirty="0" err="1"/>
                        <a:t>mehr</a:t>
                      </a:r>
                      <a:r>
                        <a:rPr lang="fr-CH" sz="1400" dirty="0"/>
                        <a:t> </a:t>
                      </a:r>
                      <a:r>
                        <a:rPr lang="fr-CH" sz="1400" dirty="0" err="1"/>
                        <a:t>subventionsberechtigt</a:t>
                      </a:r>
                      <a:r>
                        <a:rPr lang="fr-CH" sz="1400" dirty="0"/>
                        <a:t>.</a:t>
                      </a:r>
                    </a:p>
                  </a:txBody>
                  <a:tcPr marL="91460" marR="91460" marT="45731" marB="4573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1164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66834" y="400339"/>
            <a:ext cx="9251950" cy="360363"/>
          </a:xfrm>
        </p:spPr>
        <p:txBody>
          <a:bodyPr/>
          <a:lstStyle/>
          <a:p>
            <a:r>
              <a:rPr lang="fr-CH" dirty="0"/>
              <a:t>J+S-</a:t>
            </a:r>
            <a:r>
              <a:rPr lang="fr-CH" dirty="0" err="1"/>
              <a:t>Neuigkeiten</a:t>
            </a:r>
            <a:r>
              <a:rPr lang="fr-CH" dirty="0"/>
              <a:t> 2023 – </a:t>
            </a:r>
            <a:r>
              <a:rPr lang="fr-CH" dirty="0" err="1"/>
              <a:t>Wichtige</a:t>
            </a:r>
            <a:r>
              <a:rPr lang="fr-CH" dirty="0"/>
              <a:t> </a:t>
            </a:r>
            <a:r>
              <a:rPr lang="fr-CH" dirty="0" err="1"/>
              <a:t>Änderungen</a:t>
            </a:r>
            <a:r>
              <a:rPr lang="fr-CH" dirty="0"/>
              <a:t> in der </a:t>
            </a:r>
            <a:r>
              <a:rPr lang="fr-CH" dirty="0" err="1"/>
              <a:t>Jugendausbildung</a:t>
            </a:r>
            <a:r>
              <a:rPr lang="fr-CH" dirty="0"/>
              <a:t> – ab. 1 </a:t>
            </a:r>
            <a:r>
              <a:rPr lang="fr-CH" dirty="0" err="1"/>
              <a:t>Dezember</a:t>
            </a:r>
            <a:r>
              <a:rPr lang="fr-CH" dirty="0"/>
              <a:t> 2022</a:t>
            </a:r>
          </a:p>
          <a:p>
            <a:endParaRPr lang="en-US" dirty="0"/>
          </a:p>
        </p:txBody>
      </p:sp>
      <p:graphicFrame>
        <p:nvGraphicFramePr>
          <p:cNvPr id="4" name="Tableau 4">
            <a:extLst>
              <a:ext uri="{FF2B5EF4-FFF2-40B4-BE49-F238E27FC236}">
                <a16:creationId xmlns:a16="http://schemas.microsoft.com/office/drawing/2014/main" id="{0B5D2191-FC5A-5D02-77B4-44D71D3DBEAD}"/>
              </a:ext>
            </a:extLst>
          </p:cNvPr>
          <p:cNvGraphicFramePr>
            <a:graphicFrameLocks noGrp="1"/>
          </p:cNvGraphicFramePr>
          <p:nvPr>
            <p:extLst>
              <p:ext uri="{D42A27DB-BD31-4B8C-83A1-F6EECF244321}">
                <p14:modId xmlns:p14="http://schemas.microsoft.com/office/powerpoint/2010/main" val="1197853908"/>
              </p:ext>
            </p:extLst>
          </p:nvPr>
        </p:nvGraphicFramePr>
        <p:xfrm>
          <a:off x="1312946" y="1798081"/>
          <a:ext cx="7959726" cy="4486275"/>
        </p:xfrm>
        <a:graphic>
          <a:graphicData uri="http://schemas.openxmlformats.org/drawingml/2006/table">
            <a:tbl>
              <a:tblPr firstRow="1" bandRow="1">
                <a:tableStyleId>{5C22544A-7EE6-4342-B048-85BDC9FD1C3A}</a:tableStyleId>
              </a:tblPr>
              <a:tblGrid>
                <a:gridCol w="3862676">
                  <a:extLst>
                    <a:ext uri="{9D8B030D-6E8A-4147-A177-3AD203B41FA5}">
                      <a16:colId xmlns:a16="http://schemas.microsoft.com/office/drawing/2014/main" val="20000"/>
                    </a:ext>
                  </a:extLst>
                </a:gridCol>
                <a:gridCol w="4097050">
                  <a:extLst>
                    <a:ext uri="{9D8B030D-6E8A-4147-A177-3AD203B41FA5}">
                      <a16:colId xmlns:a16="http://schemas.microsoft.com/office/drawing/2014/main" val="20001"/>
                    </a:ext>
                  </a:extLst>
                </a:gridCol>
              </a:tblGrid>
              <a:tr h="370848">
                <a:tc>
                  <a:txBody>
                    <a:bodyPr/>
                    <a:lstStyle/>
                    <a:p>
                      <a:r>
                        <a:rPr lang="fr-CH" sz="1800" dirty="0"/>
                        <a:t>Bis 30.11.2022</a:t>
                      </a:r>
                    </a:p>
                  </a:txBody>
                  <a:tcPr marL="91460" marR="91460"/>
                </a:tc>
                <a:tc>
                  <a:txBody>
                    <a:bodyPr/>
                    <a:lstStyle/>
                    <a:p>
                      <a:r>
                        <a:rPr lang="fr-CH" sz="1800" dirty="0"/>
                        <a:t>Ab 01.12.2022</a:t>
                      </a:r>
                    </a:p>
                  </a:txBody>
                  <a:tcPr marL="91460" marR="91460"/>
                </a:tc>
                <a:extLst>
                  <a:ext uri="{0D108BD9-81ED-4DB2-BD59-A6C34878D82A}">
                    <a16:rowId xmlns:a16="http://schemas.microsoft.com/office/drawing/2014/main" val="10000"/>
                  </a:ext>
                </a:extLst>
              </a:tr>
              <a:tr h="1371809">
                <a:tc>
                  <a:txBody>
                    <a:bodyPr/>
                    <a:lstStyle/>
                    <a:p>
                      <a:r>
                        <a:rPr lang="fr-CH" sz="1400" dirty="0" err="1"/>
                        <a:t>Ungenügende</a:t>
                      </a:r>
                      <a:r>
                        <a:rPr lang="fr-CH" sz="1400" dirty="0"/>
                        <a:t> </a:t>
                      </a:r>
                      <a:r>
                        <a:rPr lang="fr-CH" sz="1400" dirty="0" err="1"/>
                        <a:t>Anzahl</a:t>
                      </a:r>
                      <a:r>
                        <a:rPr lang="fr-CH" sz="1400" dirty="0"/>
                        <a:t> </a:t>
                      </a:r>
                      <a:r>
                        <a:rPr lang="fr-CH" sz="1400" dirty="0" err="1"/>
                        <a:t>Leiter</a:t>
                      </a:r>
                      <a:r>
                        <a:rPr lang="fr-CH" sz="1400" dirty="0"/>
                        <a:t> </a:t>
                      </a:r>
                      <a:r>
                        <a:rPr lang="fr-CH" sz="1400" dirty="0" err="1"/>
                        <a:t>löst</a:t>
                      </a:r>
                      <a:r>
                        <a:rPr lang="fr-CH" sz="1400" dirty="0"/>
                        <a:t> </a:t>
                      </a:r>
                      <a:r>
                        <a:rPr lang="fr-CH" sz="1400" dirty="0" err="1"/>
                        <a:t>bei</a:t>
                      </a:r>
                      <a:r>
                        <a:rPr lang="fr-CH" sz="1400" dirty="0"/>
                        <a:t> </a:t>
                      </a:r>
                      <a:r>
                        <a:rPr lang="fr-CH" sz="1400" dirty="0" err="1"/>
                        <a:t>Aktivitäten</a:t>
                      </a:r>
                      <a:r>
                        <a:rPr lang="fr-CH" sz="1400" dirty="0"/>
                        <a:t> </a:t>
                      </a:r>
                      <a:r>
                        <a:rPr lang="fr-CH" sz="1400" dirty="0" err="1"/>
                        <a:t>einer</a:t>
                      </a:r>
                      <a:r>
                        <a:rPr lang="fr-CH" sz="1400" dirty="0"/>
                        <a:t> B-</a:t>
                      </a:r>
                      <a:r>
                        <a:rPr lang="fr-CH" sz="1400" dirty="0" err="1"/>
                        <a:t>Sportart</a:t>
                      </a:r>
                      <a:r>
                        <a:rPr lang="fr-CH" sz="1400" dirty="0"/>
                        <a:t> </a:t>
                      </a:r>
                      <a:r>
                        <a:rPr lang="fr-CH" sz="1400" dirty="0" err="1"/>
                        <a:t>keine</a:t>
                      </a:r>
                      <a:r>
                        <a:rPr lang="fr-CH" sz="1400" dirty="0"/>
                        <a:t> J+S </a:t>
                      </a:r>
                      <a:r>
                        <a:rPr lang="fr-CH" sz="1400" dirty="0" err="1"/>
                        <a:t>Beiträge</a:t>
                      </a:r>
                      <a:r>
                        <a:rPr lang="fr-CH" sz="1400" dirty="0"/>
                        <a:t> </a:t>
                      </a:r>
                      <a:r>
                        <a:rPr lang="fr-CH" sz="1400" dirty="0" err="1"/>
                        <a:t>aus</a:t>
                      </a:r>
                      <a:endParaRPr lang="fr-CH" sz="1400" dirty="0"/>
                    </a:p>
                  </a:txBody>
                  <a:tcPr marL="91460" marR="91460"/>
                </a:tc>
                <a:tc>
                  <a:txBody>
                    <a:bodyPr/>
                    <a:lstStyle/>
                    <a:p>
                      <a:r>
                        <a:rPr lang="fr-CH" sz="1400" dirty="0"/>
                        <a:t>J+S </a:t>
                      </a:r>
                      <a:r>
                        <a:rPr lang="fr-CH" sz="1400" dirty="0" err="1"/>
                        <a:t>Beiträge</a:t>
                      </a:r>
                      <a:r>
                        <a:rPr lang="fr-CH" sz="1400" dirty="0"/>
                        <a:t> </a:t>
                      </a:r>
                      <a:r>
                        <a:rPr lang="fr-CH" sz="1400" dirty="0" err="1"/>
                        <a:t>werden</a:t>
                      </a:r>
                      <a:r>
                        <a:rPr lang="fr-CH" sz="1400" dirty="0"/>
                        <a:t> </a:t>
                      </a:r>
                      <a:r>
                        <a:rPr lang="fr-CH" sz="1400" dirty="0" err="1"/>
                        <a:t>bei</a:t>
                      </a:r>
                      <a:r>
                        <a:rPr lang="fr-CH" sz="1400" dirty="0"/>
                        <a:t> B-</a:t>
                      </a:r>
                      <a:r>
                        <a:rPr lang="fr-CH" sz="1400" dirty="0" err="1"/>
                        <a:t>Sportarten</a:t>
                      </a:r>
                      <a:r>
                        <a:rPr lang="fr-CH" sz="1400" dirty="0"/>
                        <a:t>  </a:t>
                      </a:r>
                      <a:r>
                        <a:rPr lang="fr-CH" sz="1400" dirty="0" err="1"/>
                        <a:t>entsprechend</a:t>
                      </a:r>
                      <a:r>
                        <a:rPr lang="fr-CH" sz="1400" dirty="0"/>
                        <a:t> der </a:t>
                      </a:r>
                      <a:r>
                        <a:rPr lang="fr-CH" sz="1400" dirty="0" err="1"/>
                        <a:t>anwesenden</a:t>
                      </a:r>
                      <a:r>
                        <a:rPr lang="fr-CH" sz="1400" dirty="0"/>
                        <a:t> </a:t>
                      </a:r>
                      <a:r>
                        <a:rPr lang="fr-CH" sz="1400" dirty="0" err="1"/>
                        <a:t>Leitern</a:t>
                      </a:r>
                      <a:r>
                        <a:rPr lang="fr-CH" sz="1400" dirty="0"/>
                        <a:t> und der </a:t>
                      </a:r>
                      <a:r>
                        <a:rPr lang="fr-CH" sz="1400" dirty="0" err="1"/>
                        <a:t>Gruppengrösse</a:t>
                      </a:r>
                      <a:r>
                        <a:rPr lang="fr-CH" sz="1400" dirty="0"/>
                        <a:t> </a:t>
                      </a:r>
                      <a:r>
                        <a:rPr lang="fr-CH" sz="1400" dirty="0" err="1"/>
                        <a:t>abgerechnet</a:t>
                      </a:r>
                      <a:r>
                        <a:rPr lang="fr-CH" sz="1400" dirty="0"/>
                        <a:t>, </a:t>
                      </a:r>
                      <a:r>
                        <a:rPr lang="fr-CH" sz="1400" dirty="0" err="1"/>
                        <a:t>wie</a:t>
                      </a:r>
                      <a:r>
                        <a:rPr lang="fr-CH" sz="1400" dirty="0"/>
                        <a:t> in den A-</a:t>
                      </a:r>
                      <a:r>
                        <a:rPr lang="fr-CH" sz="1400" dirty="0" err="1"/>
                        <a:t>Sportarten</a:t>
                      </a:r>
                      <a:endParaRPr lang="fr-CH" sz="1400" dirty="0"/>
                    </a:p>
                    <a:p>
                      <a:r>
                        <a:rPr lang="fr-CH" sz="1400" dirty="0" err="1"/>
                        <a:t>Begleitpersonen</a:t>
                      </a:r>
                      <a:r>
                        <a:rPr lang="fr-CH" sz="1400" dirty="0"/>
                        <a:t> in der NG 3 + 5 </a:t>
                      </a:r>
                      <a:r>
                        <a:rPr lang="fr-CH" sz="1400" dirty="0" err="1"/>
                        <a:t>sind</a:t>
                      </a:r>
                      <a:r>
                        <a:rPr lang="fr-CH" sz="1400" dirty="0"/>
                        <a:t> </a:t>
                      </a:r>
                      <a:r>
                        <a:rPr lang="fr-CH" sz="1400" dirty="0" err="1"/>
                        <a:t>nicht</a:t>
                      </a:r>
                      <a:r>
                        <a:rPr lang="fr-CH" sz="1400" dirty="0"/>
                        <a:t> </a:t>
                      </a:r>
                      <a:r>
                        <a:rPr lang="fr-CH" sz="1400" dirty="0" err="1"/>
                        <a:t>mehr</a:t>
                      </a:r>
                      <a:r>
                        <a:rPr lang="fr-CH" sz="1400" dirty="0"/>
                        <a:t> </a:t>
                      </a:r>
                      <a:r>
                        <a:rPr lang="fr-CH" sz="1400" dirty="0" err="1"/>
                        <a:t>notwendig</a:t>
                      </a:r>
                      <a:endParaRPr lang="fr-CH" sz="1400" dirty="0"/>
                    </a:p>
                  </a:txBody>
                  <a:tcPr marL="91460" marR="91460"/>
                </a:tc>
                <a:extLst>
                  <a:ext uri="{0D108BD9-81ED-4DB2-BD59-A6C34878D82A}">
                    <a16:rowId xmlns:a16="http://schemas.microsoft.com/office/drawing/2014/main" val="10001"/>
                  </a:ext>
                </a:extLst>
              </a:tr>
              <a:tr h="1585204">
                <a:tc>
                  <a:txBody>
                    <a:bodyPr/>
                    <a:lstStyle/>
                    <a:p>
                      <a:r>
                        <a:rPr lang="fr-CH" sz="1400" dirty="0" err="1"/>
                        <a:t>Anmelden</a:t>
                      </a:r>
                      <a:r>
                        <a:rPr lang="fr-CH" sz="1400" dirty="0"/>
                        <a:t> von J+S </a:t>
                      </a:r>
                      <a:r>
                        <a:rPr lang="fr-CH" sz="1400" dirty="0" err="1"/>
                        <a:t>Lager</a:t>
                      </a:r>
                      <a:r>
                        <a:rPr lang="fr-CH" sz="1400" dirty="0"/>
                        <a:t> </a:t>
                      </a:r>
                      <a:r>
                        <a:rPr lang="fr-CH" sz="1400" dirty="0" err="1"/>
                        <a:t>nur</a:t>
                      </a:r>
                      <a:r>
                        <a:rPr lang="fr-CH" sz="1400" dirty="0"/>
                        <a:t> von NG 3 - 4 - 5 </a:t>
                      </a:r>
                    </a:p>
                  </a:txBody>
                  <a:tcPr marL="91460" marR="91460"/>
                </a:tc>
                <a:tc>
                  <a:txBody>
                    <a:bodyPr/>
                    <a:lstStyle/>
                    <a:p>
                      <a:r>
                        <a:rPr lang="fr-CH" sz="1400" dirty="0" err="1"/>
                        <a:t>Meldung</a:t>
                      </a:r>
                      <a:r>
                        <a:rPr lang="fr-CH" sz="1400" dirty="0"/>
                        <a:t> von J+S </a:t>
                      </a:r>
                      <a:r>
                        <a:rPr lang="fr-CH" sz="1400" dirty="0" err="1"/>
                        <a:t>Lagern</a:t>
                      </a:r>
                      <a:r>
                        <a:rPr lang="fr-CH" sz="1400" dirty="0"/>
                        <a:t> </a:t>
                      </a:r>
                      <a:r>
                        <a:rPr lang="fr-CH" sz="1400" dirty="0" err="1"/>
                        <a:t>für</a:t>
                      </a:r>
                      <a:r>
                        <a:rPr lang="fr-CH" sz="1400" dirty="0"/>
                        <a:t> </a:t>
                      </a:r>
                      <a:r>
                        <a:rPr lang="fr-CH" sz="1400" dirty="0" err="1"/>
                        <a:t>alle</a:t>
                      </a:r>
                      <a:r>
                        <a:rPr lang="fr-CH" sz="1400" dirty="0"/>
                        <a:t> NG </a:t>
                      </a:r>
                      <a:r>
                        <a:rPr lang="fr-CH" sz="1400" dirty="0" err="1"/>
                        <a:t>möglich</a:t>
                      </a:r>
                      <a:r>
                        <a:rPr lang="fr-CH" sz="1400" dirty="0"/>
                        <a:t> mit </a:t>
                      </a:r>
                      <a:r>
                        <a:rPr lang="fr-CH" sz="1400" dirty="0" err="1"/>
                        <a:t>gleichem</a:t>
                      </a:r>
                      <a:r>
                        <a:rPr lang="fr-CH" sz="1400" dirty="0"/>
                        <a:t> </a:t>
                      </a:r>
                      <a:r>
                        <a:rPr lang="fr-CH" sz="1400" dirty="0" err="1"/>
                        <a:t>Tagesbeitrag</a:t>
                      </a:r>
                      <a:r>
                        <a:rPr lang="fr-CH" sz="1400" dirty="0"/>
                        <a:t> (CHF 16.00 /Tag mit </a:t>
                      </a:r>
                      <a:r>
                        <a:rPr lang="fr-CH" sz="1400" dirty="0" err="1"/>
                        <a:t>Uebernachtung</a:t>
                      </a:r>
                      <a:r>
                        <a:rPr lang="fr-CH" sz="1400" dirty="0"/>
                        <a:t>, CHF 6.50 </a:t>
                      </a:r>
                      <a:r>
                        <a:rPr lang="fr-CH" sz="1400" dirty="0" err="1"/>
                        <a:t>ohne</a:t>
                      </a:r>
                      <a:r>
                        <a:rPr lang="fr-CH" sz="1400" dirty="0"/>
                        <a:t> </a:t>
                      </a:r>
                      <a:r>
                        <a:rPr lang="fr-CH" sz="1400" dirty="0" err="1"/>
                        <a:t>Uebernachtung</a:t>
                      </a:r>
                      <a:r>
                        <a:rPr lang="fr-CH" sz="1400" dirty="0"/>
                        <a:t>).</a:t>
                      </a:r>
                    </a:p>
                    <a:p>
                      <a:r>
                        <a:rPr lang="fr-CH" sz="1400" dirty="0"/>
                        <a:t>(</a:t>
                      </a:r>
                      <a:r>
                        <a:rPr lang="fr-CH" sz="1400" dirty="0" err="1"/>
                        <a:t>mind</a:t>
                      </a:r>
                      <a:r>
                        <a:rPr lang="fr-CH" sz="1400" dirty="0"/>
                        <a:t>. 2 </a:t>
                      </a:r>
                      <a:r>
                        <a:rPr lang="fr-CH" sz="1400" dirty="0" err="1"/>
                        <a:t>Leiter</a:t>
                      </a:r>
                      <a:r>
                        <a:rPr lang="fr-CH" sz="1400" dirty="0"/>
                        <a:t>, 12 </a:t>
                      </a:r>
                      <a:r>
                        <a:rPr lang="fr-CH" sz="1400" dirty="0" err="1"/>
                        <a:t>Teilnehmende</a:t>
                      </a:r>
                      <a:r>
                        <a:rPr lang="fr-CH" sz="1400" dirty="0"/>
                        <a:t>, 4 </a:t>
                      </a:r>
                      <a:r>
                        <a:rPr lang="fr-CH" sz="1400" dirty="0" err="1"/>
                        <a:t>aufeinander</a:t>
                      </a:r>
                      <a:r>
                        <a:rPr lang="fr-CH" sz="1400" dirty="0"/>
                        <a:t> </a:t>
                      </a:r>
                      <a:r>
                        <a:rPr lang="fr-CH" sz="1400" dirty="0" err="1"/>
                        <a:t>folgende</a:t>
                      </a:r>
                      <a:r>
                        <a:rPr lang="fr-CH" sz="1400" dirty="0"/>
                        <a:t> Tage mit </a:t>
                      </a:r>
                      <a:r>
                        <a:rPr lang="fr-CH" sz="1400" dirty="0" err="1"/>
                        <a:t>jeweils</a:t>
                      </a:r>
                      <a:r>
                        <a:rPr lang="fr-CH" sz="1400" dirty="0"/>
                        <a:t> </a:t>
                      </a:r>
                      <a:r>
                        <a:rPr lang="fr-CH" sz="1400" dirty="0" err="1"/>
                        <a:t>mind</a:t>
                      </a:r>
                      <a:r>
                        <a:rPr lang="fr-CH" sz="1400" dirty="0"/>
                        <a:t>. 4 Std. </a:t>
                      </a:r>
                      <a:r>
                        <a:rPr lang="fr-CH" sz="1400" dirty="0" err="1"/>
                        <a:t>sportliche</a:t>
                      </a:r>
                      <a:r>
                        <a:rPr lang="fr-CH" sz="1400" dirty="0"/>
                        <a:t> </a:t>
                      </a:r>
                      <a:r>
                        <a:rPr lang="fr-CH" sz="1400" dirty="0" err="1"/>
                        <a:t>Aktivitäten</a:t>
                      </a:r>
                      <a:r>
                        <a:rPr lang="fr-CH" sz="1400" dirty="0"/>
                        <a:t> </a:t>
                      </a:r>
                      <a:r>
                        <a:rPr lang="fr-CH" sz="1400" dirty="0" err="1"/>
                        <a:t>verteilt</a:t>
                      </a:r>
                      <a:r>
                        <a:rPr lang="fr-CH" sz="1400" dirty="0"/>
                        <a:t> </a:t>
                      </a:r>
                      <a:r>
                        <a:rPr lang="fr-CH" sz="1400" dirty="0" err="1"/>
                        <a:t>auf</a:t>
                      </a:r>
                      <a:r>
                        <a:rPr lang="fr-CH" sz="1400" dirty="0"/>
                        <a:t> </a:t>
                      </a:r>
                      <a:r>
                        <a:rPr lang="fr-CH" sz="1400" dirty="0" err="1"/>
                        <a:t>zwei</a:t>
                      </a:r>
                      <a:r>
                        <a:rPr lang="fr-CH" sz="1400" dirty="0"/>
                        <a:t> </a:t>
                      </a:r>
                      <a:r>
                        <a:rPr lang="fr-CH" sz="1400" dirty="0" err="1"/>
                        <a:t>Halbtage</a:t>
                      </a:r>
                      <a:r>
                        <a:rPr lang="fr-CH" sz="1400" dirty="0"/>
                        <a:t>)</a:t>
                      </a:r>
                    </a:p>
                    <a:p>
                      <a:endParaRPr lang="fr-CH" sz="1400" dirty="0"/>
                    </a:p>
                  </a:txBody>
                  <a:tcPr marL="91460" marR="91460"/>
                </a:tc>
                <a:extLst>
                  <a:ext uri="{0D108BD9-81ED-4DB2-BD59-A6C34878D82A}">
                    <a16:rowId xmlns:a16="http://schemas.microsoft.com/office/drawing/2014/main" val="10002"/>
                  </a:ext>
                </a:extLst>
              </a:tr>
              <a:tr h="1158414">
                <a:tc>
                  <a:txBody>
                    <a:bodyPr/>
                    <a:lstStyle/>
                    <a:p>
                      <a:r>
                        <a:rPr lang="fr-CH" sz="1400" dirty="0" err="1"/>
                        <a:t>Abrechnung</a:t>
                      </a:r>
                      <a:r>
                        <a:rPr lang="fr-CH" sz="1400" dirty="0"/>
                        <a:t> </a:t>
                      </a:r>
                      <a:r>
                        <a:rPr lang="fr-CH" sz="1400" dirty="0" err="1"/>
                        <a:t>eines</a:t>
                      </a:r>
                      <a:r>
                        <a:rPr lang="fr-CH" sz="1400" dirty="0"/>
                        <a:t> Trainings pro Tag</a:t>
                      </a:r>
                    </a:p>
                  </a:txBody>
                  <a:tcPr marL="91460" marR="91460"/>
                </a:tc>
                <a:tc>
                  <a:txBody>
                    <a:bodyPr/>
                    <a:lstStyle/>
                    <a:p>
                      <a:r>
                        <a:rPr lang="fr-CH" sz="1400" dirty="0" err="1"/>
                        <a:t>Abrechnung</a:t>
                      </a:r>
                      <a:r>
                        <a:rPr lang="fr-CH" sz="1400" dirty="0"/>
                        <a:t> von </a:t>
                      </a:r>
                      <a:r>
                        <a:rPr lang="fr-CH" sz="1400" dirty="0" err="1"/>
                        <a:t>zwei</a:t>
                      </a:r>
                      <a:r>
                        <a:rPr lang="fr-CH" sz="1400" dirty="0"/>
                        <a:t> Trainings pro Tag </a:t>
                      </a:r>
                      <a:r>
                        <a:rPr lang="fr-CH" sz="1400" dirty="0" err="1"/>
                        <a:t>möglich</a:t>
                      </a:r>
                      <a:r>
                        <a:rPr lang="fr-CH" sz="1400" dirty="0"/>
                        <a:t>. Bei </a:t>
                      </a:r>
                      <a:r>
                        <a:rPr lang="fr-CH" sz="1400" dirty="0" err="1"/>
                        <a:t>Teilnehmenden</a:t>
                      </a:r>
                      <a:r>
                        <a:rPr lang="fr-CH" sz="1400" dirty="0"/>
                        <a:t> von </a:t>
                      </a:r>
                      <a:r>
                        <a:rPr lang="fr-CH" sz="1400" dirty="0" err="1"/>
                        <a:t>beiden</a:t>
                      </a:r>
                      <a:r>
                        <a:rPr lang="fr-CH" sz="1400" dirty="0"/>
                        <a:t> Trainings </a:t>
                      </a:r>
                      <a:r>
                        <a:rPr lang="fr-CH" sz="1400" dirty="0" err="1"/>
                        <a:t>löst</a:t>
                      </a:r>
                      <a:r>
                        <a:rPr lang="fr-CH" sz="1400" dirty="0"/>
                        <a:t> </a:t>
                      </a:r>
                      <a:r>
                        <a:rPr lang="fr-CH" sz="1400" dirty="0" err="1"/>
                        <a:t>jedoch</a:t>
                      </a:r>
                      <a:r>
                        <a:rPr lang="fr-CH" sz="1400" dirty="0"/>
                        <a:t> </a:t>
                      </a:r>
                      <a:r>
                        <a:rPr lang="fr-CH" sz="1400" dirty="0" err="1"/>
                        <a:t>nur</a:t>
                      </a:r>
                      <a:r>
                        <a:rPr lang="fr-CH" sz="1400" dirty="0"/>
                        <a:t> </a:t>
                      </a:r>
                      <a:r>
                        <a:rPr lang="fr-CH" sz="1400" dirty="0" err="1"/>
                        <a:t>das</a:t>
                      </a:r>
                      <a:r>
                        <a:rPr lang="fr-CH" sz="1400" dirty="0"/>
                        <a:t> </a:t>
                      </a:r>
                      <a:r>
                        <a:rPr lang="fr-CH" sz="1400" dirty="0" err="1"/>
                        <a:t>längere</a:t>
                      </a:r>
                      <a:r>
                        <a:rPr lang="fr-CH" sz="1400" dirty="0"/>
                        <a:t> Training </a:t>
                      </a:r>
                      <a:r>
                        <a:rPr lang="fr-CH" sz="1400" dirty="0" err="1"/>
                        <a:t>Subventionen</a:t>
                      </a:r>
                      <a:r>
                        <a:rPr lang="fr-CH" sz="1400" dirty="0"/>
                        <a:t> </a:t>
                      </a:r>
                      <a:r>
                        <a:rPr lang="fr-CH" sz="1400" dirty="0" err="1"/>
                        <a:t>aus.</a:t>
                      </a:r>
                      <a:endParaRPr lang="fr-CH" sz="1400" dirty="0"/>
                    </a:p>
                    <a:p>
                      <a:endParaRPr lang="fr-CH" sz="1400" dirty="0"/>
                    </a:p>
                  </a:txBody>
                  <a:tcPr marL="91460" marR="9146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45869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66834" y="400339"/>
            <a:ext cx="9251950" cy="360363"/>
          </a:xfrm>
        </p:spPr>
        <p:txBody>
          <a:bodyPr/>
          <a:lstStyle/>
          <a:p>
            <a:r>
              <a:rPr lang="fr-CH" dirty="0"/>
              <a:t>J+S-</a:t>
            </a:r>
            <a:r>
              <a:rPr lang="fr-CH" dirty="0" err="1"/>
              <a:t>Neuigkeiten</a:t>
            </a:r>
            <a:r>
              <a:rPr lang="fr-CH" dirty="0"/>
              <a:t> 2023 – </a:t>
            </a:r>
            <a:r>
              <a:rPr lang="fr-CH" dirty="0" err="1"/>
              <a:t>Wichtige</a:t>
            </a:r>
            <a:r>
              <a:rPr lang="fr-CH" dirty="0"/>
              <a:t> </a:t>
            </a:r>
            <a:r>
              <a:rPr lang="fr-CH" dirty="0" err="1"/>
              <a:t>Änderungen</a:t>
            </a:r>
            <a:r>
              <a:rPr lang="fr-CH" dirty="0"/>
              <a:t> in der </a:t>
            </a:r>
            <a:r>
              <a:rPr lang="fr-CH" dirty="0" err="1"/>
              <a:t>Jugendausbildung</a:t>
            </a:r>
            <a:r>
              <a:rPr lang="fr-CH" dirty="0"/>
              <a:t> – ab. 1 </a:t>
            </a:r>
            <a:r>
              <a:rPr lang="fr-CH" dirty="0" err="1"/>
              <a:t>Dezember</a:t>
            </a:r>
            <a:r>
              <a:rPr lang="fr-CH" dirty="0"/>
              <a:t> 2022</a:t>
            </a:r>
          </a:p>
          <a:p>
            <a:endParaRPr lang="en-US" dirty="0"/>
          </a:p>
        </p:txBody>
      </p:sp>
      <p:graphicFrame>
        <p:nvGraphicFramePr>
          <p:cNvPr id="3" name="Tableau 4">
            <a:extLst>
              <a:ext uri="{FF2B5EF4-FFF2-40B4-BE49-F238E27FC236}">
                <a16:creationId xmlns:a16="http://schemas.microsoft.com/office/drawing/2014/main" id="{6464CF9C-046E-2670-05A1-024100BFBCA8}"/>
              </a:ext>
            </a:extLst>
          </p:cNvPr>
          <p:cNvGraphicFramePr>
            <a:graphicFrameLocks noGrp="1"/>
          </p:cNvGraphicFramePr>
          <p:nvPr>
            <p:extLst>
              <p:ext uri="{D42A27DB-BD31-4B8C-83A1-F6EECF244321}">
                <p14:modId xmlns:p14="http://schemas.microsoft.com/office/powerpoint/2010/main" val="3181223722"/>
              </p:ext>
            </p:extLst>
          </p:nvPr>
        </p:nvGraphicFramePr>
        <p:xfrm>
          <a:off x="1242302" y="2676855"/>
          <a:ext cx="8101014" cy="2246313"/>
        </p:xfrm>
        <a:graphic>
          <a:graphicData uri="http://schemas.openxmlformats.org/drawingml/2006/table">
            <a:tbl>
              <a:tblPr firstRow="1" bandRow="1">
                <a:tableStyleId>{5C22544A-7EE6-4342-B048-85BDC9FD1C3A}</a:tableStyleId>
              </a:tblPr>
              <a:tblGrid>
                <a:gridCol w="4050507">
                  <a:extLst>
                    <a:ext uri="{9D8B030D-6E8A-4147-A177-3AD203B41FA5}">
                      <a16:colId xmlns:a16="http://schemas.microsoft.com/office/drawing/2014/main" val="20000"/>
                    </a:ext>
                  </a:extLst>
                </a:gridCol>
                <a:gridCol w="4050507">
                  <a:extLst>
                    <a:ext uri="{9D8B030D-6E8A-4147-A177-3AD203B41FA5}">
                      <a16:colId xmlns:a16="http://schemas.microsoft.com/office/drawing/2014/main" val="20001"/>
                    </a:ext>
                  </a:extLst>
                </a:gridCol>
              </a:tblGrid>
              <a:tr h="370882">
                <a:tc>
                  <a:txBody>
                    <a:bodyPr/>
                    <a:lstStyle/>
                    <a:p>
                      <a:r>
                        <a:rPr lang="fr-CH" sz="1800" dirty="0"/>
                        <a:t>Bis 30.11.2022</a:t>
                      </a:r>
                    </a:p>
                  </a:txBody>
                  <a:tcPr marL="91460" marR="91460" marT="45725" marB="45725"/>
                </a:tc>
                <a:tc>
                  <a:txBody>
                    <a:bodyPr/>
                    <a:lstStyle/>
                    <a:p>
                      <a:r>
                        <a:rPr lang="fr-CH" sz="1800" dirty="0"/>
                        <a:t>Ab 01.12.2022</a:t>
                      </a:r>
                    </a:p>
                  </a:txBody>
                  <a:tcPr marL="91460" marR="91460" marT="45725" marB="45725"/>
                </a:tc>
                <a:extLst>
                  <a:ext uri="{0D108BD9-81ED-4DB2-BD59-A6C34878D82A}">
                    <a16:rowId xmlns:a16="http://schemas.microsoft.com/office/drawing/2014/main" val="10000"/>
                  </a:ext>
                </a:extLst>
              </a:tr>
              <a:tr h="1042472">
                <a:tc>
                  <a:txBody>
                    <a:bodyPr/>
                    <a:lstStyle/>
                    <a:p>
                      <a:r>
                        <a:rPr lang="fr-CH" sz="1400" dirty="0" err="1"/>
                        <a:t>Bergsport</a:t>
                      </a:r>
                      <a:r>
                        <a:rPr lang="fr-CH" sz="1400" dirty="0"/>
                        <a:t> </a:t>
                      </a:r>
                      <a:r>
                        <a:rPr lang="fr-CH" sz="1400" dirty="0" err="1"/>
                        <a:t>Gruppengrösse</a:t>
                      </a:r>
                      <a:r>
                        <a:rPr lang="fr-CH" sz="1400" dirty="0"/>
                        <a:t> von max. 6 </a:t>
                      </a:r>
                      <a:r>
                        <a:rPr lang="fr-CH" sz="1400" dirty="0" err="1"/>
                        <a:t>Personen</a:t>
                      </a:r>
                      <a:r>
                        <a:rPr lang="fr-CH" sz="1400" dirty="0"/>
                        <a:t> pro </a:t>
                      </a:r>
                      <a:r>
                        <a:rPr lang="fr-CH" sz="1400" dirty="0" err="1"/>
                        <a:t>Leiter</a:t>
                      </a:r>
                      <a:endParaRPr lang="fr-CH" sz="1400" dirty="0"/>
                    </a:p>
                  </a:txBody>
                  <a:tcPr marL="91460" marR="91460" marT="45725" marB="45725"/>
                </a:tc>
                <a:tc>
                  <a:txBody>
                    <a:bodyPr/>
                    <a:lstStyle/>
                    <a:p>
                      <a:r>
                        <a:rPr lang="fr-CH" sz="1400" dirty="0" err="1"/>
                        <a:t>Bergsport</a:t>
                      </a:r>
                      <a:r>
                        <a:rPr lang="fr-CH" sz="1400" dirty="0"/>
                        <a:t> </a:t>
                      </a:r>
                      <a:r>
                        <a:rPr lang="fr-CH" sz="1400" dirty="0" err="1"/>
                        <a:t>Gruppengrösse</a:t>
                      </a:r>
                      <a:r>
                        <a:rPr lang="fr-CH" sz="1400" dirty="0"/>
                        <a:t> </a:t>
                      </a:r>
                      <a:r>
                        <a:rPr lang="fr-CH" sz="1400" dirty="0" err="1"/>
                        <a:t>auf</a:t>
                      </a:r>
                      <a:r>
                        <a:rPr lang="fr-CH" sz="1400" dirty="0"/>
                        <a:t> 12 </a:t>
                      </a:r>
                      <a:r>
                        <a:rPr lang="fr-CH" sz="1400" dirty="0" err="1"/>
                        <a:t>Personen</a:t>
                      </a:r>
                      <a:r>
                        <a:rPr lang="fr-CH" sz="1400" dirty="0"/>
                        <a:t> pro </a:t>
                      </a:r>
                      <a:r>
                        <a:rPr lang="fr-CH" sz="1400" dirty="0" err="1"/>
                        <a:t>Leiter</a:t>
                      </a:r>
                      <a:r>
                        <a:rPr lang="fr-CH" sz="1400" dirty="0"/>
                        <a:t> </a:t>
                      </a:r>
                    </a:p>
                  </a:txBody>
                  <a:tcPr marL="91460" marR="91460" marT="45725" marB="45725"/>
                </a:tc>
                <a:extLst>
                  <a:ext uri="{0D108BD9-81ED-4DB2-BD59-A6C34878D82A}">
                    <a16:rowId xmlns:a16="http://schemas.microsoft.com/office/drawing/2014/main" val="10001"/>
                  </a:ext>
                </a:extLst>
              </a:tr>
              <a:tr h="832959">
                <a:tc>
                  <a:txBody>
                    <a:bodyPr/>
                    <a:lstStyle/>
                    <a:p>
                      <a:r>
                        <a:rPr lang="fr-CH" sz="1400" dirty="0" err="1"/>
                        <a:t>Jedes</a:t>
                      </a:r>
                      <a:r>
                        <a:rPr lang="fr-CH" sz="1400" dirty="0"/>
                        <a:t> </a:t>
                      </a:r>
                      <a:r>
                        <a:rPr lang="fr-CH" sz="1400" dirty="0" err="1"/>
                        <a:t>Angebot</a:t>
                      </a:r>
                      <a:r>
                        <a:rPr lang="fr-CH" sz="1400" dirty="0"/>
                        <a:t> mit </a:t>
                      </a:r>
                      <a:r>
                        <a:rPr lang="fr-CH" sz="1400" dirty="0" err="1"/>
                        <a:t>Bergsport</a:t>
                      </a:r>
                      <a:r>
                        <a:rPr lang="fr-CH" sz="1400" dirty="0"/>
                        <a:t> </a:t>
                      </a:r>
                      <a:r>
                        <a:rPr lang="fr-CH" sz="1400" dirty="0" err="1"/>
                        <a:t>Aktivitäten</a:t>
                      </a:r>
                      <a:r>
                        <a:rPr lang="fr-CH" sz="1400" dirty="0"/>
                        <a:t> (</a:t>
                      </a:r>
                      <a:r>
                        <a:rPr lang="fr-CH" sz="1400" dirty="0" err="1"/>
                        <a:t>Bergsteigen</a:t>
                      </a:r>
                      <a:r>
                        <a:rPr lang="fr-CH" sz="1400" dirty="0"/>
                        <a:t> und </a:t>
                      </a:r>
                      <a:r>
                        <a:rPr lang="fr-CH" sz="1400" dirty="0" err="1"/>
                        <a:t>Skitouren</a:t>
                      </a:r>
                      <a:r>
                        <a:rPr lang="fr-CH" sz="1400" dirty="0"/>
                        <a:t>) </a:t>
                      </a:r>
                      <a:r>
                        <a:rPr lang="fr-CH" sz="1400" dirty="0" err="1"/>
                        <a:t>muss</a:t>
                      </a:r>
                      <a:r>
                        <a:rPr lang="fr-CH" sz="1400" dirty="0"/>
                        <a:t> </a:t>
                      </a:r>
                      <a:r>
                        <a:rPr lang="fr-CH" sz="1400" dirty="0" err="1"/>
                        <a:t>über</a:t>
                      </a:r>
                      <a:r>
                        <a:rPr lang="fr-CH" sz="1400" dirty="0"/>
                        <a:t> </a:t>
                      </a:r>
                      <a:r>
                        <a:rPr lang="fr-CH" sz="1400" dirty="0" err="1"/>
                        <a:t>einen</a:t>
                      </a:r>
                      <a:r>
                        <a:rPr lang="fr-CH" sz="1400" dirty="0"/>
                        <a:t> </a:t>
                      </a:r>
                      <a:r>
                        <a:rPr lang="fr-CH" sz="1400" dirty="0" err="1"/>
                        <a:t>Experten</a:t>
                      </a:r>
                      <a:r>
                        <a:rPr lang="fr-CH" sz="1400" dirty="0"/>
                        <a:t> </a:t>
                      </a:r>
                      <a:r>
                        <a:rPr lang="fr-CH" sz="1400" dirty="0" err="1"/>
                        <a:t>bewilligt</a:t>
                      </a:r>
                      <a:r>
                        <a:rPr lang="fr-CH" sz="1400" dirty="0"/>
                        <a:t> </a:t>
                      </a:r>
                      <a:r>
                        <a:rPr lang="fr-CH" sz="1400" dirty="0" err="1"/>
                        <a:t>werden</a:t>
                      </a:r>
                      <a:r>
                        <a:rPr lang="fr-CH" sz="1400" dirty="0"/>
                        <a:t>.</a:t>
                      </a:r>
                    </a:p>
                  </a:txBody>
                  <a:tcPr marL="91460" marR="91460" marT="45725" marB="45725"/>
                </a:tc>
                <a:tc>
                  <a:txBody>
                    <a:bodyPr/>
                    <a:lstStyle/>
                    <a:p>
                      <a:r>
                        <a:rPr lang="fr-CH" sz="1400" dirty="0" err="1"/>
                        <a:t>Falls</a:t>
                      </a:r>
                      <a:r>
                        <a:rPr lang="fr-CH" sz="1400" dirty="0"/>
                        <a:t> </a:t>
                      </a:r>
                      <a:r>
                        <a:rPr lang="fr-CH" sz="1400" dirty="0" err="1"/>
                        <a:t>eingesetzter</a:t>
                      </a:r>
                      <a:r>
                        <a:rPr lang="fr-CH" sz="1400" dirty="0"/>
                        <a:t> </a:t>
                      </a:r>
                      <a:r>
                        <a:rPr lang="fr-CH" sz="1400" dirty="0" err="1"/>
                        <a:t>Leiter</a:t>
                      </a:r>
                      <a:r>
                        <a:rPr lang="fr-CH" sz="1400" dirty="0"/>
                        <a:t> </a:t>
                      </a:r>
                      <a:r>
                        <a:rPr lang="fr-CH" sz="1400" dirty="0" err="1"/>
                        <a:t>über</a:t>
                      </a:r>
                      <a:r>
                        <a:rPr lang="fr-CH" sz="1400" dirty="0"/>
                        <a:t> </a:t>
                      </a:r>
                      <a:r>
                        <a:rPr lang="fr-CH" sz="1400" dirty="0" err="1"/>
                        <a:t>Bergführer</a:t>
                      </a:r>
                      <a:r>
                        <a:rPr lang="fr-CH" sz="1400" dirty="0"/>
                        <a:t> </a:t>
                      </a:r>
                      <a:r>
                        <a:rPr lang="fr-CH" sz="1400" dirty="0" err="1"/>
                        <a:t>Anerkennung</a:t>
                      </a:r>
                      <a:r>
                        <a:rPr lang="fr-CH" sz="1400" dirty="0"/>
                        <a:t> </a:t>
                      </a:r>
                      <a:r>
                        <a:rPr lang="fr-CH" sz="1400" dirty="0" err="1"/>
                        <a:t>verfügt</a:t>
                      </a:r>
                      <a:r>
                        <a:rPr lang="fr-CH" sz="1400" dirty="0"/>
                        <a:t> </a:t>
                      </a:r>
                      <a:r>
                        <a:rPr lang="fr-CH" sz="1400" dirty="0" err="1"/>
                        <a:t>ist</a:t>
                      </a:r>
                      <a:r>
                        <a:rPr lang="fr-CH" sz="1400" dirty="0"/>
                        <a:t> </a:t>
                      </a:r>
                      <a:r>
                        <a:rPr lang="fr-CH" sz="1400" dirty="0" err="1"/>
                        <a:t>keine</a:t>
                      </a:r>
                      <a:r>
                        <a:rPr lang="fr-CH" sz="1400" dirty="0"/>
                        <a:t> </a:t>
                      </a:r>
                      <a:r>
                        <a:rPr lang="fr-CH" sz="1400" dirty="0" err="1"/>
                        <a:t>Bewilligung</a:t>
                      </a:r>
                      <a:r>
                        <a:rPr lang="fr-CH" sz="1400" dirty="0"/>
                        <a:t> </a:t>
                      </a:r>
                      <a:r>
                        <a:rPr lang="fr-CH" sz="1400" dirty="0" err="1"/>
                        <a:t>durch</a:t>
                      </a:r>
                      <a:r>
                        <a:rPr lang="fr-CH" sz="1400" dirty="0"/>
                        <a:t> </a:t>
                      </a:r>
                      <a:r>
                        <a:rPr lang="fr-CH" sz="1400" dirty="0" err="1"/>
                        <a:t>Experten</a:t>
                      </a:r>
                      <a:r>
                        <a:rPr lang="fr-CH" sz="1400" dirty="0"/>
                        <a:t> </a:t>
                      </a:r>
                      <a:r>
                        <a:rPr lang="fr-CH" sz="1400" dirty="0" err="1"/>
                        <a:t>notwendig</a:t>
                      </a:r>
                      <a:r>
                        <a:rPr lang="fr-CH" sz="1400" dirty="0"/>
                        <a:t>.</a:t>
                      </a:r>
                    </a:p>
                  </a:txBody>
                  <a:tcPr marL="91460" marR="91460" marT="45725" marB="457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85541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66834" y="400339"/>
            <a:ext cx="9251950" cy="360363"/>
          </a:xfrm>
        </p:spPr>
        <p:txBody>
          <a:bodyPr/>
          <a:lstStyle/>
          <a:p>
            <a:r>
              <a:rPr lang="fr-CH" dirty="0"/>
              <a:t>J+S-</a:t>
            </a:r>
            <a:r>
              <a:rPr lang="fr-CH" dirty="0" err="1"/>
              <a:t>Neuigkeiten</a:t>
            </a:r>
            <a:r>
              <a:rPr lang="fr-CH" dirty="0"/>
              <a:t> 2023 – Neue </a:t>
            </a:r>
            <a:r>
              <a:rPr lang="fr-CH" dirty="0" err="1"/>
              <a:t>Datenbank</a:t>
            </a:r>
            <a:endParaRPr lang="fr-CH" dirty="0"/>
          </a:p>
          <a:p>
            <a:endParaRPr lang="en-US" dirty="0"/>
          </a:p>
        </p:txBody>
      </p:sp>
      <p:pic>
        <p:nvPicPr>
          <p:cNvPr id="4" name="Image 2">
            <a:extLst>
              <a:ext uri="{FF2B5EF4-FFF2-40B4-BE49-F238E27FC236}">
                <a16:creationId xmlns:a16="http://schemas.microsoft.com/office/drawing/2014/main" id="{343A072C-F4D0-F1DF-4B6F-351708168493}"/>
              </a:ext>
            </a:extLst>
          </p:cNvPr>
          <p:cNvPicPr>
            <a:picLocks noChangeAspect="1"/>
          </p:cNvPicPr>
          <p:nvPr/>
        </p:nvPicPr>
        <p:blipFill>
          <a:blip r:embed="rId2">
            <a:extLst>
              <a:ext uri="{28A0092B-C50C-407E-A947-70E740481C1C}">
                <a14:useLocalDpi xmlns:a14="http://schemas.microsoft.com/office/drawing/2010/main" val="0"/>
              </a:ext>
            </a:extLst>
          </a:blip>
          <a:srcRect l="5742" t="5080" r="6139" b="2979"/>
          <a:stretch>
            <a:fillRect/>
          </a:stretch>
        </p:blipFill>
        <p:spPr bwMode="auto">
          <a:xfrm>
            <a:off x="834315" y="1184592"/>
            <a:ext cx="8916987" cy="50403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36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66834" y="400339"/>
            <a:ext cx="9251950" cy="360363"/>
          </a:xfrm>
        </p:spPr>
        <p:txBody>
          <a:bodyPr/>
          <a:lstStyle/>
          <a:p>
            <a:r>
              <a:rPr lang="fr-CH" dirty="0"/>
              <a:t>J+S-</a:t>
            </a:r>
            <a:r>
              <a:rPr lang="fr-CH" dirty="0" err="1"/>
              <a:t>Neuigkeiten</a:t>
            </a:r>
            <a:r>
              <a:rPr lang="fr-CH" dirty="0"/>
              <a:t> 2023 – Neue </a:t>
            </a:r>
            <a:r>
              <a:rPr lang="fr-CH" dirty="0" err="1"/>
              <a:t>Datenbank</a:t>
            </a:r>
            <a:endParaRPr lang="fr-CH" dirty="0"/>
          </a:p>
          <a:p>
            <a:endParaRPr lang="en-US" dirty="0"/>
          </a:p>
        </p:txBody>
      </p:sp>
      <p:pic>
        <p:nvPicPr>
          <p:cNvPr id="3" name="Image 2">
            <a:extLst>
              <a:ext uri="{FF2B5EF4-FFF2-40B4-BE49-F238E27FC236}">
                <a16:creationId xmlns:a16="http://schemas.microsoft.com/office/drawing/2014/main" id="{2A00E934-2A1F-BA32-E273-A357FB98E3A6}"/>
              </a:ext>
            </a:extLst>
          </p:cNvPr>
          <p:cNvPicPr>
            <a:picLocks noChangeAspect="1"/>
          </p:cNvPicPr>
          <p:nvPr/>
        </p:nvPicPr>
        <p:blipFill rotWithShape="1">
          <a:blip r:embed="rId2"/>
          <a:srcRect l="18081" t="7250" r="21010" b="816"/>
          <a:stretch/>
        </p:blipFill>
        <p:spPr>
          <a:xfrm>
            <a:off x="666834" y="1225363"/>
            <a:ext cx="6261862" cy="5119564"/>
          </a:xfrm>
          <a:prstGeom prst="rect">
            <a:avLst/>
          </a:prstGeom>
        </p:spPr>
      </p:pic>
      <p:sp>
        <p:nvSpPr>
          <p:cNvPr id="5" name="ZoneTexte 4">
            <a:extLst>
              <a:ext uri="{FF2B5EF4-FFF2-40B4-BE49-F238E27FC236}">
                <a16:creationId xmlns:a16="http://schemas.microsoft.com/office/drawing/2014/main" id="{BB16A6BF-D6DF-7A1E-E923-76AB3FB8CC12}"/>
              </a:ext>
            </a:extLst>
          </p:cNvPr>
          <p:cNvSpPr txBox="1"/>
          <p:nvPr/>
        </p:nvSpPr>
        <p:spPr>
          <a:xfrm>
            <a:off x="7465512" y="2342367"/>
            <a:ext cx="3419606" cy="1846659"/>
          </a:xfrm>
          <a:prstGeom prst="rect">
            <a:avLst/>
          </a:prstGeom>
          <a:noFill/>
        </p:spPr>
        <p:txBody>
          <a:bodyPr wrap="square" rtlCol="0">
            <a:spAutoFit/>
          </a:bodyPr>
          <a:lstStyle/>
          <a:p>
            <a:r>
              <a:rPr lang="fr-CH" sz="2400" dirty="0" err="1"/>
              <a:t>Anleitungen</a:t>
            </a:r>
            <a:r>
              <a:rPr lang="fr-CH" sz="2400" dirty="0"/>
              <a:t>:</a:t>
            </a:r>
          </a:p>
          <a:p>
            <a:pPr marL="285750" indent="-285750">
              <a:buFont typeface="Arial" panose="020B0604020202020204" pitchFamily="34" charset="0"/>
              <a:buChar char="•"/>
            </a:pPr>
            <a:r>
              <a:rPr lang="fr-CH" dirty="0" err="1"/>
              <a:t>Hinweis</a:t>
            </a:r>
            <a:r>
              <a:rPr lang="fr-CH" dirty="0"/>
              <a:t> </a:t>
            </a:r>
            <a:r>
              <a:rPr lang="fr-CH" dirty="0" err="1"/>
              <a:t>zum</a:t>
            </a:r>
            <a:r>
              <a:rPr lang="fr-CH" dirty="0"/>
              <a:t> </a:t>
            </a:r>
            <a:r>
              <a:rPr lang="fr-CH" dirty="0" err="1"/>
              <a:t>Onboarding</a:t>
            </a:r>
            <a:endParaRPr lang="fr-CH" dirty="0"/>
          </a:p>
          <a:p>
            <a:pPr marL="285750" indent="-285750">
              <a:buFont typeface="Arial" panose="020B0604020202020204" pitchFamily="34" charset="0"/>
              <a:buChar char="•"/>
            </a:pPr>
            <a:r>
              <a:rPr lang="fr-CH" dirty="0" err="1"/>
              <a:t>Videotutorials</a:t>
            </a:r>
            <a:endParaRPr lang="fr-CH" dirty="0"/>
          </a:p>
          <a:p>
            <a:pPr marL="285750" indent="-285750">
              <a:buFont typeface="Arial" panose="020B0604020202020204" pitchFamily="34" charset="0"/>
              <a:buChar char="•"/>
            </a:pPr>
            <a:r>
              <a:rPr lang="fr-CH" dirty="0" err="1"/>
              <a:t>Lernbausteine</a:t>
            </a:r>
            <a:r>
              <a:rPr lang="fr-CH" dirty="0"/>
              <a:t> </a:t>
            </a:r>
            <a:r>
              <a:rPr lang="fr-CH" dirty="0" err="1"/>
              <a:t>für</a:t>
            </a:r>
            <a:r>
              <a:rPr lang="fr-CH" dirty="0"/>
              <a:t> J+S-Coaches, J+S-</a:t>
            </a:r>
            <a:r>
              <a:rPr lang="fr-CH" dirty="0" err="1"/>
              <a:t>Leiterinnen</a:t>
            </a:r>
            <a:r>
              <a:rPr lang="fr-CH" dirty="0"/>
              <a:t> </a:t>
            </a:r>
            <a:r>
              <a:rPr lang="fr-CH" dirty="0" err="1"/>
              <a:t>und</a:t>
            </a:r>
            <a:r>
              <a:rPr lang="fr-CH" dirty="0"/>
              <a:t> -</a:t>
            </a:r>
            <a:r>
              <a:rPr lang="fr-CH" dirty="0" err="1"/>
              <a:t>Leiter</a:t>
            </a:r>
            <a:endParaRPr lang="fr-CH" dirty="0"/>
          </a:p>
        </p:txBody>
      </p:sp>
    </p:spTree>
    <p:extLst>
      <p:ext uri="{BB962C8B-B14F-4D97-AF65-F5344CB8AC3E}">
        <p14:creationId xmlns:p14="http://schemas.microsoft.com/office/powerpoint/2010/main" val="3485858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EC3C6C4D-5FC8-F4B2-3412-AC1A937B36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6680" y="1297827"/>
            <a:ext cx="2526824" cy="2475605"/>
          </a:xfrm>
        </p:spPr>
      </p:pic>
      <p:sp>
        <p:nvSpPr>
          <p:cNvPr id="7" name="Espace réservé du contenu 6">
            <a:extLst>
              <a:ext uri="{FF2B5EF4-FFF2-40B4-BE49-F238E27FC236}">
                <a16:creationId xmlns:a16="http://schemas.microsoft.com/office/drawing/2014/main" id="{1C84B7A3-EF71-FE2F-3BCB-28F3B2392847}"/>
              </a:ext>
            </a:extLst>
          </p:cNvPr>
          <p:cNvSpPr>
            <a:spLocks noGrp="1"/>
          </p:cNvSpPr>
          <p:nvPr>
            <p:ph idx="10"/>
          </p:nvPr>
        </p:nvSpPr>
        <p:spPr>
          <a:xfrm>
            <a:off x="6230112" y="980740"/>
            <a:ext cx="5380069" cy="4896519"/>
          </a:xfrm>
        </p:spPr>
        <p:txBody>
          <a:bodyPr/>
          <a:lstStyle/>
          <a:p>
            <a:r>
              <a:rPr lang="fr-CH" dirty="0" err="1"/>
              <a:t>Für</a:t>
            </a:r>
            <a:r>
              <a:rPr lang="fr-CH" dirty="0"/>
              <a:t> die </a:t>
            </a:r>
            <a:r>
              <a:rPr lang="fr-CH" dirty="0" err="1"/>
              <a:t>Erfassung</a:t>
            </a:r>
            <a:r>
              <a:rPr lang="fr-CH" dirty="0"/>
              <a:t> von </a:t>
            </a:r>
            <a:r>
              <a:rPr lang="fr-CH" dirty="0" err="1"/>
              <a:t>Aktivitäten</a:t>
            </a:r>
            <a:r>
              <a:rPr lang="fr-CH" dirty="0"/>
              <a:t> in der </a:t>
            </a:r>
            <a:r>
              <a:rPr lang="fr-CH" dirty="0" err="1"/>
              <a:t>Anwesenheitskontrolle</a:t>
            </a:r>
            <a:r>
              <a:rPr lang="fr-CH" dirty="0"/>
              <a:t>.</a:t>
            </a:r>
          </a:p>
          <a:p>
            <a:r>
              <a:rPr lang="fr-CH" dirty="0" err="1">
                <a:effectLst>
                  <a:outerShdw blurRad="38100" dist="38100" dir="2700000" algn="tl">
                    <a:srgbClr val="000000">
                      <a:alpha val="43137"/>
                    </a:srgbClr>
                  </a:outerShdw>
                </a:effectLst>
              </a:rPr>
              <a:t>Ihre</a:t>
            </a:r>
            <a:r>
              <a:rPr lang="fr-CH" dirty="0">
                <a:effectLst>
                  <a:outerShdw blurRad="38100" dist="38100" dir="2700000" algn="tl">
                    <a:srgbClr val="000000">
                      <a:alpha val="43137"/>
                    </a:srgbClr>
                  </a:outerShdw>
                </a:effectLst>
              </a:rPr>
              <a:t> </a:t>
            </a:r>
            <a:r>
              <a:rPr lang="fr-CH" dirty="0" err="1">
                <a:effectLst>
                  <a:outerShdw blurRad="38100" dist="38100" dir="2700000" algn="tl">
                    <a:srgbClr val="000000">
                      <a:alpha val="43137"/>
                    </a:srgbClr>
                  </a:outerShdw>
                </a:effectLst>
              </a:rPr>
              <a:t>Funktionalitäten</a:t>
            </a:r>
            <a:r>
              <a:rPr lang="fr-CH" dirty="0"/>
              <a:t>:</a:t>
            </a:r>
          </a:p>
          <a:p>
            <a:pPr marL="342900" indent="-342900">
              <a:buFontTx/>
              <a:buChar char="-"/>
            </a:pPr>
            <a:r>
              <a:rPr lang="fr-CH" dirty="0" err="1"/>
              <a:t>Offene</a:t>
            </a:r>
            <a:r>
              <a:rPr lang="fr-CH" dirty="0"/>
              <a:t> </a:t>
            </a:r>
            <a:r>
              <a:rPr lang="fr-CH" dirty="0" err="1"/>
              <a:t>Anwesenheitskontrollen</a:t>
            </a:r>
            <a:r>
              <a:rPr lang="fr-CH" dirty="0"/>
              <a:t> </a:t>
            </a:r>
            <a:r>
              <a:rPr lang="fr-CH" dirty="0" err="1"/>
              <a:t>anzeigen</a:t>
            </a:r>
            <a:endParaRPr lang="fr-CH" dirty="0"/>
          </a:p>
          <a:p>
            <a:pPr marL="342900" indent="-342900">
              <a:buFontTx/>
              <a:buChar char="-"/>
            </a:pPr>
            <a:r>
              <a:rPr lang="fr-CH" dirty="0" err="1"/>
              <a:t>Anwesenheitskontrollen</a:t>
            </a:r>
            <a:r>
              <a:rPr lang="fr-CH" dirty="0"/>
              <a:t> </a:t>
            </a:r>
            <a:r>
              <a:rPr lang="fr-CH" dirty="0" err="1"/>
              <a:t>bei</a:t>
            </a:r>
            <a:r>
              <a:rPr lang="fr-CH" dirty="0"/>
              <a:t> </a:t>
            </a:r>
            <a:r>
              <a:rPr lang="fr-CH" dirty="0" err="1"/>
              <a:t>laufenden</a:t>
            </a:r>
            <a:r>
              <a:rPr lang="fr-CH" dirty="0"/>
              <a:t> </a:t>
            </a:r>
            <a:r>
              <a:rPr lang="fr-CH" dirty="0" err="1"/>
              <a:t>Kursen</a:t>
            </a:r>
            <a:r>
              <a:rPr lang="fr-CH" dirty="0"/>
              <a:t>/</a:t>
            </a:r>
            <a:r>
              <a:rPr lang="fr-CH" dirty="0" err="1"/>
              <a:t>Lagern</a:t>
            </a:r>
            <a:r>
              <a:rPr lang="fr-CH" dirty="0"/>
              <a:t> </a:t>
            </a:r>
            <a:r>
              <a:rPr lang="fr-CH" dirty="0" err="1"/>
              <a:t>führen</a:t>
            </a:r>
            <a:endParaRPr lang="fr-CH" dirty="0"/>
          </a:p>
          <a:p>
            <a:pPr marL="342900" indent="-342900">
              <a:buFontTx/>
              <a:buChar char="-"/>
            </a:pPr>
            <a:r>
              <a:rPr lang="fr-CH" dirty="0" err="1"/>
              <a:t>Kurse</a:t>
            </a:r>
            <a:r>
              <a:rPr lang="fr-CH" dirty="0"/>
              <a:t>/</a:t>
            </a:r>
            <a:r>
              <a:rPr lang="fr-CH" dirty="0" err="1"/>
              <a:t>Lager</a:t>
            </a:r>
            <a:r>
              <a:rPr lang="fr-CH" dirty="0"/>
              <a:t> </a:t>
            </a:r>
            <a:r>
              <a:rPr lang="fr-CH" dirty="0" err="1"/>
              <a:t>einsehen</a:t>
            </a:r>
            <a:endParaRPr lang="fr-CH" dirty="0"/>
          </a:p>
          <a:p>
            <a:pPr marL="342900" indent="-342900">
              <a:buFontTx/>
              <a:buChar char="-"/>
            </a:pPr>
            <a:r>
              <a:rPr lang="fr-CH" dirty="0" err="1"/>
              <a:t>Teilnehmer-innen</a:t>
            </a:r>
            <a:r>
              <a:rPr lang="fr-CH" dirty="0"/>
              <a:t> von </a:t>
            </a:r>
            <a:r>
              <a:rPr lang="fr-CH" dirty="0" err="1"/>
              <a:t>Kursen</a:t>
            </a:r>
            <a:r>
              <a:rPr lang="fr-CH" dirty="0"/>
              <a:t>/</a:t>
            </a:r>
            <a:r>
              <a:rPr lang="fr-CH" dirty="0" err="1"/>
              <a:t>Largern</a:t>
            </a:r>
            <a:r>
              <a:rPr lang="fr-CH" dirty="0"/>
              <a:t> </a:t>
            </a:r>
            <a:r>
              <a:rPr lang="fr-CH" dirty="0" err="1"/>
              <a:t>hinzufügen</a:t>
            </a:r>
            <a:r>
              <a:rPr lang="fr-CH" dirty="0"/>
              <a:t> </a:t>
            </a:r>
            <a:r>
              <a:rPr lang="fr-CH" dirty="0" err="1"/>
              <a:t>oder</a:t>
            </a:r>
            <a:r>
              <a:rPr lang="fr-CH" dirty="0"/>
              <a:t> </a:t>
            </a:r>
            <a:r>
              <a:rPr lang="fr-CH" dirty="0" err="1"/>
              <a:t>entfernen</a:t>
            </a:r>
            <a:endParaRPr lang="fr-CH" dirty="0"/>
          </a:p>
          <a:p>
            <a:pPr marL="342900" indent="-342900">
              <a:buFontTx/>
              <a:buChar char="-"/>
            </a:pPr>
            <a:r>
              <a:rPr lang="fr-CH" dirty="0" err="1"/>
              <a:t>Personendetails</a:t>
            </a:r>
            <a:r>
              <a:rPr lang="fr-CH" dirty="0"/>
              <a:t> </a:t>
            </a:r>
            <a:r>
              <a:rPr lang="fr-CH" dirty="0" err="1"/>
              <a:t>ansehen</a:t>
            </a:r>
            <a:endParaRPr lang="fr-CH" dirty="0"/>
          </a:p>
        </p:txBody>
      </p:sp>
      <p:sp>
        <p:nvSpPr>
          <p:cNvPr id="3" name="Titre 2">
            <a:extLst>
              <a:ext uri="{FF2B5EF4-FFF2-40B4-BE49-F238E27FC236}">
                <a16:creationId xmlns:a16="http://schemas.microsoft.com/office/drawing/2014/main" id="{08055E0B-FE7F-8E45-03BE-4F6D902EFBC2}"/>
              </a:ext>
            </a:extLst>
          </p:cNvPr>
          <p:cNvSpPr>
            <a:spLocks noGrp="1"/>
          </p:cNvSpPr>
          <p:nvPr>
            <p:ph type="title"/>
          </p:nvPr>
        </p:nvSpPr>
        <p:spPr/>
        <p:txBody>
          <a:bodyPr/>
          <a:lstStyle/>
          <a:p>
            <a:r>
              <a:rPr lang="fr-CH" dirty="0"/>
              <a:t>J+S-</a:t>
            </a:r>
            <a:r>
              <a:rPr lang="fr-CH" dirty="0" err="1"/>
              <a:t>Neuigkeiten</a:t>
            </a:r>
            <a:r>
              <a:rPr lang="fr-CH" dirty="0"/>
              <a:t> 2023 – NDS Mobile</a:t>
            </a:r>
          </a:p>
        </p:txBody>
      </p:sp>
      <p:sp>
        <p:nvSpPr>
          <p:cNvPr id="11" name="ZoneTexte 10">
            <a:extLst>
              <a:ext uri="{FF2B5EF4-FFF2-40B4-BE49-F238E27FC236}">
                <a16:creationId xmlns:a16="http://schemas.microsoft.com/office/drawing/2014/main" id="{2C539895-89E8-B118-3D10-36408D0CEFBF}"/>
              </a:ext>
            </a:extLst>
          </p:cNvPr>
          <p:cNvSpPr txBox="1"/>
          <p:nvPr/>
        </p:nvSpPr>
        <p:spPr>
          <a:xfrm>
            <a:off x="528812" y="4449537"/>
            <a:ext cx="5242560" cy="523220"/>
          </a:xfrm>
          <a:prstGeom prst="rect">
            <a:avLst/>
          </a:prstGeom>
          <a:noFill/>
          <a:ln>
            <a:solidFill>
              <a:schemeClr val="accent1"/>
            </a:solidFill>
          </a:ln>
        </p:spPr>
        <p:txBody>
          <a:bodyPr wrap="square" rtlCol="0">
            <a:spAutoFit/>
          </a:bodyPr>
          <a:lstStyle/>
          <a:p>
            <a:pPr algn="ctr"/>
            <a:r>
              <a:rPr lang="fr-CH" sz="2800" dirty="0" err="1"/>
              <a:t>Downloaden</a:t>
            </a:r>
            <a:r>
              <a:rPr lang="fr-CH" sz="2800" dirty="0"/>
              <a:t> </a:t>
            </a:r>
            <a:r>
              <a:rPr lang="fr-CH" sz="2800" dirty="0" err="1"/>
              <a:t>Sie</a:t>
            </a:r>
            <a:r>
              <a:rPr lang="fr-CH" sz="2800" dirty="0"/>
              <a:t> </a:t>
            </a:r>
            <a:r>
              <a:rPr lang="fr-CH" sz="2800" dirty="0" err="1"/>
              <a:t>diese</a:t>
            </a:r>
            <a:r>
              <a:rPr lang="fr-CH" sz="2800" dirty="0"/>
              <a:t> App!</a:t>
            </a:r>
          </a:p>
        </p:txBody>
      </p:sp>
    </p:spTree>
    <p:extLst>
      <p:ext uri="{BB962C8B-B14F-4D97-AF65-F5344CB8AC3E}">
        <p14:creationId xmlns:p14="http://schemas.microsoft.com/office/powerpoint/2010/main" val="993189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hlinkClick r:id="rId2"/>
            <a:extLst>
              <a:ext uri="{FF2B5EF4-FFF2-40B4-BE49-F238E27FC236}">
                <a16:creationId xmlns:a16="http://schemas.microsoft.com/office/drawing/2014/main" id="{0E3B5075-DD0D-F2C6-B778-BF24599F5EA5}"/>
              </a:ext>
            </a:extLst>
          </p:cNvPr>
          <p:cNvPicPr>
            <a:picLocks noChangeAspect="1"/>
          </p:cNvPicPr>
          <p:nvPr/>
        </p:nvPicPr>
        <p:blipFill rotWithShape="1">
          <a:blip r:embed="rId3">
            <a:extLst>
              <a:ext uri="{28A0092B-C50C-407E-A947-70E740481C1C}">
                <a14:useLocalDpi xmlns:a14="http://schemas.microsoft.com/office/drawing/2010/main" val="0"/>
              </a:ext>
            </a:extLst>
          </a:blip>
          <a:srcRect l="943"/>
          <a:stretch/>
        </p:blipFill>
        <p:spPr>
          <a:xfrm>
            <a:off x="1308100" y="1412876"/>
            <a:ext cx="10445750" cy="4824413"/>
          </a:xfrm>
          <a:prstGeom prst="rect">
            <a:avLst/>
          </a:prstGeom>
          <a:noFill/>
        </p:spPr>
      </p:pic>
      <p:sp>
        <p:nvSpPr>
          <p:cNvPr id="2" name="Espace réservé du texte 1"/>
          <p:cNvSpPr>
            <a:spLocks noGrp="1"/>
          </p:cNvSpPr>
          <p:nvPr>
            <p:ph type="title"/>
          </p:nvPr>
        </p:nvSpPr>
        <p:spPr>
          <a:xfrm>
            <a:off x="1308100" y="252390"/>
            <a:ext cx="10440988" cy="1045437"/>
          </a:xfrm>
        </p:spPr>
        <p:txBody>
          <a:bodyPr wrap="none" anchor="t">
            <a:normAutofit/>
          </a:bodyPr>
          <a:lstStyle/>
          <a:p>
            <a:r>
              <a:rPr lang="fr-CH" dirty="0"/>
              <a:t>J+S-</a:t>
            </a:r>
            <a:r>
              <a:rPr lang="fr-CH" dirty="0" err="1"/>
              <a:t>Neuigkeiten</a:t>
            </a:r>
            <a:r>
              <a:rPr lang="fr-CH" dirty="0"/>
              <a:t> 2023 – </a:t>
            </a:r>
            <a:r>
              <a:rPr lang="fr-CH" dirty="0" err="1"/>
              <a:t>Lernbaustein</a:t>
            </a:r>
            <a:endParaRPr lang="en-US" dirty="0"/>
          </a:p>
        </p:txBody>
      </p:sp>
    </p:spTree>
    <p:extLst>
      <p:ext uri="{BB962C8B-B14F-4D97-AF65-F5344CB8AC3E}">
        <p14:creationId xmlns:p14="http://schemas.microsoft.com/office/powerpoint/2010/main" val="2889766075"/>
      </p:ext>
    </p:extLst>
  </p:cSld>
  <p:clrMapOvr>
    <a:masterClrMapping/>
  </p:clrMapOvr>
</p:sld>
</file>

<file path=ppt/theme/theme1.xml><?xml version="1.0" encoding="utf-8"?>
<a:theme xmlns:a="http://schemas.openxmlformats.org/drawingml/2006/main" name="BASPO_Basis_d_16:9">
  <a:themeElements>
    <a:clrScheme name="Benutzerdefiniert 14">
      <a:dk1>
        <a:srgbClr val="000000"/>
      </a:dk1>
      <a:lt1>
        <a:srgbClr val="FFFFFF"/>
      </a:lt1>
      <a:dk2>
        <a:srgbClr val="333333"/>
      </a:dk2>
      <a:lt2>
        <a:srgbClr val="E6E6E6"/>
      </a:lt2>
      <a:accent1>
        <a:srgbClr val="FF5E00"/>
      </a:accent1>
      <a:accent2>
        <a:srgbClr val="12768D"/>
      </a:accent2>
      <a:accent3>
        <a:srgbClr val="54AFAF"/>
      </a:accent3>
      <a:accent4>
        <a:srgbClr val="77933C"/>
      </a:accent4>
      <a:accent5>
        <a:srgbClr val="C54219"/>
      </a:accent5>
      <a:accent6>
        <a:srgbClr val="285858"/>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PO_J+S_16_9_d_Vorlage" id="{EC5ED369-4E3C-4813-8CEF-1C7B59003A8E}" vid="{30D6BC69-1D95-4F0E-ABEB-7CC63A3B8925}"/>
    </a:ext>
  </a:extLst>
</a:theme>
</file>

<file path=ppt/theme/theme2.xml><?xml version="1.0" encoding="utf-8"?>
<a:theme xmlns:a="http://schemas.openxmlformats.org/drawingml/2006/main" name="BASPO">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PO" id="{E3F35033-3D3A-4145-91E8-4656891AA189}" vid="{23B4EB98-7122-5C4F-B616-E7C810F021A7}"/>
    </a:ext>
  </a:extLst>
</a:theme>
</file>

<file path=ppt/theme/theme3.xml><?xml version="1.0" encoding="utf-8"?>
<a:theme xmlns:a="http://schemas.openxmlformats.org/drawingml/2006/main" name="Tim Design">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m Design" id="{5DAE66C5-2A34-2746-A7FA-21D9D4533D89}" vid="{684B1539-75AE-104F-BD9B-730B723D3DC0}"/>
    </a:ext>
  </a:extLst>
</a:theme>
</file>

<file path=ppt/theme/theme4.xml><?xml version="1.0" encoding="utf-8"?>
<a:theme xmlns:a="http://schemas.openxmlformats.org/drawingml/2006/main" name="1_Tim Design">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m Design" id="{5DAE66C5-2A34-2746-A7FA-21D9D4533D89}" vid="{684B1539-75AE-104F-BD9B-730B723D3DC0}"/>
    </a:ext>
  </a:extLst>
</a:theme>
</file>

<file path=ppt/theme/theme5.xml><?xml version="1.0" encoding="utf-8"?>
<a:theme xmlns:a="http://schemas.openxmlformats.org/drawingml/2006/main" name="2_Tim Design">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m Design" id="{5DAE66C5-2A34-2746-A7FA-21D9D4533D89}" vid="{684B1539-75AE-104F-BD9B-730B723D3DC0}"/>
    </a:ext>
  </a:extLst>
</a:theme>
</file>

<file path=ppt/theme/theme6.xml><?xml version="1.0" encoding="utf-8"?>
<a:theme xmlns:a="http://schemas.openxmlformats.org/drawingml/2006/main" name="3_Tim Design">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m Design" id="{5DAE66C5-2A34-2746-A7FA-21D9D4533D89}" vid="{684B1539-75AE-104F-BD9B-730B723D3DC0}"/>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EFC8B7315DA4449F69FE97A704FE57" ma:contentTypeVersion="18" ma:contentTypeDescription="Crée un document." ma:contentTypeScope="" ma:versionID="38abd5ec8edf79b64435ee88918f8d05">
  <xsd:schema xmlns:xsd="http://www.w3.org/2001/XMLSchema" xmlns:xs="http://www.w3.org/2001/XMLSchema" xmlns:p="http://schemas.microsoft.com/office/2006/metadata/properties" xmlns:ns2="52c6fd7a-766c-4f84-9f35-2a37be325271" xmlns:ns3="3fb344db-9a83-4925-8457-d4a81a8233b7" targetNamespace="http://schemas.microsoft.com/office/2006/metadata/properties" ma:root="true" ma:fieldsID="9f8eb09d2d362b158937391a4715f91e" ns2:_="" ns3:_="">
    <xsd:import namespace="52c6fd7a-766c-4f84-9f35-2a37be325271"/>
    <xsd:import namespace="3fb344db-9a83-4925-8457-d4a81a8233b7"/>
    <xsd:element name="properties">
      <xsd:complexType>
        <xsd:sequence>
          <xsd:element name="documentManagement">
            <xsd:complexType>
              <xsd:all>
                <xsd:element ref="ns2:MediaServiceMetadata" minOccurs="0"/>
                <xsd:element ref="ns2:MediaServiceFastMetadata" minOccurs="0"/>
                <xsd:element ref="ns2:_Flow_SignoffStatu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c6fd7a-766c-4f84-9f35-2a37be3252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fbd933d8-63e4-4f7e-90f6-66429bb13b47"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b344db-9a83-4925-8457-d4a81a8233b7"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fbd9ac8e-5d04-445a-8bfa-4bdc738c419c}" ma:internalName="TaxCatchAll" ma:showField="CatchAllData" ma:web="3fb344db-9a83-4925-8457-d4a81a8233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D6F6B2-C72F-4152-8CF7-472330C91B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c6fd7a-766c-4f84-9f35-2a37be325271"/>
    <ds:schemaRef ds:uri="3fb344db-9a83-4925-8457-d4a81a8233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485353-065B-4A94-9B5C-0505EC405C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16_9_BASPO_J+S_d_Vorlage</Template>
  <TotalTime>0</TotalTime>
  <Words>758</Words>
  <Application>Microsoft Office PowerPoint</Application>
  <PresentationFormat>Grand écran</PresentationFormat>
  <Paragraphs>82</Paragraphs>
  <Slides>10</Slides>
  <Notes>1</Notes>
  <HiddenSlides>0</HiddenSlides>
  <MMClips>0</MMClips>
  <ScaleCrop>false</ScaleCrop>
  <HeadingPairs>
    <vt:vector size="6" baseType="variant">
      <vt:variant>
        <vt:lpstr>Polices utilisées</vt:lpstr>
      </vt:variant>
      <vt:variant>
        <vt:i4>3</vt:i4>
      </vt:variant>
      <vt:variant>
        <vt:lpstr>Thème</vt:lpstr>
      </vt:variant>
      <vt:variant>
        <vt:i4>6</vt:i4>
      </vt:variant>
      <vt:variant>
        <vt:lpstr>Titres des diapositives</vt:lpstr>
      </vt:variant>
      <vt:variant>
        <vt:i4>10</vt:i4>
      </vt:variant>
    </vt:vector>
  </HeadingPairs>
  <TitlesOfParts>
    <vt:vector size="19" baseType="lpstr">
      <vt:lpstr>Arial</vt:lpstr>
      <vt:lpstr>Symbol</vt:lpstr>
      <vt:lpstr>Wingdings</vt:lpstr>
      <vt:lpstr>BASPO_Basis_d_16:9</vt:lpstr>
      <vt:lpstr>BASPO</vt:lpstr>
      <vt:lpstr>Tim Design</vt:lpstr>
      <vt:lpstr>1_Tim Design</vt:lpstr>
      <vt:lpstr>2_Tim Design</vt:lpstr>
      <vt:lpstr>3_Tim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J+S-Neuigkeiten 2023 – NDS Mobile</vt:lpstr>
      <vt:lpstr>J+S-Neuigkeiten 2023 – Lernbaustein</vt:lpstr>
      <vt:lpstr>J+S-Neuigkeiten 2023 – Lernbaustein</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Hartmann Tim BASPO</dc:creator>
  <cp:lastModifiedBy>Saudan Marion</cp:lastModifiedBy>
  <cp:revision>192</cp:revision>
  <cp:lastPrinted>2020-02-03T07:16:59Z</cp:lastPrinted>
  <dcterms:created xsi:type="dcterms:W3CDTF">2018-10-29T07:34:23Z</dcterms:created>
  <dcterms:modified xsi:type="dcterms:W3CDTF">2023-04-20T09:10:09Z</dcterms:modified>
</cp:coreProperties>
</file>