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8" r:id="rId5"/>
    <p:sldId id="262" r:id="rId6"/>
    <p:sldId id="266" r:id="rId7"/>
    <p:sldId id="267" r:id="rId8"/>
    <p:sldId id="257" r:id="rId9"/>
    <p:sldId id="263" r:id="rId10"/>
    <p:sldId id="264" r:id="rId11"/>
    <p:sldId id="260" r:id="rId12"/>
    <p:sldId id="261"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9D26E-78C9-E148-9420-625E267932FD}" v="9" dt="2023-10-18T06:47:07.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8" autoAdjust="0"/>
    <p:restoredTop sz="94660"/>
  </p:normalViewPr>
  <p:slideViewPr>
    <p:cSldViewPr snapToGrid="0">
      <p:cViewPr varScale="1">
        <p:scale>
          <a:sx n="58" d="100"/>
          <a:sy n="58" d="100"/>
        </p:scale>
        <p:origin x="216" y="1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Ebel" userId="82993521-4409-4dbf-8b7f-e90716302930" providerId="ADAL" clId="{B9F9D26E-78C9-E148-9420-625E267932FD}"/>
    <pc:docChg chg="undo custSel addSld delSld modSld">
      <pc:chgData name="Antoine Ebel" userId="82993521-4409-4dbf-8b7f-e90716302930" providerId="ADAL" clId="{B9F9D26E-78C9-E148-9420-625E267932FD}" dt="2023-10-18T06:51:22.196" v="237" actId="20577"/>
      <pc:docMkLst>
        <pc:docMk/>
      </pc:docMkLst>
      <pc:sldChg chg="modSp mod">
        <pc:chgData name="Antoine Ebel" userId="82993521-4409-4dbf-8b7f-e90716302930" providerId="ADAL" clId="{B9F9D26E-78C9-E148-9420-625E267932FD}" dt="2023-10-18T06:48:32.172" v="42" actId="20577"/>
        <pc:sldMkLst>
          <pc:docMk/>
          <pc:sldMk cId="447429686" sldId="257"/>
        </pc:sldMkLst>
        <pc:spChg chg="mod">
          <ac:chgData name="Antoine Ebel" userId="82993521-4409-4dbf-8b7f-e90716302930" providerId="ADAL" clId="{B9F9D26E-78C9-E148-9420-625E267932FD}" dt="2023-10-18T06:48:32.172" v="42" actId="20577"/>
          <ac:spMkLst>
            <pc:docMk/>
            <pc:sldMk cId="447429686" sldId="257"/>
            <ac:spMk id="3" creationId="{7C308A32-DD97-FD27-F02A-919CB51AC7EA}"/>
          </ac:spMkLst>
        </pc:spChg>
        <pc:spChg chg="mod">
          <ac:chgData name="Antoine Ebel" userId="82993521-4409-4dbf-8b7f-e90716302930" providerId="ADAL" clId="{B9F9D26E-78C9-E148-9420-625E267932FD}" dt="2023-10-18T06:47:51.473" v="31" actId="14100"/>
          <ac:spMkLst>
            <pc:docMk/>
            <pc:sldMk cId="447429686" sldId="257"/>
            <ac:spMk id="9" creationId="{65B633E8-D2D9-17C0-922B-7E05D335E8D7}"/>
          </ac:spMkLst>
        </pc:spChg>
        <pc:spChg chg="mod">
          <ac:chgData name="Antoine Ebel" userId="82993521-4409-4dbf-8b7f-e90716302930" providerId="ADAL" clId="{B9F9D26E-78C9-E148-9420-625E267932FD}" dt="2023-10-18T06:48:14.854" v="36" actId="14100"/>
          <ac:spMkLst>
            <pc:docMk/>
            <pc:sldMk cId="447429686" sldId="257"/>
            <ac:spMk id="12" creationId="{E5844D00-5C60-9080-3004-B5C9F0E0DC6C}"/>
          </ac:spMkLst>
        </pc:spChg>
      </pc:sldChg>
      <pc:sldChg chg="modSp mod">
        <pc:chgData name="Antoine Ebel" userId="82993521-4409-4dbf-8b7f-e90716302930" providerId="ADAL" clId="{B9F9D26E-78C9-E148-9420-625E267932FD}" dt="2023-10-18T06:50:08.388" v="72" actId="14100"/>
        <pc:sldMkLst>
          <pc:docMk/>
          <pc:sldMk cId="1878078095" sldId="260"/>
        </pc:sldMkLst>
        <pc:spChg chg="mod">
          <ac:chgData name="Antoine Ebel" userId="82993521-4409-4dbf-8b7f-e90716302930" providerId="ADAL" clId="{B9F9D26E-78C9-E148-9420-625E267932FD}" dt="2023-10-18T06:50:08.388" v="72" actId="14100"/>
          <ac:spMkLst>
            <pc:docMk/>
            <pc:sldMk cId="1878078095" sldId="260"/>
            <ac:spMk id="6" creationId="{65694F36-A0C7-1A9B-A18D-7F80D6A00752}"/>
          </ac:spMkLst>
        </pc:spChg>
      </pc:sldChg>
      <pc:sldChg chg="modSp mod">
        <pc:chgData name="Antoine Ebel" userId="82993521-4409-4dbf-8b7f-e90716302930" providerId="ADAL" clId="{B9F9D26E-78C9-E148-9420-625E267932FD}" dt="2023-10-18T06:51:22.196" v="237" actId="20577"/>
        <pc:sldMkLst>
          <pc:docMk/>
          <pc:sldMk cId="1261444923" sldId="261"/>
        </pc:sldMkLst>
        <pc:spChg chg="mod">
          <ac:chgData name="Antoine Ebel" userId="82993521-4409-4dbf-8b7f-e90716302930" providerId="ADAL" clId="{B9F9D26E-78C9-E148-9420-625E267932FD}" dt="2023-10-18T06:51:22.196" v="237" actId="20577"/>
          <ac:spMkLst>
            <pc:docMk/>
            <pc:sldMk cId="1261444923" sldId="261"/>
            <ac:spMk id="3" creationId="{20E4F7D0-A6B6-7008-40FA-D980297FA74A}"/>
          </ac:spMkLst>
        </pc:spChg>
        <pc:spChg chg="mod">
          <ac:chgData name="Antoine Ebel" userId="82993521-4409-4dbf-8b7f-e90716302930" providerId="ADAL" clId="{B9F9D26E-78C9-E148-9420-625E267932FD}" dt="2023-10-18T06:50:29.158" v="74" actId="14100"/>
          <ac:spMkLst>
            <pc:docMk/>
            <pc:sldMk cId="1261444923" sldId="261"/>
            <ac:spMk id="10" creationId="{069F16F9-3853-7122-B0D0-30AD6E65E3A9}"/>
          </ac:spMkLst>
        </pc:spChg>
      </pc:sldChg>
      <pc:sldChg chg="modSp mod">
        <pc:chgData name="Antoine Ebel" userId="82993521-4409-4dbf-8b7f-e90716302930" providerId="ADAL" clId="{B9F9D26E-78C9-E148-9420-625E267932FD}" dt="2023-10-18T06:49:14.405" v="56" actId="14100"/>
        <pc:sldMkLst>
          <pc:docMk/>
          <pc:sldMk cId="1154503147" sldId="263"/>
        </pc:sldMkLst>
        <pc:spChg chg="mod">
          <ac:chgData name="Antoine Ebel" userId="82993521-4409-4dbf-8b7f-e90716302930" providerId="ADAL" clId="{B9F9D26E-78C9-E148-9420-625E267932FD}" dt="2023-10-18T06:49:14.405" v="56" actId="14100"/>
          <ac:spMkLst>
            <pc:docMk/>
            <pc:sldMk cId="1154503147" sldId="263"/>
            <ac:spMk id="3" creationId="{B375CD01-D4AD-E7F2-7B21-11ED6F241BFB}"/>
          </ac:spMkLst>
        </pc:spChg>
        <pc:spChg chg="mod">
          <ac:chgData name="Antoine Ebel" userId="82993521-4409-4dbf-8b7f-e90716302930" providerId="ADAL" clId="{B9F9D26E-78C9-E148-9420-625E267932FD}" dt="2023-10-18T06:48:58.114" v="51" actId="20577"/>
          <ac:spMkLst>
            <pc:docMk/>
            <pc:sldMk cId="1154503147" sldId="263"/>
            <ac:spMk id="6" creationId="{CFB3FE42-05E5-3E28-032C-085BACA2D0BD}"/>
          </ac:spMkLst>
        </pc:spChg>
      </pc:sldChg>
      <pc:sldChg chg="modSp mod">
        <pc:chgData name="Antoine Ebel" userId="82993521-4409-4dbf-8b7f-e90716302930" providerId="ADAL" clId="{B9F9D26E-78C9-E148-9420-625E267932FD}" dt="2023-10-18T06:49:38.307" v="67" actId="1036"/>
        <pc:sldMkLst>
          <pc:docMk/>
          <pc:sldMk cId="1303927396" sldId="264"/>
        </pc:sldMkLst>
        <pc:spChg chg="mod">
          <ac:chgData name="Antoine Ebel" userId="82993521-4409-4dbf-8b7f-e90716302930" providerId="ADAL" clId="{B9F9D26E-78C9-E148-9420-625E267932FD}" dt="2023-10-18T06:49:38.307" v="67" actId="1036"/>
          <ac:spMkLst>
            <pc:docMk/>
            <pc:sldMk cId="1303927396" sldId="264"/>
            <ac:spMk id="7" creationId="{78FBFC86-BDAA-D6E8-3AAA-41FF7770C953}"/>
          </ac:spMkLst>
        </pc:spChg>
      </pc:sldChg>
      <pc:sldChg chg="del">
        <pc:chgData name="Antoine Ebel" userId="82993521-4409-4dbf-8b7f-e90716302930" providerId="ADAL" clId="{B9F9D26E-78C9-E148-9420-625E267932FD}" dt="2023-10-18T06:28:08.507" v="19" actId="2696"/>
        <pc:sldMkLst>
          <pc:docMk/>
          <pc:sldMk cId="1900382645" sldId="265"/>
        </pc:sldMkLst>
      </pc:sldChg>
      <pc:sldChg chg="addSp modSp mod">
        <pc:chgData name="Antoine Ebel" userId="82993521-4409-4dbf-8b7f-e90716302930" providerId="ADAL" clId="{B9F9D26E-78C9-E148-9420-625E267932FD}" dt="2023-10-18T06:47:22.614" v="24" actId="1036"/>
        <pc:sldMkLst>
          <pc:docMk/>
          <pc:sldMk cId="3244346931" sldId="267"/>
        </pc:sldMkLst>
        <pc:spChg chg="add mod">
          <ac:chgData name="Antoine Ebel" userId="82993521-4409-4dbf-8b7f-e90716302930" providerId="ADAL" clId="{B9F9D26E-78C9-E148-9420-625E267932FD}" dt="2023-10-18T06:47:22.614" v="24" actId="1036"/>
          <ac:spMkLst>
            <pc:docMk/>
            <pc:sldMk cId="3244346931" sldId="267"/>
            <ac:spMk id="5" creationId="{32239848-18E6-1131-0047-4384729C420D}"/>
          </ac:spMkLst>
        </pc:spChg>
        <pc:spChg chg="mod">
          <ac:chgData name="Antoine Ebel" userId="82993521-4409-4dbf-8b7f-e90716302930" providerId="ADAL" clId="{B9F9D26E-78C9-E148-9420-625E267932FD}" dt="2023-10-18T06:47:22.614" v="24" actId="1036"/>
          <ac:spMkLst>
            <pc:docMk/>
            <pc:sldMk cId="3244346931" sldId="267"/>
            <ac:spMk id="10" creationId="{5D01CE52-E3E6-5611-4C93-C8761D581EF1}"/>
          </ac:spMkLst>
        </pc:spChg>
        <pc:picChg chg="mod">
          <ac:chgData name="Antoine Ebel" userId="82993521-4409-4dbf-8b7f-e90716302930" providerId="ADAL" clId="{B9F9D26E-78C9-E148-9420-625E267932FD}" dt="2023-10-18T06:47:22.614" v="24" actId="1036"/>
          <ac:picMkLst>
            <pc:docMk/>
            <pc:sldMk cId="3244346931" sldId="267"/>
            <ac:picMk id="4" creationId="{2EB36B2D-F9CD-D4E9-40DB-ADD496191F72}"/>
          </ac:picMkLst>
        </pc:picChg>
      </pc:sldChg>
      <pc:sldChg chg="addSp delSp modSp add mod setBg">
        <pc:chgData name="Antoine Ebel" userId="82993521-4409-4dbf-8b7f-e90716302930" providerId="ADAL" clId="{B9F9D26E-78C9-E148-9420-625E267932FD}" dt="2023-10-18T06:27:54.941" v="18" actId="167"/>
        <pc:sldMkLst>
          <pc:docMk/>
          <pc:sldMk cId="3477485118" sldId="269"/>
        </pc:sldMkLst>
        <pc:spChg chg="mod">
          <ac:chgData name="Antoine Ebel" userId="82993521-4409-4dbf-8b7f-e90716302930" providerId="ADAL" clId="{B9F9D26E-78C9-E148-9420-625E267932FD}" dt="2023-10-18T06:27:12.641" v="13" actId="14100"/>
          <ac:spMkLst>
            <pc:docMk/>
            <pc:sldMk cId="3477485118" sldId="269"/>
            <ac:spMk id="11" creationId="{C01B0626-395D-B587-4A85-29E72CFE2E99}"/>
          </ac:spMkLst>
        </pc:spChg>
        <pc:picChg chg="del">
          <ac:chgData name="Antoine Ebel" userId="82993521-4409-4dbf-8b7f-e90716302930" providerId="ADAL" clId="{B9F9D26E-78C9-E148-9420-625E267932FD}" dt="2023-10-18T06:27:44.289" v="14" actId="478"/>
          <ac:picMkLst>
            <pc:docMk/>
            <pc:sldMk cId="3477485118" sldId="269"/>
            <ac:picMk id="2" creationId="{F9DE196F-D67E-66CD-9FEE-DA7D701614B7}"/>
          </ac:picMkLst>
        </pc:picChg>
        <pc:picChg chg="add del">
          <ac:chgData name="Antoine Ebel" userId="82993521-4409-4dbf-8b7f-e90716302930" providerId="ADAL" clId="{B9F9D26E-78C9-E148-9420-625E267932FD}" dt="2023-10-18T06:26:44.195" v="4"/>
          <ac:picMkLst>
            <pc:docMk/>
            <pc:sldMk cId="3477485118" sldId="269"/>
            <ac:picMk id="3" creationId="{FF0EFC1A-DE54-5213-8CCD-D7E67F851AAC}"/>
          </ac:picMkLst>
        </pc:picChg>
        <pc:picChg chg="add del">
          <ac:chgData name="Antoine Ebel" userId="82993521-4409-4dbf-8b7f-e90716302930" providerId="ADAL" clId="{B9F9D26E-78C9-E148-9420-625E267932FD}" dt="2023-10-18T06:26:47.576" v="6" actId="478"/>
          <ac:picMkLst>
            <pc:docMk/>
            <pc:sldMk cId="3477485118" sldId="269"/>
            <ac:picMk id="7" creationId="{FBC661C5-213E-E76A-4FE1-96DC0A3CF038}"/>
          </ac:picMkLst>
        </pc:picChg>
        <pc:picChg chg="add mod">
          <ac:chgData name="Antoine Ebel" userId="82993521-4409-4dbf-8b7f-e90716302930" providerId="ADAL" clId="{B9F9D26E-78C9-E148-9420-625E267932FD}" dt="2023-10-18T06:27:05.958" v="11" actId="14100"/>
          <ac:picMkLst>
            <pc:docMk/>
            <pc:sldMk cId="3477485118" sldId="269"/>
            <ac:picMk id="10" creationId="{007F4095-CD2A-2418-2D55-9F5999A885E6}"/>
          </ac:picMkLst>
        </pc:picChg>
        <pc:picChg chg="add mod">
          <ac:chgData name="Antoine Ebel" userId="82993521-4409-4dbf-8b7f-e90716302930" providerId="ADAL" clId="{B9F9D26E-78C9-E148-9420-625E267932FD}" dt="2023-10-18T06:27:54.941" v="18" actId="167"/>
          <ac:picMkLst>
            <pc:docMk/>
            <pc:sldMk cId="3477485118" sldId="269"/>
            <ac:picMk id="12" creationId="{59B3D0B7-B4B3-6FD4-D4FC-DF2E53384FE4}"/>
          </ac:picMkLst>
        </pc:picChg>
      </pc:sldChg>
    </pc:docChg>
  </pc:docChgLst>
  <pc:docChgLst>
    <pc:chgData name="Antoine Ebel" userId="S::antoine.ebel@acf-fgv.ch::82993521-4409-4dbf-8b7f-e90716302930" providerId="AD" clId="Web-{9C171ECA-FA14-4C60-80E5-A702C8D916AD}"/>
    <pc:docChg chg="modSld">
      <pc:chgData name="Antoine Ebel" userId="S::antoine.ebel@acf-fgv.ch::82993521-4409-4dbf-8b7f-e90716302930" providerId="AD" clId="Web-{9C171ECA-FA14-4C60-80E5-A702C8D916AD}" dt="2023-10-11T13:56:23.158" v="3" actId="14100"/>
      <pc:docMkLst>
        <pc:docMk/>
      </pc:docMkLst>
      <pc:sldChg chg="addSp modSp">
        <pc:chgData name="Antoine Ebel" userId="S::antoine.ebel@acf-fgv.ch::82993521-4409-4dbf-8b7f-e90716302930" providerId="AD" clId="Web-{9C171ECA-FA14-4C60-80E5-A702C8D916AD}" dt="2023-10-11T13:56:23.158" v="3" actId="14100"/>
        <pc:sldMkLst>
          <pc:docMk/>
          <pc:sldMk cId="1261444923" sldId="261"/>
        </pc:sldMkLst>
        <pc:spChg chg="add mod">
          <ac:chgData name="Antoine Ebel" userId="S::antoine.ebel@acf-fgv.ch::82993521-4409-4dbf-8b7f-e90716302930" providerId="AD" clId="Web-{9C171ECA-FA14-4C60-80E5-A702C8D916AD}" dt="2023-10-11T13:56:23.158" v="3" actId="14100"/>
          <ac:spMkLst>
            <pc:docMk/>
            <pc:sldMk cId="1261444923" sldId="261"/>
            <ac:spMk id="11" creationId="{D82EAB9A-77B1-0181-5C73-F74CD349F675}"/>
          </ac:spMkLst>
        </pc:spChg>
      </pc:sldChg>
    </pc:docChg>
  </pc:docChgLst>
  <pc:docChgLst>
    <pc:chgData name="Antoine Ebel" userId="82993521-4409-4dbf-8b7f-e90716302930" providerId="ADAL" clId="{10D3A634-81A5-DD4C-AE31-11B9A3D1A10A}"/>
    <pc:docChg chg="undo custSel addSld delSld modSld sldOrd">
      <pc:chgData name="Antoine Ebel" userId="82993521-4409-4dbf-8b7f-e90716302930" providerId="ADAL" clId="{10D3A634-81A5-DD4C-AE31-11B9A3D1A10A}" dt="2023-10-12T13:54:17.780" v="3457"/>
      <pc:docMkLst>
        <pc:docMk/>
      </pc:docMkLst>
      <pc:sldChg chg="del">
        <pc:chgData name="Antoine Ebel" userId="82993521-4409-4dbf-8b7f-e90716302930" providerId="ADAL" clId="{10D3A634-81A5-DD4C-AE31-11B9A3D1A10A}" dt="2023-10-10T12:39:04.995" v="1" actId="2696"/>
        <pc:sldMkLst>
          <pc:docMk/>
          <pc:sldMk cId="1614612299" sldId="256"/>
        </pc:sldMkLst>
      </pc:sldChg>
      <pc:sldChg chg="addSp delSp modSp add mod setBg">
        <pc:chgData name="Antoine Ebel" userId="82993521-4409-4dbf-8b7f-e90716302930" providerId="ADAL" clId="{10D3A634-81A5-DD4C-AE31-11B9A3D1A10A}" dt="2023-10-12T08:48:32.770" v="3341"/>
        <pc:sldMkLst>
          <pc:docMk/>
          <pc:sldMk cId="447429686" sldId="257"/>
        </pc:sldMkLst>
        <pc:spChg chg="add del mod">
          <ac:chgData name="Antoine Ebel" userId="82993521-4409-4dbf-8b7f-e90716302930" providerId="ADAL" clId="{10D3A634-81A5-DD4C-AE31-11B9A3D1A10A}" dt="2023-10-12T08:48:32.334" v="3340" actId="478"/>
          <ac:spMkLst>
            <pc:docMk/>
            <pc:sldMk cId="447429686" sldId="257"/>
            <ac:spMk id="2" creationId="{12D04F94-7B71-9624-78C9-BF59BD6C5323}"/>
          </ac:spMkLst>
        </pc:spChg>
        <pc:spChg chg="del mod">
          <ac:chgData name="Antoine Ebel" userId="82993521-4409-4dbf-8b7f-e90716302930" providerId="ADAL" clId="{10D3A634-81A5-DD4C-AE31-11B9A3D1A10A}" dt="2023-10-10T13:01:15.128" v="29" actId="478"/>
          <ac:spMkLst>
            <pc:docMk/>
            <pc:sldMk cId="447429686" sldId="257"/>
            <ac:spMk id="2" creationId="{CD7C2A9F-79B9-97F1-ACE4-6D459A3ADD89}"/>
          </ac:spMkLst>
        </pc:spChg>
        <pc:spChg chg="add mod">
          <ac:chgData name="Antoine Ebel" userId="82993521-4409-4dbf-8b7f-e90716302930" providerId="ADAL" clId="{10D3A634-81A5-DD4C-AE31-11B9A3D1A10A}" dt="2023-10-11T13:00:43.161" v="2363" actId="20577"/>
          <ac:spMkLst>
            <pc:docMk/>
            <pc:sldMk cId="447429686" sldId="257"/>
            <ac:spMk id="3" creationId="{7C308A32-DD97-FD27-F02A-919CB51AC7EA}"/>
          </ac:spMkLst>
        </pc:spChg>
        <pc:spChg chg="add del mod">
          <ac:chgData name="Antoine Ebel" userId="82993521-4409-4dbf-8b7f-e90716302930" providerId="ADAL" clId="{10D3A634-81A5-DD4C-AE31-11B9A3D1A10A}" dt="2023-10-10T13:01:17.877" v="30" actId="478"/>
          <ac:spMkLst>
            <pc:docMk/>
            <pc:sldMk cId="447429686" sldId="257"/>
            <ac:spMk id="6" creationId="{1424BECC-287E-FAAC-C0AB-1DC129D04F25}"/>
          </ac:spMkLst>
        </pc:spChg>
        <pc:spChg chg="add mod">
          <ac:chgData name="Antoine Ebel" userId="82993521-4409-4dbf-8b7f-e90716302930" providerId="ADAL" clId="{10D3A634-81A5-DD4C-AE31-11B9A3D1A10A}" dt="2023-10-12T08:48:32.770" v="3341"/>
          <ac:spMkLst>
            <pc:docMk/>
            <pc:sldMk cId="447429686" sldId="257"/>
            <ac:spMk id="6" creationId="{4401C10D-79A1-8888-BD51-F08C46711DA2}"/>
          </ac:spMkLst>
        </pc:spChg>
        <pc:spChg chg="add mod">
          <ac:chgData name="Antoine Ebel" userId="82993521-4409-4dbf-8b7f-e90716302930" providerId="ADAL" clId="{10D3A634-81A5-DD4C-AE31-11B9A3D1A10A}" dt="2023-10-12T08:48:32.770" v="3341"/>
          <ac:spMkLst>
            <pc:docMk/>
            <pc:sldMk cId="447429686" sldId="257"/>
            <ac:spMk id="8" creationId="{F9116905-8478-090F-D4D3-95A0EA3B80F4}"/>
          </ac:spMkLst>
        </pc:spChg>
        <pc:spChg chg="add mod">
          <ac:chgData name="Antoine Ebel" userId="82993521-4409-4dbf-8b7f-e90716302930" providerId="ADAL" clId="{10D3A634-81A5-DD4C-AE31-11B9A3D1A10A}" dt="2023-10-11T13:00:40.988" v="2362" actId="20577"/>
          <ac:spMkLst>
            <pc:docMk/>
            <pc:sldMk cId="447429686" sldId="257"/>
            <ac:spMk id="9" creationId="{65B633E8-D2D9-17C0-922B-7E05D335E8D7}"/>
          </ac:spMkLst>
        </pc:spChg>
        <pc:spChg chg="add mod">
          <ac:chgData name="Antoine Ebel" userId="82993521-4409-4dbf-8b7f-e90716302930" providerId="ADAL" clId="{10D3A634-81A5-DD4C-AE31-11B9A3D1A10A}" dt="2023-10-12T08:48:32.770" v="3341"/>
          <ac:spMkLst>
            <pc:docMk/>
            <pc:sldMk cId="447429686" sldId="257"/>
            <ac:spMk id="10" creationId="{3EA6FDF2-B52A-792B-4068-D0564E5556F5}"/>
          </ac:spMkLst>
        </pc:spChg>
        <pc:spChg chg="add del mod">
          <ac:chgData name="Antoine Ebel" userId="82993521-4409-4dbf-8b7f-e90716302930" providerId="ADAL" clId="{10D3A634-81A5-DD4C-AE31-11B9A3D1A10A}" dt="2023-10-11T12:55:04.119" v="1777" actId="478"/>
          <ac:spMkLst>
            <pc:docMk/>
            <pc:sldMk cId="447429686" sldId="257"/>
            <ac:spMk id="10" creationId="{A85BC14A-1F73-6727-ACDE-DF8FFEB01DCE}"/>
          </ac:spMkLst>
        </pc:spChg>
        <pc:spChg chg="add mod">
          <ac:chgData name="Antoine Ebel" userId="82993521-4409-4dbf-8b7f-e90716302930" providerId="ADAL" clId="{10D3A634-81A5-DD4C-AE31-11B9A3D1A10A}" dt="2023-10-12T08:48:01.107" v="3339" actId="20577"/>
          <ac:spMkLst>
            <pc:docMk/>
            <pc:sldMk cId="447429686" sldId="257"/>
            <ac:spMk id="12" creationId="{E5844D00-5C60-9080-3004-B5C9F0E0DC6C}"/>
          </ac:spMkLst>
        </pc:spChg>
        <pc:spChg chg="add mod">
          <ac:chgData name="Antoine Ebel" userId="82993521-4409-4dbf-8b7f-e90716302930" providerId="ADAL" clId="{10D3A634-81A5-DD4C-AE31-11B9A3D1A10A}" dt="2023-10-12T08:48:32.770" v="3341"/>
          <ac:spMkLst>
            <pc:docMk/>
            <pc:sldMk cId="447429686" sldId="257"/>
            <ac:spMk id="13" creationId="{FA9C2381-15A8-BF89-01B6-5E9F0A1E15F8}"/>
          </ac:spMkLst>
        </pc:spChg>
        <pc:spChg chg="add mod">
          <ac:chgData name="Antoine Ebel" userId="82993521-4409-4dbf-8b7f-e90716302930" providerId="ADAL" clId="{10D3A634-81A5-DD4C-AE31-11B9A3D1A10A}" dt="2023-10-12T08:48:32.770" v="3341"/>
          <ac:spMkLst>
            <pc:docMk/>
            <pc:sldMk cId="447429686" sldId="257"/>
            <ac:spMk id="14" creationId="{7907DE4D-EADA-18E7-CCBC-8091945944F4}"/>
          </ac:spMkLst>
        </pc:spChg>
        <pc:spChg chg="add mod">
          <ac:chgData name="Antoine Ebel" userId="82993521-4409-4dbf-8b7f-e90716302930" providerId="ADAL" clId="{10D3A634-81A5-DD4C-AE31-11B9A3D1A10A}" dt="2023-10-12T08:48:32.770" v="3341"/>
          <ac:spMkLst>
            <pc:docMk/>
            <pc:sldMk cId="447429686" sldId="257"/>
            <ac:spMk id="15" creationId="{846BD507-5781-B3FF-A044-1119D6843DD6}"/>
          </ac:spMkLst>
        </pc:spChg>
        <pc:picChg chg="mod">
          <ac:chgData name="Antoine Ebel" userId="82993521-4409-4dbf-8b7f-e90716302930" providerId="ADAL" clId="{10D3A634-81A5-DD4C-AE31-11B9A3D1A10A}" dt="2023-10-11T13:01:56.955" v="2369" actId="1076"/>
          <ac:picMkLst>
            <pc:docMk/>
            <pc:sldMk cId="447429686" sldId="257"/>
            <ac:picMk id="4" creationId="{313C0231-6AFE-EE36-B350-1B3308CF42FF}"/>
          </ac:picMkLst>
        </pc:picChg>
        <pc:picChg chg="del">
          <ac:chgData name="Antoine Ebel" userId="82993521-4409-4dbf-8b7f-e90716302930" providerId="ADAL" clId="{10D3A634-81A5-DD4C-AE31-11B9A3D1A10A}" dt="2023-10-10T13:01:19.705" v="31" actId="478"/>
          <ac:picMkLst>
            <pc:docMk/>
            <pc:sldMk cId="447429686" sldId="257"/>
            <ac:picMk id="8" creationId="{B68E2B35-FE35-9AC5-3220-15668EBAE77E}"/>
          </ac:picMkLst>
        </pc:picChg>
        <pc:picChg chg="add mod">
          <ac:chgData name="Antoine Ebel" userId="82993521-4409-4dbf-8b7f-e90716302930" providerId="ADAL" clId="{10D3A634-81A5-DD4C-AE31-11B9A3D1A10A}" dt="2023-10-10T13:06:38.875" v="44" actId="167"/>
          <ac:picMkLst>
            <pc:docMk/>
            <pc:sldMk cId="447429686" sldId="257"/>
            <ac:picMk id="11" creationId="{A08480FF-9D63-1B07-6E92-A2CF3FCE202C}"/>
          </ac:picMkLst>
        </pc:picChg>
      </pc:sldChg>
      <pc:sldChg chg="addSp delSp modSp add mod ord setBg">
        <pc:chgData name="Antoine Ebel" userId="82993521-4409-4dbf-8b7f-e90716302930" providerId="ADAL" clId="{10D3A634-81A5-DD4C-AE31-11B9A3D1A10A}" dt="2023-10-12T08:28:46.078" v="3320"/>
        <pc:sldMkLst>
          <pc:docMk/>
          <pc:sldMk cId="1716332646" sldId="258"/>
        </pc:sldMkLst>
        <pc:spChg chg="mod">
          <ac:chgData name="Antoine Ebel" userId="82993521-4409-4dbf-8b7f-e90716302930" providerId="ADAL" clId="{10D3A634-81A5-DD4C-AE31-11B9A3D1A10A}" dt="2023-10-11T12:53:57.426" v="1772" actId="2711"/>
          <ac:spMkLst>
            <pc:docMk/>
            <pc:sldMk cId="1716332646" sldId="258"/>
            <ac:spMk id="2" creationId="{CD7C2A9F-79B9-97F1-ACE4-6D459A3ADD89}"/>
          </ac:spMkLst>
        </pc:spChg>
        <pc:spChg chg="add del mod">
          <ac:chgData name="Antoine Ebel" userId="82993521-4409-4dbf-8b7f-e90716302930" providerId="ADAL" clId="{10D3A634-81A5-DD4C-AE31-11B9A3D1A10A}" dt="2023-10-12T08:28:46.078" v="3320"/>
          <ac:spMkLst>
            <pc:docMk/>
            <pc:sldMk cId="1716332646" sldId="258"/>
            <ac:spMk id="6" creationId="{F42822B2-07BB-7310-1BA5-E2FCB131A33E}"/>
          </ac:spMkLst>
        </pc:spChg>
        <pc:picChg chg="add mod">
          <ac:chgData name="Antoine Ebel" userId="82993521-4409-4dbf-8b7f-e90716302930" providerId="ADAL" clId="{10D3A634-81A5-DD4C-AE31-11B9A3D1A10A}" dt="2023-10-10T13:05:38.081" v="39" actId="1076"/>
          <ac:picMkLst>
            <pc:docMk/>
            <pc:sldMk cId="1716332646" sldId="258"/>
            <ac:picMk id="3" creationId="{02D2F562-DF09-622B-C56E-AD4C4A229DA3}"/>
          </ac:picMkLst>
        </pc:picChg>
        <pc:picChg chg="del">
          <ac:chgData name="Antoine Ebel" userId="82993521-4409-4dbf-8b7f-e90716302930" providerId="ADAL" clId="{10D3A634-81A5-DD4C-AE31-11B9A3D1A10A}" dt="2023-10-10T13:05:31.189" v="35" actId="478"/>
          <ac:picMkLst>
            <pc:docMk/>
            <pc:sldMk cId="1716332646" sldId="258"/>
            <ac:picMk id="8" creationId="{B68E2B35-FE35-9AC5-3220-15668EBAE77E}"/>
          </ac:picMkLst>
        </pc:picChg>
      </pc:sldChg>
      <pc:sldChg chg="addSp delSp modSp add del mod setBg">
        <pc:chgData name="Antoine Ebel" userId="82993521-4409-4dbf-8b7f-e90716302930" providerId="ADAL" clId="{10D3A634-81A5-DD4C-AE31-11B9A3D1A10A}" dt="2023-10-11T13:01:39.755" v="2368" actId="2696"/>
        <pc:sldMkLst>
          <pc:docMk/>
          <pc:sldMk cId="3926551007" sldId="259"/>
        </pc:sldMkLst>
        <pc:spChg chg="add mod">
          <ac:chgData name="Antoine Ebel" userId="82993521-4409-4dbf-8b7f-e90716302930" providerId="ADAL" clId="{10D3A634-81A5-DD4C-AE31-11B9A3D1A10A}" dt="2023-10-10T13:11:48.858" v="663"/>
          <ac:spMkLst>
            <pc:docMk/>
            <pc:sldMk cId="3926551007" sldId="259"/>
            <ac:spMk id="6" creationId="{65694F36-A0C7-1A9B-A18D-7F80D6A00752}"/>
          </ac:spMkLst>
        </pc:spChg>
        <pc:spChg chg="add mod">
          <ac:chgData name="Antoine Ebel" userId="82993521-4409-4dbf-8b7f-e90716302930" providerId="ADAL" clId="{10D3A634-81A5-DD4C-AE31-11B9A3D1A10A}" dt="2023-10-10T13:11:48.858" v="663"/>
          <ac:spMkLst>
            <pc:docMk/>
            <pc:sldMk cId="3926551007" sldId="259"/>
            <ac:spMk id="8" creationId="{BD67E38C-6F4B-C939-9F0E-AB71934B460C}"/>
          </ac:spMkLst>
        </pc:spChg>
        <pc:spChg chg="del">
          <ac:chgData name="Antoine Ebel" userId="82993521-4409-4dbf-8b7f-e90716302930" providerId="ADAL" clId="{10D3A634-81A5-DD4C-AE31-11B9A3D1A10A}" dt="2023-10-10T13:10:36.819" v="652" actId="478"/>
          <ac:spMkLst>
            <pc:docMk/>
            <pc:sldMk cId="3926551007" sldId="259"/>
            <ac:spMk id="9" creationId="{65B633E8-D2D9-17C0-922B-7E05D335E8D7}"/>
          </ac:spMkLst>
        </pc:spChg>
        <pc:spChg chg="del">
          <ac:chgData name="Antoine Ebel" userId="82993521-4409-4dbf-8b7f-e90716302930" providerId="ADAL" clId="{10D3A634-81A5-DD4C-AE31-11B9A3D1A10A}" dt="2023-10-10T13:10:34.259" v="650" actId="478"/>
          <ac:spMkLst>
            <pc:docMk/>
            <pc:sldMk cId="3926551007" sldId="259"/>
            <ac:spMk id="10" creationId="{A85BC14A-1F73-6727-ACDE-DF8FFEB01DCE}"/>
          </ac:spMkLst>
        </pc:spChg>
        <pc:spChg chg="del mod">
          <ac:chgData name="Antoine Ebel" userId="82993521-4409-4dbf-8b7f-e90716302930" providerId="ADAL" clId="{10D3A634-81A5-DD4C-AE31-11B9A3D1A10A}" dt="2023-10-10T13:11:38.538" v="662" actId="478"/>
          <ac:spMkLst>
            <pc:docMk/>
            <pc:sldMk cId="3926551007" sldId="259"/>
            <ac:spMk id="12" creationId="{E5844D00-5C60-9080-3004-B5C9F0E0DC6C}"/>
          </ac:spMkLst>
        </pc:spChg>
        <pc:spChg chg="add mod">
          <ac:chgData name="Antoine Ebel" userId="82993521-4409-4dbf-8b7f-e90716302930" providerId="ADAL" clId="{10D3A634-81A5-DD4C-AE31-11B9A3D1A10A}" dt="2023-10-10T13:12:01.201" v="666" actId="14100"/>
          <ac:spMkLst>
            <pc:docMk/>
            <pc:sldMk cId="3926551007" sldId="259"/>
            <ac:spMk id="13" creationId="{23E3DD2F-D8D0-351F-E2E3-01DAFBCA2C08}"/>
          </ac:spMkLst>
        </pc:spChg>
        <pc:spChg chg="add mod">
          <ac:chgData name="Antoine Ebel" userId="82993521-4409-4dbf-8b7f-e90716302930" providerId="ADAL" clId="{10D3A634-81A5-DD4C-AE31-11B9A3D1A10A}" dt="2023-10-10T13:12:04.267" v="667" actId="14100"/>
          <ac:spMkLst>
            <pc:docMk/>
            <pc:sldMk cId="3926551007" sldId="259"/>
            <ac:spMk id="14" creationId="{9EF32D85-4352-012F-D729-2DE1FCB5DB0C}"/>
          </ac:spMkLst>
        </pc:spChg>
        <pc:picChg chg="add mod">
          <ac:chgData name="Antoine Ebel" userId="82993521-4409-4dbf-8b7f-e90716302930" providerId="ADAL" clId="{10D3A634-81A5-DD4C-AE31-11B9A3D1A10A}" dt="2023-10-10T13:11:31.234" v="659" actId="1076"/>
          <ac:picMkLst>
            <pc:docMk/>
            <pc:sldMk cId="3926551007" sldId="259"/>
            <ac:picMk id="2" creationId="{20BEC1C2-83A5-9544-1A3A-EBB12F869C87}"/>
          </ac:picMkLst>
        </pc:picChg>
        <pc:picChg chg="add mod">
          <ac:chgData name="Antoine Ebel" userId="82993521-4409-4dbf-8b7f-e90716302930" providerId="ADAL" clId="{10D3A634-81A5-DD4C-AE31-11B9A3D1A10A}" dt="2023-10-10T13:11:58.402" v="665" actId="14100"/>
          <ac:picMkLst>
            <pc:docMk/>
            <pc:sldMk cId="3926551007" sldId="259"/>
            <ac:picMk id="3" creationId="{70E58D5E-56C7-83A8-5923-E2BCD2614271}"/>
          </ac:picMkLst>
        </pc:picChg>
        <pc:picChg chg="del">
          <ac:chgData name="Antoine Ebel" userId="82993521-4409-4dbf-8b7f-e90716302930" providerId="ADAL" clId="{10D3A634-81A5-DD4C-AE31-11B9A3D1A10A}" dt="2023-10-10T13:10:35.566" v="651" actId="478"/>
          <ac:picMkLst>
            <pc:docMk/>
            <pc:sldMk cId="3926551007" sldId="259"/>
            <ac:picMk id="11" creationId="{A08480FF-9D63-1B07-6E92-A2CF3FCE202C}"/>
          </ac:picMkLst>
        </pc:picChg>
      </pc:sldChg>
      <pc:sldChg chg="addSp delSp modSp add mod setBg">
        <pc:chgData name="Antoine Ebel" userId="82993521-4409-4dbf-8b7f-e90716302930" providerId="ADAL" clId="{10D3A634-81A5-DD4C-AE31-11B9A3D1A10A}" dt="2023-10-12T08:50:11.159" v="3365" actId="14100"/>
        <pc:sldMkLst>
          <pc:docMk/>
          <pc:sldMk cId="1878078095" sldId="260"/>
        </pc:sldMkLst>
        <pc:spChg chg="add del mod">
          <ac:chgData name="Antoine Ebel" userId="82993521-4409-4dbf-8b7f-e90716302930" providerId="ADAL" clId="{10D3A634-81A5-DD4C-AE31-11B9A3D1A10A}" dt="2023-10-12T08:49:57.627" v="3360" actId="478"/>
          <ac:spMkLst>
            <pc:docMk/>
            <pc:sldMk cId="1878078095" sldId="260"/>
            <ac:spMk id="2" creationId="{E482982E-4BEB-AE8F-8D34-C039303F5E5E}"/>
          </ac:spMkLst>
        </pc:spChg>
        <pc:spChg chg="add mod">
          <ac:chgData name="Antoine Ebel" userId="82993521-4409-4dbf-8b7f-e90716302930" providerId="ADAL" clId="{10D3A634-81A5-DD4C-AE31-11B9A3D1A10A}" dt="2023-10-12T08:49:58.072" v="3361"/>
          <ac:spMkLst>
            <pc:docMk/>
            <pc:sldMk cId="1878078095" sldId="260"/>
            <ac:spMk id="3" creationId="{AFA82F00-5AA3-5BAA-2189-27047CD88B18}"/>
          </ac:spMkLst>
        </pc:spChg>
        <pc:spChg chg="mod">
          <ac:chgData name="Antoine Ebel" userId="82993521-4409-4dbf-8b7f-e90716302930" providerId="ADAL" clId="{10D3A634-81A5-DD4C-AE31-11B9A3D1A10A}" dt="2023-10-12T08:50:11.159" v="3365" actId="14100"/>
          <ac:spMkLst>
            <pc:docMk/>
            <pc:sldMk cId="1878078095" sldId="260"/>
            <ac:spMk id="6" creationId="{65694F36-A0C7-1A9B-A18D-7F80D6A00752}"/>
          </ac:spMkLst>
        </pc:spChg>
        <pc:spChg chg="add mod">
          <ac:chgData name="Antoine Ebel" userId="82993521-4409-4dbf-8b7f-e90716302930" providerId="ADAL" clId="{10D3A634-81A5-DD4C-AE31-11B9A3D1A10A}" dt="2023-10-12T08:49:58.072" v="3361"/>
          <ac:spMkLst>
            <pc:docMk/>
            <pc:sldMk cId="1878078095" sldId="260"/>
            <ac:spMk id="8" creationId="{678D5F50-0A27-D734-5994-5E4D7C7CB9C5}"/>
          </ac:spMkLst>
        </pc:spChg>
        <pc:spChg chg="del mod">
          <ac:chgData name="Antoine Ebel" userId="82993521-4409-4dbf-8b7f-e90716302930" providerId="ADAL" clId="{10D3A634-81A5-DD4C-AE31-11B9A3D1A10A}" dt="2023-10-10T13:22:59.130" v="675" actId="478"/>
          <ac:spMkLst>
            <pc:docMk/>
            <pc:sldMk cId="1878078095" sldId="260"/>
            <ac:spMk id="8" creationId="{BD67E38C-6F4B-C939-9F0E-AB71934B460C}"/>
          </ac:spMkLst>
        </pc:spChg>
        <pc:spChg chg="add mod">
          <ac:chgData name="Antoine Ebel" userId="82993521-4409-4dbf-8b7f-e90716302930" providerId="ADAL" clId="{10D3A634-81A5-DD4C-AE31-11B9A3D1A10A}" dt="2023-10-10T13:28:11.718" v="1332" actId="14100"/>
          <ac:spMkLst>
            <pc:docMk/>
            <pc:sldMk cId="1878078095" sldId="260"/>
            <ac:spMk id="10" creationId="{069F16F9-3853-7122-B0D0-30AD6E65E3A9}"/>
          </ac:spMkLst>
        </pc:spChg>
        <pc:spChg chg="add mod">
          <ac:chgData name="Antoine Ebel" userId="82993521-4409-4dbf-8b7f-e90716302930" providerId="ADAL" clId="{10D3A634-81A5-DD4C-AE31-11B9A3D1A10A}" dt="2023-10-12T08:49:58.072" v="3361"/>
          <ac:spMkLst>
            <pc:docMk/>
            <pc:sldMk cId="1878078095" sldId="260"/>
            <ac:spMk id="11" creationId="{15A41F16-2709-0EAC-9DB8-54E1759F7663}"/>
          </ac:spMkLst>
        </pc:spChg>
        <pc:spChg chg="add mod">
          <ac:chgData name="Antoine Ebel" userId="82993521-4409-4dbf-8b7f-e90716302930" providerId="ADAL" clId="{10D3A634-81A5-DD4C-AE31-11B9A3D1A10A}" dt="2023-10-12T08:50:02.086" v="3362" actId="207"/>
          <ac:spMkLst>
            <pc:docMk/>
            <pc:sldMk cId="1878078095" sldId="260"/>
            <ac:spMk id="12" creationId="{B6567543-C48F-71C8-A94B-698F5918163C}"/>
          </ac:spMkLst>
        </pc:spChg>
        <pc:spChg chg="del">
          <ac:chgData name="Antoine Ebel" userId="82993521-4409-4dbf-8b7f-e90716302930" providerId="ADAL" clId="{10D3A634-81A5-DD4C-AE31-11B9A3D1A10A}" dt="2023-10-10T13:22:56.549" v="673" actId="478"/>
          <ac:spMkLst>
            <pc:docMk/>
            <pc:sldMk cId="1878078095" sldId="260"/>
            <ac:spMk id="13" creationId="{23E3DD2F-D8D0-351F-E2E3-01DAFBCA2C08}"/>
          </ac:spMkLst>
        </pc:spChg>
        <pc:spChg chg="add mod">
          <ac:chgData name="Antoine Ebel" userId="82993521-4409-4dbf-8b7f-e90716302930" providerId="ADAL" clId="{10D3A634-81A5-DD4C-AE31-11B9A3D1A10A}" dt="2023-10-12T08:49:58.072" v="3361"/>
          <ac:spMkLst>
            <pc:docMk/>
            <pc:sldMk cId="1878078095" sldId="260"/>
            <ac:spMk id="13" creationId="{C8E70909-B1F3-CBC8-047F-D5CBEFED73F7}"/>
          </ac:spMkLst>
        </pc:spChg>
        <pc:spChg chg="add mod">
          <ac:chgData name="Antoine Ebel" userId="82993521-4409-4dbf-8b7f-e90716302930" providerId="ADAL" clId="{10D3A634-81A5-DD4C-AE31-11B9A3D1A10A}" dt="2023-10-12T08:50:04.521" v="3364" actId="207"/>
          <ac:spMkLst>
            <pc:docMk/>
            <pc:sldMk cId="1878078095" sldId="260"/>
            <ac:spMk id="14" creationId="{4978E3C2-378F-9503-64E3-115E768F0961}"/>
          </ac:spMkLst>
        </pc:spChg>
        <pc:spChg chg="del">
          <ac:chgData name="Antoine Ebel" userId="82993521-4409-4dbf-8b7f-e90716302930" providerId="ADAL" clId="{10D3A634-81A5-DD4C-AE31-11B9A3D1A10A}" dt="2023-10-10T13:22:54.637" v="672" actId="478"/>
          <ac:spMkLst>
            <pc:docMk/>
            <pc:sldMk cId="1878078095" sldId="260"/>
            <ac:spMk id="14" creationId="{9EF32D85-4352-012F-D729-2DE1FCB5DB0C}"/>
          </ac:spMkLst>
        </pc:spChg>
        <pc:picChg chg="del">
          <ac:chgData name="Antoine Ebel" userId="82993521-4409-4dbf-8b7f-e90716302930" providerId="ADAL" clId="{10D3A634-81A5-DD4C-AE31-11B9A3D1A10A}" dt="2023-10-10T13:22:52.211" v="670" actId="478"/>
          <ac:picMkLst>
            <pc:docMk/>
            <pc:sldMk cId="1878078095" sldId="260"/>
            <ac:picMk id="2" creationId="{20BEC1C2-83A5-9544-1A3A-EBB12F869C87}"/>
          </ac:picMkLst>
        </pc:picChg>
        <pc:picChg chg="del">
          <ac:chgData name="Antoine Ebel" userId="82993521-4409-4dbf-8b7f-e90716302930" providerId="ADAL" clId="{10D3A634-81A5-DD4C-AE31-11B9A3D1A10A}" dt="2023-10-10T13:22:53.468" v="671" actId="478"/>
          <ac:picMkLst>
            <pc:docMk/>
            <pc:sldMk cId="1878078095" sldId="260"/>
            <ac:picMk id="3" creationId="{70E58D5E-56C7-83A8-5923-E2BCD2614271}"/>
          </ac:picMkLst>
        </pc:picChg>
        <pc:picChg chg="mod">
          <ac:chgData name="Antoine Ebel" userId="82993521-4409-4dbf-8b7f-e90716302930" providerId="ADAL" clId="{10D3A634-81A5-DD4C-AE31-11B9A3D1A10A}" dt="2023-10-11T13:03:41.729" v="2376" actId="14100"/>
          <ac:picMkLst>
            <pc:docMk/>
            <pc:sldMk cId="1878078095" sldId="260"/>
            <ac:picMk id="4" creationId="{313C0231-6AFE-EE36-B350-1B3308CF42FF}"/>
          </ac:picMkLst>
        </pc:picChg>
        <pc:picChg chg="add mod">
          <ac:chgData name="Antoine Ebel" userId="82993521-4409-4dbf-8b7f-e90716302930" providerId="ADAL" clId="{10D3A634-81A5-DD4C-AE31-11B9A3D1A10A}" dt="2023-10-12T08:49:55.166" v="3359" actId="14100"/>
          <ac:picMkLst>
            <pc:docMk/>
            <pc:sldMk cId="1878078095" sldId="260"/>
            <ac:picMk id="9" creationId="{6DE7CD4C-005C-F63F-AC2E-248A7353A93A}"/>
          </ac:picMkLst>
        </pc:picChg>
        <pc:picChg chg="add del mod">
          <ac:chgData name="Antoine Ebel" userId="82993521-4409-4dbf-8b7f-e90716302930" providerId="ADAL" clId="{10D3A634-81A5-DD4C-AE31-11B9A3D1A10A}" dt="2023-10-10T13:41:34.978" v="1771" actId="478"/>
          <ac:picMkLst>
            <pc:docMk/>
            <pc:sldMk cId="1878078095" sldId="260"/>
            <ac:picMk id="11" creationId="{0E1F2D29-5F06-1199-CEE4-4D48EAB3324C}"/>
          </ac:picMkLst>
        </pc:picChg>
      </pc:sldChg>
      <pc:sldChg chg="addSp delSp modSp add mod setBg">
        <pc:chgData name="Antoine Ebel" userId="82993521-4409-4dbf-8b7f-e90716302930" providerId="ADAL" clId="{10D3A634-81A5-DD4C-AE31-11B9A3D1A10A}" dt="2023-10-12T08:52:24.674" v="3445" actId="14100"/>
        <pc:sldMkLst>
          <pc:docMk/>
          <pc:sldMk cId="1261444923" sldId="261"/>
        </pc:sldMkLst>
        <pc:spChg chg="add mod">
          <ac:chgData name="Antoine Ebel" userId="82993521-4409-4dbf-8b7f-e90716302930" providerId="ADAL" clId="{10D3A634-81A5-DD4C-AE31-11B9A3D1A10A}" dt="2023-10-12T08:52:24.674" v="3445" actId="14100"/>
          <ac:spMkLst>
            <pc:docMk/>
            <pc:sldMk cId="1261444923" sldId="261"/>
            <ac:spMk id="3" creationId="{20E4F7D0-A6B6-7008-40FA-D980297FA74A}"/>
          </ac:spMkLst>
        </pc:spChg>
        <pc:spChg chg="add del mod">
          <ac:chgData name="Antoine Ebel" userId="82993521-4409-4dbf-8b7f-e90716302930" providerId="ADAL" clId="{10D3A634-81A5-DD4C-AE31-11B9A3D1A10A}" dt="2023-10-12T08:50:39.161" v="3368" actId="478"/>
          <ac:spMkLst>
            <pc:docMk/>
            <pc:sldMk cId="1261444923" sldId="261"/>
            <ac:spMk id="6" creationId="{18B45AAD-93B0-3F2D-0805-724C281CB2CB}"/>
          </ac:spMkLst>
        </pc:spChg>
        <pc:spChg chg="del mod">
          <ac:chgData name="Antoine Ebel" userId="82993521-4409-4dbf-8b7f-e90716302930" providerId="ADAL" clId="{10D3A634-81A5-DD4C-AE31-11B9A3D1A10A}" dt="2023-10-10T13:29:04.663" v="1338" actId="478"/>
          <ac:spMkLst>
            <pc:docMk/>
            <pc:sldMk cId="1261444923" sldId="261"/>
            <ac:spMk id="6" creationId="{65694F36-A0C7-1A9B-A18D-7F80D6A00752}"/>
          </ac:spMkLst>
        </pc:spChg>
        <pc:spChg chg="add mod">
          <ac:chgData name="Antoine Ebel" userId="82993521-4409-4dbf-8b7f-e90716302930" providerId="ADAL" clId="{10D3A634-81A5-DD4C-AE31-11B9A3D1A10A}" dt="2023-10-12T08:51:47.711" v="3424" actId="1037"/>
          <ac:spMkLst>
            <pc:docMk/>
            <pc:sldMk cId="1261444923" sldId="261"/>
            <ac:spMk id="8" creationId="{FCB3A077-DAA8-67DD-CF9B-C8F61F79EBAD}"/>
          </ac:spMkLst>
        </pc:spChg>
        <pc:spChg chg="mod">
          <ac:chgData name="Antoine Ebel" userId="82993521-4409-4dbf-8b7f-e90716302930" providerId="ADAL" clId="{10D3A634-81A5-DD4C-AE31-11B9A3D1A10A}" dt="2023-10-12T08:51:27.095" v="3397" actId="1076"/>
          <ac:spMkLst>
            <pc:docMk/>
            <pc:sldMk cId="1261444923" sldId="261"/>
            <ac:spMk id="10" creationId="{069F16F9-3853-7122-B0D0-30AD6E65E3A9}"/>
          </ac:spMkLst>
        </pc:spChg>
        <pc:spChg chg="mod">
          <ac:chgData name="Antoine Ebel" userId="82993521-4409-4dbf-8b7f-e90716302930" providerId="ADAL" clId="{10D3A634-81A5-DD4C-AE31-11B9A3D1A10A}" dt="2023-10-12T08:51:52.625" v="3439" actId="1036"/>
          <ac:spMkLst>
            <pc:docMk/>
            <pc:sldMk cId="1261444923" sldId="261"/>
            <ac:spMk id="11" creationId="{D82EAB9A-77B1-0181-5C73-F74CD349F675}"/>
          </ac:spMkLst>
        </pc:spChg>
        <pc:spChg chg="add del mod">
          <ac:chgData name="Antoine Ebel" userId="82993521-4409-4dbf-8b7f-e90716302930" providerId="ADAL" clId="{10D3A634-81A5-DD4C-AE31-11B9A3D1A10A}" dt="2023-10-11T13:15:07.236" v="3111" actId="478"/>
          <ac:spMkLst>
            <pc:docMk/>
            <pc:sldMk cId="1261444923" sldId="261"/>
            <ac:spMk id="12" creationId="{30ED26A2-4DC6-A0BC-6516-04298B3FA688}"/>
          </ac:spMkLst>
        </pc:spChg>
        <pc:spChg chg="add del mod">
          <ac:chgData name="Antoine Ebel" userId="82993521-4409-4dbf-8b7f-e90716302930" providerId="ADAL" clId="{10D3A634-81A5-DD4C-AE31-11B9A3D1A10A}" dt="2023-10-12T08:50:49.995" v="3370"/>
          <ac:spMkLst>
            <pc:docMk/>
            <pc:sldMk cId="1261444923" sldId="261"/>
            <ac:spMk id="12" creationId="{C18EEEDE-E1C2-DD59-9F55-6716AC22A569}"/>
          </ac:spMkLst>
        </pc:spChg>
        <pc:spChg chg="add del mod">
          <ac:chgData name="Antoine Ebel" userId="82993521-4409-4dbf-8b7f-e90716302930" providerId="ADAL" clId="{10D3A634-81A5-DD4C-AE31-11B9A3D1A10A}" dt="2023-10-12T08:50:49.995" v="3370"/>
          <ac:spMkLst>
            <pc:docMk/>
            <pc:sldMk cId="1261444923" sldId="261"/>
            <ac:spMk id="13" creationId="{322D9965-F8CC-6A57-4EB6-BDE34D235916}"/>
          </ac:spMkLst>
        </pc:spChg>
        <pc:spChg chg="add del mod">
          <ac:chgData name="Antoine Ebel" userId="82993521-4409-4dbf-8b7f-e90716302930" providerId="ADAL" clId="{10D3A634-81A5-DD4C-AE31-11B9A3D1A10A}" dt="2023-10-12T08:50:49.995" v="3370"/>
          <ac:spMkLst>
            <pc:docMk/>
            <pc:sldMk cId="1261444923" sldId="261"/>
            <ac:spMk id="14" creationId="{AFEB71D3-8BA0-E9CF-11E0-4C185249F271}"/>
          </ac:spMkLst>
        </pc:spChg>
        <pc:spChg chg="add del mod">
          <ac:chgData name="Antoine Ebel" userId="82993521-4409-4dbf-8b7f-e90716302930" providerId="ADAL" clId="{10D3A634-81A5-DD4C-AE31-11B9A3D1A10A}" dt="2023-10-12T08:50:49.995" v="3370"/>
          <ac:spMkLst>
            <pc:docMk/>
            <pc:sldMk cId="1261444923" sldId="261"/>
            <ac:spMk id="15" creationId="{EC294AD7-B16A-842E-B8A8-C91A509F76F5}"/>
          </ac:spMkLst>
        </pc:spChg>
        <pc:spChg chg="add del mod">
          <ac:chgData name="Antoine Ebel" userId="82993521-4409-4dbf-8b7f-e90716302930" providerId="ADAL" clId="{10D3A634-81A5-DD4C-AE31-11B9A3D1A10A}" dt="2023-10-12T08:50:49.995" v="3370"/>
          <ac:spMkLst>
            <pc:docMk/>
            <pc:sldMk cId="1261444923" sldId="261"/>
            <ac:spMk id="16" creationId="{64BBB184-64AD-E1E0-35E9-6E9BEAB1151F}"/>
          </ac:spMkLst>
        </pc:spChg>
        <pc:spChg chg="add del mod">
          <ac:chgData name="Antoine Ebel" userId="82993521-4409-4dbf-8b7f-e90716302930" providerId="ADAL" clId="{10D3A634-81A5-DD4C-AE31-11B9A3D1A10A}" dt="2023-10-12T08:50:49.995" v="3370"/>
          <ac:spMkLst>
            <pc:docMk/>
            <pc:sldMk cId="1261444923" sldId="261"/>
            <ac:spMk id="17" creationId="{14916DB7-0584-7B29-873D-343C6413BBEF}"/>
          </ac:spMkLst>
        </pc:spChg>
        <pc:spChg chg="add mod">
          <ac:chgData name="Antoine Ebel" userId="82993521-4409-4dbf-8b7f-e90716302930" providerId="ADAL" clId="{10D3A634-81A5-DD4C-AE31-11B9A3D1A10A}" dt="2023-10-12T08:51:18.782" v="3394" actId="207"/>
          <ac:spMkLst>
            <pc:docMk/>
            <pc:sldMk cId="1261444923" sldId="261"/>
            <ac:spMk id="18" creationId="{059751B7-E953-6DA1-5AC1-358340BF46F7}"/>
          </ac:spMkLst>
        </pc:spChg>
        <pc:spChg chg="add mod">
          <ac:chgData name="Antoine Ebel" userId="82993521-4409-4dbf-8b7f-e90716302930" providerId="ADAL" clId="{10D3A634-81A5-DD4C-AE31-11B9A3D1A10A}" dt="2023-10-12T08:51:21.816" v="3396" actId="207"/>
          <ac:spMkLst>
            <pc:docMk/>
            <pc:sldMk cId="1261444923" sldId="261"/>
            <ac:spMk id="19" creationId="{B9DD58C6-036C-B381-DA91-05ADFE08CF2D}"/>
          </ac:spMkLst>
        </pc:spChg>
        <pc:spChg chg="add mod">
          <ac:chgData name="Antoine Ebel" userId="82993521-4409-4dbf-8b7f-e90716302930" providerId="ADAL" clId="{10D3A634-81A5-DD4C-AE31-11B9A3D1A10A}" dt="2023-10-12T08:51:12.754" v="3393"/>
          <ac:spMkLst>
            <pc:docMk/>
            <pc:sldMk cId="1261444923" sldId="261"/>
            <ac:spMk id="20" creationId="{6ECB3AA1-EFB5-19C0-9C2A-79B1B40189AF}"/>
          </ac:spMkLst>
        </pc:spChg>
        <pc:spChg chg="add mod">
          <ac:chgData name="Antoine Ebel" userId="82993521-4409-4dbf-8b7f-e90716302930" providerId="ADAL" clId="{10D3A634-81A5-DD4C-AE31-11B9A3D1A10A}" dt="2023-10-12T08:51:18.782" v="3394" actId="207"/>
          <ac:spMkLst>
            <pc:docMk/>
            <pc:sldMk cId="1261444923" sldId="261"/>
            <ac:spMk id="21" creationId="{20210543-2D0E-73D2-3ADF-AA12E6955452}"/>
          </ac:spMkLst>
        </pc:spChg>
        <pc:spChg chg="add mod">
          <ac:chgData name="Antoine Ebel" userId="82993521-4409-4dbf-8b7f-e90716302930" providerId="ADAL" clId="{10D3A634-81A5-DD4C-AE31-11B9A3D1A10A}" dt="2023-10-12T08:51:12.754" v="3393"/>
          <ac:spMkLst>
            <pc:docMk/>
            <pc:sldMk cId="1261444923" sldId="261"/>
            <ac:spMk id="22" creationId="{7597B93D-D22F-22D4-717C-7BEB34A03C58}"/>
          </ac:spMkLst>
        </pc:spChg>
        <pc:spChg chg="add mod">
          <ac:chgData name="Antoine Ebel" userId="82993521-4409-4dbf-8b7f-e90716302930" providerId="ADAL" clId="{10D3A634-81A5-DD4C-AE31-11B9A3D1A10A}" dt="2023-10-12T08:51:12.754" v="3393"/>
          <ac:spMkLst>
            <pc:docMk/>
            <pc:sldMk cId="1261444923" sldId="261"/>
            <ac:spMk id="23" creationId="{313191A7-2CA4-8882-D53D-95918E6B9095}"/>
          </ac:spMkLst>
        </pc:spChg>
        <pc:picChg chg="add mod modCrop">
          <ac:chgData name="Antoine Ebel" userId="82993521-4409-4dbf-8b7f-e90716302930" providerId="ADAL" clId="{10D3A634-81A5-DD4C-AE31-11B9A3D1A10A}" dt="2023-10-12T08:51:35.740" v="3398" actId="167"/>
          <ac:picMkLst>
            <pc:docMk/>
            <pc:sldMk cId="1261444923" sldId="261"/>
            <ac:picMk id="2" creationId="{9F4689FE-21C5-ADD9-7510-46499F40FCE0}"/>
          </ac:picMkLst>
        </pc:picChg>
        <pc:picChg chg="mod">
          <ac:chgData name="Antoine Ebel" userId="82993521-4409-4dbf-8b7f-e90716302930" providerId="ADAL" clId="{10D3A634-81A5-DD4C-AE31-11B9A3D1A10A}" dt="2023-10-11T13:08:04.109" v="2863" actId="14100"/>
          <ac:picMkLst>
            <pc:docMk/>
            <pc:sldMk cId="1261444923" sldId="261"/>
            <ac:picMk id="4" creationId="{313C0231-6AFE-EE36-B350-1B3308CF42FF}"/>
          </ac:picMkLst>
        </pc:picChg>
        <pc:picChg chg="add del mod">
          <ac:chgData name="Antoine Ebel" userId="82993521-4409-4dbf-8b7f-e90716302930" providerId="ADAL" clId="{10D3A634-81A5-DD4C-AE31-11B9A3D1A10A}" dt="2023-10-10T13:35:50.763" v="1768" actId="478"/>
          <ac:picMkLst>
            <pc:docMk/>
            <pc:sldMk cId="1261444923" sldId="261"/>
            <ac:picMk id="8" creationId="{0DAE8F19-ECBB-1B19-652F-C5426506C4FF}"/>
          </ac:picMkLst>
        </pc:picChg>
        <pc:picChg chg="del">
          <ac:chgData name="Antoine Ebel" userId="82993521-4409-4dbf-8b7f-e90716302930" providerId="ADAL" clId="{10D3A634-81A5-DD4C-AE31-11B9A3D1A10A}" dt="2023-10-10T13:29:00.439" v="1336" actId="478"/>
          <ac:picMkLst>
            <pc:docMk/>
            <pc:sldMk cId="1261444923" sldId="261"/>
            <ac:picMk id="9" creationId="{6DE7CD4C-005C-F63F-AC2E-248A7353A93A}"/>
          </ac:picMkLst>
        </pc:picChg>
        <pc:picChg chg="add mod">
          <ac:chgData name="Antoine Ebel" userId="82993521-4409-4dbf-8b7f-e90716302930" providerId="ADAL" clId="{10D3A634-81A5-DD4C-AE31-11B9A3D1A10A}" dt="2023-10-12T08:51:10.777" v="3392" actId="1036"/>
          <ac:picMkLst>
            <pc:docMk/>
            <pc:sldMk cId="1261444923" sldId="261"/>
            <ac:picMk id="9" creationId="{F9E97E14-FB40-E4BB-367E-F3D593E8F5B6}"/>
          </ac:picMkLst>
        </pc:picChg>
        <pc:picChg chg="del mod">
          <ac:chgData name="Antoine Ebel" userId="82993521-4409-4dbf-8b7f-e90716302930" providerId="ADAL" clId="{10D3A634-81A5-DD4C-AE31-11B9A3D1A10A}" dt="2023-10-11T13:12:19.547" v="3103" actId="478"/>
          <ac:picMkLst>
            <pc:docMk/>
            <pc:sldMk cId="1261444923" sldId="261"/>
            <ac:picMk id="11" creationId="{0E1F2D29-5F06-1199-CEE4-4D48EAB3324C}"/>
          </ac:picMkLst>
        </pc:picChg>
      </pc:sldChg>
      <pc:sldChg chg="add setBg">
        <pc:chgData name="Antoine Ebel" userId="82993521-4409-4dbf-8b7f-e90716302930" providerId="ADAL" clId="{10D3A634-81A5-DD4C-AE31-11B9A3D1A10A}" dt="2023-10-11T12:54:38.594" v="1774"/>
        <pc:sldMkLst>
          <pc:docMk/>
          <pc:sldMk cId="3773274487" sldId="262"/>
        </pc:sldMkLst>
      </pc:sldChg>
      <pc:sldChg chg="addSp delSp modSp add mod setBg">
        <pc:chgData name="Antoine Ebel" userId="82993521-4409-4dbf-8b7f-e90716302930" providerId="ADAL" clId="{10D3A634-81A5-DD4C-AE31-11B9A3D1A10A}" dt="2023-10-12T08:49:17.100" v="3353" actId="207"/>
        <pc:sldMkLst>
          <pc:docMk/>
          <pc:sldMk cId="1154503147" sldId="263"/>
        </pc:sldMkLst>
        <pc:spChg chg="mod">
          <ac:chgData name="Antoine Ebel" userId="82993521-4409-4dbf-8b7f-e90716302930" providerId="ADAL" clId="{10D3A634-81A5-DD4C-AE31-11B9A3D1A10A}" dt="2023-10-12T08:48:59.608" v="3348" actId="1076"/>
          <ac:spMkLst>
            <pc:docMk/>
            <pc:sldMk cId="1154503147" sldId="263"/>
            <ac:spMk id="3" creationId="{B375CD01-D4AD-E7F2-7B21-11ED6F241BFB}"/>
          </ac:spMkLst>
        </pc:spChg>
        <pc:spChg chg="mod">
          <ac:chgData name="Antoine Ebel" userId="82993521-4409-4dbf-8b7f-e90716302930" providerId="ADAL" clId="{10D3A634-81A5-DD4C-AE31-11B9A3D1A10A}" dt="2023-10-12T08:49:07.377" v="3350" actId="14100"/>
          <ac:spMkLst>
            <pc:docMk/>
            <pc:sldMk cId="1154503147" sldId="263"/>
            <ac:spMk id="6" creationId="{CFB3FE42-05E5-3E28-032C-085BACA2D0BD}"/>
          </ac:spMkLst>
        </pc:spChg>
        <pc:spChg chg="del">
          <ac:chgData name="Antoine Ebel" userId="82993521-4409-4dbf-8b7f-e90716302930" providerId="ADAL" clId="{10D3A634-81A5-DD4C-AE31-11B9A3D1A10A}" dt="2023-10-12T08:48:42.224" v="3342" actId="478"/>
          <ac:spMkLst>
            <pc:docMk/>
            <pc:sldMk cId="1154503147" sldId="263"/>
            <ac:spMk id="8" creationId="{82243E71-3672-231C-A7F0-DDBE9EC5FC76}"/>
          </ac:spMkLst>
        </pc:spChg>
        <pc:spChg chg="add mod">
          <ac:chgData name="Antoine Ebel" userId="82993521-4409-4dbf-8b7f-e90716302930" providerId="ADAL" clId="{10D3A634-81A5-DD4C-AE31-11B9A3D1A10A}" dt="2023-10-12T08:48:48.650" v="3344"/>
          <ac:spMkLst>
            <pc:docMk/>
            <pc:sldMk cId="1154503147" sldId="263"/>
            <ac:spMk id="9" creationId="{70571F40-9B87-3476-DA34-9F9EC7B70788}"/>
          </ac:spMkLst>
        </pc:spChg>
        <pc:spChg chg="add mod">
          <ac:chgData name="Antoine Ebel" userId="82993521-4409-4dbf-8b7f-e90716302930" providerId="ADAL" clId="{10D3A634-81A5-DD4C-AE31-11B9A3D1A10A}" dt="2023-10-12T08:48:48.650" v="3344"/>
          <ac:spMkLst>
            <pc:docMk/>
            <pc:sldMk cId="1154503147" sldId="263"/>
            <ac:spMk id="10" creationId="{4D34991C-0C83-26C1-5FF8-373153752709}"/>
          </ac:spMkLst>
        </pc:spChg>
        <pc:spChg chg="add mod">
          <ac:chgData name="Antoine Ebel" userId="82993521-4409-4dbf-8b7f-e90716302930" providerId="ADAL" clId="{10D3A634-81A5-DD4C-AE31-11B9A3D1A10A}" dt="2023-10-12T08:48:48.650" v="3344"/>
          <ac:spMkLst>
            <pc:docMk/>
            <pc:sldMk cId="1154503147" sldId="263"/>
            <ac:spMk id="11" creationId="{0E36F073-636E-8C4B-38B7-84D2492E37D6}"/>
          </ac:spMkLst>
        </pc:spChg>
        <pc:spChg chg="add mod">
          <ac:chgData name="Antoine Ebel" userId="82993521-4409-4dbf-8b7f-e90716302930" providerId="ADAL" clId="{10D3A634-81A5-DD4C-AE31-11B9A3D1A10A}" dt="2023-10-12T08:49:14.180" v="3351" actId="207"/>
          <ac:spMkLst>
            <pc:docMk/>
            <pc:sldMk cId="1154503147" sldId="263"/>
            <ac:spMk id="12" creationId="{8FE9FAB9-B5D0-8EF5-366F-C4C0002D1BE5}"/>
          </ac:spMkLst>
        </pc:spChg>
        <pc:spChg chg="add mod">
          <ac:chgData name="Antoine Ebel" userId="82993521-4409-4dbf-8b7f-e90716302930" providerId="ADAL" clId="{10D3A634-81A5-DD4C-AE31-11B9A3D1A10A}" dt="2023-10-12T08:49:17.100" v="3353" actId="207"/>
          <ac:spMkLst>
            <pc:docMk/>
            <pc:sldMk cId="1154503147" sldId="263"/>
            <ac:spMk id="13" creationId="{C079CFA9-F973-2A71-D95B-AAF86D98D4D8}"/>
          </ac:spMkLst>
        </pc:spChg>
        <pc:spChg chg="add mod">
          <ac:chgData name="Antoine Ebel" userId="82993521-4409-4dbf-8b7f-e90716302930" providerId="ADAL" clId="{10D3A634-81A5-DD4C-AE31-11B9A3D1A10A}" dt="2023-10-12T08:48:48.650" v="3344"/>
          <ac:spMkLst>
            <pc:docMk/>
            <pc:sldMk cId="1154503147" sldId="263"/>
            <ac:spMk id="14" creationId="{FAE3290A-0CEB-F774-EA75-6B868F7D2A9B}"/>
          </ac:spMkLst>
        </pc:spChg>
        <pc:picChg chg="mod">
          <ac:chgData name="Antoine Ebel" userId="82993521-4409-4dbf-8b7f-e90716302930" providerId="ADAL" clId="{10D3A634-81A5-DD4C-AE31-11B9A3D1A10A}" dt="2023-10-12T08:48:46.859" v="3343" actId="14100"/>
          <ac:picMkLst>
            <pc:docMk/>
            <pc:sldMk cId="1154503147" sldId="263"/>
            <ac:picMk id="2" creationId="{F9D0E6BE-D770-56C5-7851-6C85CC603E9C}"/>
          </ac:picMkLst>
        </pc:picChg>
      </pc:sldChg>
      <pc:sldChg chg="addSp delSp modSp add mod setBg">
        <pc:chgData name="Antoine Ebel" userId="82993521-4409-4dbf-8b7f-e90716302930" providerId="ADAL" clId="{10D3A634-81A5-DD4C-AE31-11B9A3D1A10A}" dt="2023-10-12T08:49:39.839" v="3358" actId="207"/>
        <pc:sldMkLst>
          <pc:docMk/>
          <pc:sldMk cId="1303927396" sldId="264"/>
        </pc:sldMkLst>
        <pc:spChg chg="add mod">
          <ac:chgData name="Antoine Ebel" userId="82993521-4409-4dbf-8b7f-e90716302930" providerId="ADAL" clId="{10D3A634-81A5-DD4C-AE31-11B9A3D1A10A}" dt="2023-10-12T08:49:32.004" v="3355"/>
          <ac:spMkLst>
            <pc:docMk/>
            <pc:sldMk cId="1303927396" sldId="264"/>
            <ac:spMk id="2" creationId="{E2049CD4-701B-3FED-0883-453E4CB31C8F}"/>
          </ac:spMkLst>
        </pc:spChg>
        <pc:spChg chg="add mod">
          <ac:chgData name="Antoine Ebel" userId="82993521-4409-4dbf-8b7f-e90716302930" providerId="ADAL" clId="{10D3A634-81A5-DD4C-AE31-11B9A3D1A10A}" dt="2023-10-12T08:49:32.004" v="3355"/>
          <ac:spMkLst>
            <pc:docMk/>
            <pc:sldMk cId="1303927396" sldId="264"/>
            <ac:spMk id="3" creationId="{2535B447-FCC4-5674-111A-BB7581BA913F}"/>
          </ac:spMkLst>
        </pc:spChg>
        <pc:spChg chg="del">
          <ac:chgData name="Antoine Ebel" userId="82993521-4409-4dbf-8b7f-e90716302930" providerId="ADAL" clId="{10D3A634-81A5-DD4C-AE31-11B9A3D1A10A}" dt="2023-10-12T08:49:31.337" v="3354" actId="478"/>
          <ac:spMkLst>
            <pc:docMk/>
            <pc:sldMk cId="1303927396" sldId="264"/>
            <ac:spMk id="5" creationId="{D9449E70-A2E6-8EAA-091D-D54E7F12719F}"/>
          </ac:spMkLst>
        </pc:spChg>
        <pc:spChg chg="add mod">
          <ac:chgData name="Antoine Ebel" userId="82993521-4409-4dbf-8b7f-e90716302930" providerId="ADAL" clId="{10D3A634-81A5-DD4C-AE31-11B9A3D1A10A}" dt="2023-10-12T08:49:32.004" v="3355"/>
          <ac:spMkLst>
            <pc:docMk/>
            <pc:sldMk cId="1303927396" sldId="264"/>
            <ac:spMk id="6" creationId="{AB30233F-E2D3-0290-DC9C-E1610E98B1D4}"/>
          </ac:spMkLst>
        </pc:spChg>
        <pc:spChg chg="add mod">
          <ac:chgData name="Antoine Ebel" userId="82993521-4409-4dbf-8b7f-e90716302930" providerId="ADAL" clId="{10D3A634-81A5-DD4C-AE31-11B9A3D1A10A}" dt="2023-10-12T08:49:36.849" v="3356" actId="207"/>
          <ac:spMkLst>
            <pc:docMk/>
            <pc:sldMk cId="1303927396" sldId="264"/>
            <ac:spMk id="8" creationId="{174E4968-514E-59CC-B494-ABC74A2FB747}"/>
          </ac:spMkLst>
        </pc:spChg>
        <pc:spChg chg="add mod">
          <ac:chgData name="Antoine Ebel" userId="82993521-4409-4dbf-8b7f-e90716302930" providerId="ADAL" clId="{10D3A634-81A5-DD4C-AE31-11B9A3D1A10A}" dt="2023-10-12T08:49:39.839" v="3358" actId="207"/>
          <ac:spMkLst>
            <pc:docMk/>
            <pc:sldMk cId="1303927396" sldId="264"/>
            <ac:spMk id="10" creationId="{5FD7ACC4-0AB1-1A4B-E8F8-FB729E45E67C}"/>
          </ac:spMkLst>
        </pc:spChg>
        <pc:spChg chg="add mod">
          <ac:chgData name="Antoine Ebel" userId="82993521-4409-4dbf-8b7f-e90716302930" providerId="ADAL" clId="{10D3A634-81A5-DD4C-AE31-11B9A3D1A10A}" dt="2023-10-12T08:49:32.004" v="3355"/>
          <ac:spMkLst>
            <pc:docMk/>
            <pc:sldMk cId="1303927396" sldId="264"/>
            <ac:spMk id="14" creationId="{5FC68FC0-D4C9-D1E2-A49D-5DC2A9D41211}"/>
          </ac:spMkLst>
        </pc:spChg>
      </pc:sldChg>
      <pc:sldChg chg="addSp delSp modSp add mod setBg">
        <pc:chgData name="Antoine Ebel" userId="82993521-4409-4dbf-8b7f-e90716302930" providerId="ADAL" clId="{10D3A634-81A5-DD4C-AE31-11B9A3D1A10A}" dt="2023-10-12T08:52:49.327" v="3455" actId="20577"/>
        <pc:sldMkLst>
          <pc:docMk/>
          <pc:sldMk cId="1900382645" sldId="265"/>
        </pc:sldMkLst>
        <pc:spChg chg="add mod">
          <ac:chgData name="Antoine Ebel" userId="82993521-4409-4dbf-8b7f-e90716302930" providerId="ADAL" clId="{10D3A634-81A5-DD4C-AE31-11B9A3D1A10A}" dt="2023-10-12T08:52:49.327" v="3455" actId="20577"/>
          <ac:spMkLst>
            <pc:docMk/>
            <pc:sldMk cId="1900382645" sldId="265"/>
            <ac:spMk id="3" creationId="{3EE65F8C-87B3-8A29-8EF9-E2BF296D61F1}"/>
          </ac:spMkLst>
        </pc:spChg>
        <pc:spChg chg="del">
          <ac:chgData name="Antoine Ebel" userId="82993521-4409-4dbf-8b7f-e90716302930" providerId="ADAL" clId="{10D3A634-81A5-DD4C-AE31-11B9A3D1A10A}" dt="2023-10-11T13:15:45.242" v="3121" actId="478"/>
          <ac:spMkLst>
            <pc:docMk/>
            <pc:sldMk cId="1900382645" sldId="265"/>
            <ac:spMk id="6" creationId="{3874E5F1-8455-DD06-8C38-FEAEF9EA6993}"/>
          </ac:spMkLst>
        </pc:spChg>
        <pc:spChg chg="del">
          <ac:chgData name="Antoine Ebel" userId="82993521-4409-4dbf-8b7f-e90716302930" providerId="ADAL" clId="{10D3A634-81A5-DD4C-AE31-11B9A3D1A10A}" dt="2023-10-11T13:15:47.158" v="3122" actId="478"/>
          <ac:spMkLst>
            <pc:docMk/>
            <pc:sldMk cId="1900382645" sldId="265"/>
            <ac:spMk id="8" creationId="{717AE2E9-0A23-2A81-681F-C78381841AD3}"/>
          </ac:spMkLst>
        </pc:spChg>
        <pc:spChg chg="del">
          <ac:chgData name="Antoine Ebel" userId="82993521-4409-4dbf-8b7f-e90716302930" providerId="ADAL" clId="{10D3A634-81A5-DD4C-AE31-11B9A3D1A10A}" dt="2023-10-11T13:15:43.286" v="3120" actId="478"/>
          <ac:spMkLst>
            <pc:docMk/>
            <pc:sldMk cId="1900382645" sldId="265"/>
            <ac:spMk id="11" creationId="{C01B0626-395D-B587-4A85-29E72CFE2E99}"/>
          </ac:spMkLst>
        </pc:spChg>
        <pc:picChg chg="del">
          <ac:chgData name="Antoine Ebel" userId="82993521-4409-4dbf-8b7f-e90716302930" providerId="ADAL" clId="{10D3A634-81A5-DD4C-AE31-11B9A3D1A10A}" dt="2023-10-11T13:15:39.892" v="3118" actId="478"/>
          <ac:picMkLst>
            <pc:docMk/>
            <pc:sldMk cId="1900382645" sldId="265"/>
            <ac:picMk id="2" creationId="{F9DE196F-D67E-66CD-9FEE-DA7D701614B7}"/>
          </ac:picMkLst>
        </pc:picChg>
        <pc:picChg chg="del">
          <ac:chgData name="Antoine Ebel" userId="82993521-4409-4dbf-8b7f-e90716302930" providerId="ADAL" clId="{10D3A634-81A5-DD4C-AE31-11B9A3D1A10A}" dt="2023-10-11T13:15:41.228" v="3119" actId="478"/>
          <ac:picMkLst>
            <pc:docMk/>
            <pc:sldMk cId="1900382645" sldId="265"/>
            <ac:picMk id="7" creationId="{FBC661C5-213E-E76A-4FE1-96DC0A3CF038}"/>
          </ac:picMkLst>
        </pc:picChg>
      </pc:sldChg>
      <pc:sldChg chg="add setBg">
        <pc:chgData name="Antoine Ebel" userId="82993521-4409-4dbf-8b7f-e90716302930" providerId="ADAL" clId="{10D3A634-81A5-DD4C-AE31-11B9A3D1A10A}" dt="2023-10-12T08:47:22.701" v="3322"/>
        <pc:sldMkLst>
          <pc:docMk/>
          <pc:sldMk cId="1493083037" sldId="266"/>
        </pc:sldMkLst>
      </pc:sldChg>
      <pc:sldChg chg="modSp add mod setBg">
        <pc:chgData name="Antoine Ebel" userId="82993521-4409-4dbf-8b7f-e90716302930" providerId="ADAL" clId="{10D3A634-81A5-DD4C-AE31-11B9A3D1A10A}" dt="2023-10-12T08:47:37.923" v="3324" actId="14100"/>
        <pc:sldMkLst>
          <pc:docMk/>
          <pc:sldMk cId="3244346931" sldId="267"/>
        </pc:sldMkLst>
        <pc:spChg chg="mod">
          <ac:chgData name="Antoine Ebel" userId="82993521-4409-4dbf-8b7f-e90716302930" providerId="ADAL" clId="{10D3A634-81A5-DD4C-AE31-11B9A3D1A10A}" dt="2023-10-12T08:47:37.923" v="3324" actId="14100"/>
          <ac:spMkLst>
            <pc:docMk/>
            <pc:sldMk cId="3244346931" sldId="267"/>
            <ac:spMk id="10" creationId="{5D01CE52-E3E6-5611-4C93-C8761D581EF1}"/>
          </ac:spMkLst>
        </pc:spChg>
      </pc:sldChg>
      <pc:sldChg chg="add setBg">
        <pc:chgData name="Antoine Ebel" userId="82993521-4409-4dbf-8b7f-e90716302930" providerId="ADAL" clId="{10D3A634-81A5-DD4C-AE31-11B9A3D1A10A}" dt="2023-10-12T13:54:17.780" v="3457"/>
        <pc:sldMkLst>
          <pc:docMk/>
          <pc:sldMk cId="3743428570" sldId="268"/>
        </pc:sldMkLst>
      </pc:sldChg>
    </pc:docChg>
  </pc:docChgLst>
  <pc:docChgLst>
    <pc:chgData name="Antoine Ebel" userId="82993521-4409-4dbf-8b7f-e90716302930" providerId="ADAL" clId="{100544F3-37C6-524E-9004-BE1630867FAE}"/>
    <pc:docChg chg="undo custSel modSld">
      <pc:chgData name="Antoine Ebel" userId="82993521-4409-4dbf-8b7f-e90716302930" providerId="ADAL" clId="{100544F3-37C6-524E-9004-BE1630867FAE}" dt="2023-10-13T11:05:45.895" v="204" actId="14100"/>
      <pc:docMkLst>
        <pc:docMk/>
      </pc:docMkLst>
      <pc:sldChg chg="addSp delSp modSp mod">
        <pc:chgData name="Antoine Ebel" userId="82993521-4409-4dbf-8b7f-e90716302930" providerId="ADAL" clId="{100544F3-37C6-524E-9004-BE1630867FAE}" dt="2023-10-13T11:01:40.094" v="102" actId="14100"/>
        <pc:sldMkLst>
          <pc:docMk/>
          <pc:sldMk cId="447429686" sldId="257"/>
        </pc:sldMkLst>
        <pc:spChg chg="add mod">
          <ac:chgData name="Antoine Ebel" userId="82993521-4409-4dbf-8b7f-e90716302930" providerId="ADAL" clId="{100544F3-37C6-524E-9004-BE1630867FAE}" dt="2023-10-13T09:52:11.642" v="5"/>
          <ac:spMkLst>
            <pc:docMk/>
            <pc:sldMk cId="447429686" sldId="257"/>
            <ac:spMk id="2" creationId="{3A7770C1-17B6-85E8-6308-7C62739EADC6}"/>
          </ac:spMkLst>
        </pc:spChg>
        <pc:spChg chg="mod">
          <ac:chgData name="Antoine Ebel" userId="82993521-4409-4dbf-8b7f-e90716302930" providerId="ADAL" clId="{100544F3-37C6-524E-9004-BE1630867FAE}" dt="2023-10-13T11:01:40.094" v="102" actId="14100"/>
          <ac:spMkLst>
            <pc:docMk/>
            <pc:sldMk cId="447429686" sldId="257"/>
            <ac:spMk id="3" creationId="{7C308A32-DD97-FD27-F02A-919CB51AC7EA}"/>
          </ac:spMkLst>
        </pc:spChg>
        <pc:spChg chg="del">
          <ac:chgData name="Antoine Ebel" userId="82993521-4409-4dbf-8b7f-e90716302930" providerId="ADAL" clId="{100544F3-37C6-524E-9004-BE1630867FAE}" dt="2023-10-13T09:52:11.246" v="4" actId="478"/>
          <ac:spMkLst>
            <pc:docMk/>
            <pc:sldMk cId="447429686" sldId="257"/>
            <ac:spMk id="6" creationId="{4401C10D-79A1-8888-BD51-F08C46711DA2}"/>
          </ac:spMkLst>
        </pc:spChg>
        <pc:spChg chg="del">
          <ac:chgData name="Antoine Ebel" userId="82993521-4409-4dbf-8b7f-e90716302930" providerId="ADAL" clId="{100544F3-37C6-524E-9004-BE1630867FAE}" dt="2023-10-13T09:52:11.246" v="4" actId="478"/>
          <ac:spMkLst>
            <pc:docMk/>
            <pc:sldMk cId="447429686" sldId="257"/>
            <ac:spMk id="8" creationId="{F9116905-8478-090F-D4D3-95A0EA3B80F4}"/>
          </ac:spMkLst>
        </pc:spChg>
        <pc:spChg chg="mod">
          <ac:chgData name="Antoine Ebel" userId="82993521-4409-4dbf-8b7f-e90716302930" providerId="ADAL" clId="{100544F3-37C6-524E-9004-BE1630867FAE}" dt="2023-10-13T11:01:10.360" v="93" actId="14100"/>
          <ac:spMkLst>
            <pc:docMk/>
            <pc:sldMk cId="447429686" sldId="257"/>
            <ac:spMk id="9" creationId="{65B633E8-D2D9-17C0-922B-7E05D335E8D7}"/>
          </ac:spMkLst>
        </pc:spChg>
        <pc:spChg chg="del">
          <ac:chgData name="Antoine Ebel" userId="82993521-4409-4dbf-8b7f-e90716302930" providerId="ADAL" clId="{100544F3-37C6-524E-9004-BE1630867FAE}" dt="2023-10-13T09:52:11.246" v="4" actId="478"/>
          <ac:spMkLst>
            <pc:docMk/>
            <pc:sldMk cId="447429686" sldId="257"/>
            <ac:spMk id="10" creationId="{3EA6FDF2-B52A-792B-4068-D0564E5556F5}"/>
          </ac:spMkLst>
        </pc:spChg>
        <pc:spChg chg="add del mod">
          <ac:chgData name="Antoine Ebel" userId="82993521-4409-4dbf-8b7f-e90716302930" providerId="ADAL" clId="{100544F3-37C6-524E-9004-BE1630867FAE}" dt="2023-10-13T11:01:33.623" v="101" actId="14100"/>
          <ac:spMkLst>
            <pc:docMk/>
            <pc:sldMk cId="447429686" sldId="257"/>
            <ac:spMk id="12" creationId="{E5844D00-5C60-9080-3004-B5C9F0E0DC6C}"/>
          </ac:spMkLst>
        </pc:spChg>
        <pc:spChg chg="del">
          <ac:chgData name="Antoine Ebel" userId="82993521-4409-4dbf-8b7f-e90716302930" providerId="ADAL" clId="{100544F3-37C6-524E-9004-BE1630867FAE}" dt="2023-10-13T09:52:11.246" v="4" actId="478"/>
          <ac:spMkLst>
            <pc:docMk/>
            <pc:sldMk cId="447429686" sldId="257"/>
            <ac:spMk id="13" creationId="{FA9C2381-15A8-BF89-01B6-5E9F0A1E15F8}"/>
          </ac:spMkLst>
        </pc:spChg>
        <pc:spChg chg="del">
          <ac:chgData name="Antoine Ebel" userId="82993521-4409-4dbf-8b7f-e90716302930" providerId="ADAL" clId="{100544F3-37C6-524E-9004-BE1630867FAE}" dt="2023-10-13T09:52:11.246" v="4" actId="478"/>
          <ac:spMkLst>
            <pc:docMk/>
            <pc:sldMk cId="447429686" sldId="257"/>
            <ac:spMk id="14" creationId="{7907DE4D-EADA-18E7-CCBC-8091945944F4}"/>
          </ac:spMkLst>
        </pc:spChg>
        <pc:spChg chg="del">
          <ac:chgData name="Antoine Ebel" userId="82993521-4409-4dbf-8b7f-e90716302930" providerId="ADAL" clId="{100544F3-37C6-524E-9004-BE1630867FAE}" dt="2023-10-13T09:52:11.246" v="4" actId="478"/>
          <ac:spMkLst>
            <pc:docMk/>
            <pc:sldMk cId="447429686" sldId="257"/>
            <ac:spMk id="15" creationId="{846BD507-5781-B3FF-A044-1119D6843DD6}"/>
          </ac:spMkLst>
        </pc:spChg>
        <pc:spChg chg="add mod">
          <ac:chgData name="Antoine Ebel" userId="82993521-4409-4dbf-8b7f-e90716302930" providerId="ADAL" clId="{100544F3-37C6-524E-9004-BE1630867FAE}" dt="2023-10-13T09:52:11.642" v="5"/>
          <ac:spMkLst>
            <pc:docMk/>
            <pc:sldMk cId="447429686" sldId="257"/>
            <ac:spMk id="16" creationId="{446CA2A4-FD32-FCB7-5738-9D49EE5026FB}"/>
          </ac:spMkLst>
        </pc:spChg>
        <pc:spChg chg="add mod">
          <ac:chgData name="Antoine Ebel" userId="82993521-4409-4dbf-8b7f-e90716302930" providerId="ADAL" clId="{100544F3-37C6-524E-9004-BE1630867FAE}" dt="2023-10-13T09:52:11.642" v="5"/>
          <ac:spMkLst>
            <pc:docMk/>
            <pc:sldMk cId="447429686" sldId="257"/>
            <ac:spMk id="17" creationId="{62BAAA13-4AF6-E85C-B5E9-79BE2875E757}"/>
          </ac:spMkLst>
        </pc:spChg>
        <pc:spChg chg="add mod">
          <ac:chgData name="Antoine Ebel" userId="82993521-4409-4dbf-8b7f-e90716302930" providerId="ADAL" clId="{100544F3-37C6-524E-9004-BE1630867FAE}" dt="2023-10-13T09:52:11.642" v="5"/>
          <ac:spMkLst>
            <pc:docMk/>
            <pc:sldMk cId="447429686" sldId="257"/>
            <ac:spMk id="18" creationId="{AC639B67-E2AB-75D7-A331-59CDA7F5971F}"/>
          </ac:spMkLst>
        </pc:spChg>
        <pc:spChg chg="add mod">
          <ac:chgData name="Antoine Ebel" userId="82993521-4409-4dbf-8b7f-e90716302930" providerId="ADAL" clId="{100544F3-37C6-524E-9004-BE1630867FAE}" dt="2023-10-13T09:52:11.642" v="5"/>
          <ac:spMkLst>
            <pc:docMk/>
            <pc:sldMk cId="447429686" sldId="257"/>
            <ac:spMk id="19" creationId="{5542A986-B0DE-A837-F952-1DD6222E2A6B}"/>
          </ac:spMkLst>
        </pc:spChg>
        <pc:spChg chg="add mod">
          <ac:chgData name="Antoine Ebel" userId="82993521-4409-4dbf-8b7f-e90716302930" providerId="ADAL" clId="{100544F3-37C6-524E-9004-BE1630867FAE}" dt="2023-10-13T09:52:11.642" v="5"/>
          <ac:spMkLst>
            <pc:docMk/>
            <pc:sldMk cId="447429686" sldId="257"/>
            <ac:spMk id="20" creationId="{915C6814-4F05-A016-3774-82104FC76053}"/>
          </ac:spMkLst>
        </pc:spChg>
        <pc:picChg chg="mod">
          <ac:chgData name="Antoine Ebel" userId="82993521-4409-4dbf-8b7f-e90716302930" providerId="ADAL" clId="{100544F3-37C6-524E-9004-BE1630867FAE}" dt="2023-10-13T11:00:55.366" v="88" actId="1076"/>
          <ac:picMkLst>
            <pc:docMk/>
            <pc:sldMk cId="447429686" sldId="257"/>
            <ac:picMk id="11" creationId="{A08480FF-9D63-1B07-6E92-A2CF3FCE202C}"/>
          </ac:picMkLst>
        </pc:picChg>
      </pc:sldChg>
      <pc:sldChg chg="addSp delSp modSp mod">
        <pc:chgData name="Antoine Ebel" userId="82993521-4409-4dbf-8b7f-e90716302930" providerId="ADAL" clId="{100544F3-37C6-524E-9004-BE1630867FAE}" dt="2023-10-13T11:04:40.857" v="180" actId="14100"/>
        <pc:sldMkLst>
          <pc:docMk/>
          <pc:sldMk cId="1878078095" sldId="260"/>
        </pc:sldMkLst>
        <pc:spChg chg="add mod">
          <ac:chgData name="Antoine Ebel" userId="82993521-4409-4dbf-8b7f-e90716302930" providerId="ADAL" clId="{100544F3-37C6-524E-9004-BE1630867FAE}" dt="2023-10-13T09:52:30.072" v="11"/>
          <ac:spMkLst>
            <pc:docMk/>
            <pc:sldMk cId="1878078095" sldId="260"/>
            <ac:spMk id="2" creationId="{379455AD-4069-CE80-F983-97180E83054F}"/>
          </ac:spMkLst>
        </pc:spChg>
        <pc:spChg chg="del">
          <ac:chgData name="Antoine Ebel" userId="82993521-4409-4dbf-8b7f-e90716302930" providerId="ADAL" clId="{100544F3-37C6-524E-9004-BE1630867FAE}" dt="2023-10-13T09:52:29.768" v="10" actId="478"/>
          <ac:spMkLst>
            <pc:docMk/>
            <pc:sldMk cId="1878078095" sldId="260"/>
            <ac:spMk id="3" creationId="{AFA82F00-5AA3-5BAA-2189-27047CD88B18}"/>
          </ac:spMkLst>
        </pc:spChg>
        <pc:spChg chg="mod">
          <ac:chgData name="Antoine Ebel" userId="82993521-4409-4dbf-8b7f-e90716302930" providerId="ADAL" clId="{100544F3-37C6-524E-9004-BE1630867FAE}" dt="2023-10-13T11:04:25.842" v="174" actId="14100"/>
          <ac:spMkLst>
            <pc:docMk/>
            <pc:sldMk cId="1878078095" sldId="260"/>
            <ac:spMk id="6" creationId="{65694F36-A0C7-1A9B-A18D-7F80D6A00752}"/>
          </ac:spMkLst>
        </pc:spChg>
        <pc:spChg chg="del">
          <ac:chgData name="Antoine Ebel" userId="82993521-4409-4dbf-8b7f-e90716302930" providerId="ADAL" clId="{100544F3-37C6-524E-9004-BE1630867FAE}" dt="2023-10-13T09:52:29.768" v="10" actId="478"/>
          <ac:spMkLst>
            <pc:docMk/>
            <pc:sldMk cId="1878078095" sldId="260"/>
            <ac:spMk id="8" creationId="{678D5F50-0A27-D734-5994-5E4D7C7CB9C5}"/>
          </ac:spMkLst>
        </pc:spChg>
        <pc:spChg chg="mod">
          <ac:chgData name="Antoine Ebel" userId="82993521-4409-4dbf-8b7f-e90716302930" providerId="ADAL" clId="{100544F3-37C6-524E-9004-BE1630867FAE}" dt="2023-10-13T11:04:40.857" v="180" actId="14100"/>
          <ac:spMkLst>
            <pc:docMk/>
            <pc:sldMk cId="1878078095" sldId="260"/>
            <ac:spMk id="10" creationId="{069F16F9-3853-7122-B0D0-30AD6E65E3A9}"/>
          </ac:spMkLst>
        </pc:spChg>
        <pc:spChg chg="del">
          <ac:chgData name="Antoine Ebel" userId="82993521-4409-4dbf-8b7f-e90716302930" providerId="ADAL" clId="{100544F3-37C6-524E-9004-BE1630867FAE}" dt="2023-10-13T09:52:29.768" v="10" actId="478"/>
          <ac:spMkLst>
            <pc:docMk/>
            <pc:sldMk cId="1878078095" sldId="260"/>
            <ac:spMk id="11" creationId="{15A41F16-2709-0EAC-9DB8-54E1759F7663}"/>
          </ac:spMkLst>
        </pc:spChg>
        <pc:spChg chg="del">
          <ac:chgData name="Antoine Ebel" userId="82993521-4409-4dbf-8b7f-e90716302930" providerId="ADAL" clId="{100544F3-37C6-524E-9004-BE1630867FAE}" dt="2023-10-13T09:52:29.768" v="10" actId="478"/>
          <ac:spMkLst>
            <pc:docMk/>
            <pc:sldMk cId="1878078095" sldId="260"/>
            <ac:spMk id="12" creationId="{B6567543-C48F-71C8-A94B-698F5918163C}"/>
          </ac:spMkLst>
        </pc:spChg>
        <pc:spChg chg="del">
          <ac:chgData name="Antoine Ebel" userId="82993521-4409-4dbf-8b7f-e90716302930" providerId="ADAL" clId="{100544F3-37C6-524E-9004-BE1630867FAE}" dt="2023-10-13T09:52:29.768" v="10" actId="478"/>
          <ac:spMkLst>
            <pc:docMk/>
            <pc:sldMk cId="1878078095" sldId="260"/>
            <ac:spMk id="13" creationId="{C8E70909-B1F3-CBC8-047F-D5CBEFED73F7}"/>
          </ac:spMkLst>
        </pc:spChg>
        <pc:spChg chg="del">
          <ac:chgData name="Antoine Ebel" userId="82993521-4409-4dbf-8b7f-e90716302930" providerId="ADAL" clId="{100544F3-37C6-524E-9004-BE1630867FAE}" dt="2023-10-13T09:52:29.768" v="10" actId="478"/>
          <ac:spMkLst>
            <pc:docMk/>
            <pc:sldMk cId="1878078095" sldId="260"/>
            <ac:spMk id="14" creationId="{4978E3C2-378F-9503-64E3-115E768F0961}"/>
          </ac:spMkLst>
        </pc:spChg>
        <pc:spChg chg="add mod">
          <ac:chgData name="Antoine Ebel" userId="82993521-4409-4dbf-8b7f-e90716302930" providerId="ADAL" clId="{100544F3-37C6-524E-9004-BE1630867FAE}" dt="2023-10-13T09:52:30.072" v="11"/>
          <ac:spMkLst>
            <pc:docMk/>
            <pc:sldMk cId="1878078095" sldId="260"/>
            <ac:spMk id="15" creationId="{AD702AD7-2A04-63E0-CD15-EF2347692CB4}"/>
          </ac:spMkLst>
        </pc:spChg>
        <pc:spChg chg="add mod">
          <ac:chgData name="Antoine Ebel" userId="82993521-4409-4dbf-8b7f-e90716302930" providerId="ADAL" clId="{100544F3-37C6-524E-9004-BE1630867FAE}" dt="2023-10-13T09:52:30.072" v="11"/>
          <ac:spMkLst>
            <pc:docMk/>
            <pc:sldMk cId="1878078095" sldId="260"/>
            <ac:spMk id="16" creationId="{8AC25661-31D0-1BAF-21D7-060547849D56}"/>
          </ac:spMkLst>
        </pc:spChg>
        <pc:spChg chg="add mod">
          <ac:chgData name="Antoine Ebel" userId="82993521-4409-4dbf-8b7f-e90716302930" providerId="ADAL" clId="{100544F3-37C6-524E-9004-BE1630867FAE}" dt="2023-10-13T11:03:58.272" v="166" actId="207"/>
          <ac:spMkLst>
            <pc:docMk/>
            <pc:sldMk cId="1878078095" sldId="260"/>
            <ac:spMk id="17" creationId="{0E5ED96B-6EDA-037F-62E6-7DCEE5505FD6}"/>
          </ac:spMkLst>
        </pc:spChg>
        <pc:spChg chg="add mod">
          <ac:chgData name="Antoine Ebel" userId="82993521-4409-4dbf-8b7f-e90716302930" providerId="ADAL" clId="{100544F3-37C6-524E-9004-BE1630867FAE}" dt="2023-10-13T09:52:30.072" v="11"/>
          <ac:spMkLst>
            <pc:docMk/>
            <pc:sldMk cId="1878078095" sldId="260"/>
            <ac:spMk id="18" creationId="{7672F914-C0AF-6B0D-BA4C-D72026D91CEA}"/>
          </ac:spMkLst>
        </pc:spChg>
        <pc:spChg chg="add mod">
          <ac:chgData name="Antoine Ebel" userId="82993521-4409-4dbf-8b7f-e90716302930" providerId="ADAL" clId="{100544F3-37C6-524E-9004-BE1630867FAE}" dt="2023-10-13T11:04:01.077" v="168" actId="207"/>
          <ac:spMkLst>
            <pc:docMk/>
            <pc:sldMk cId="1878078095" sldId="260"/>
            <ac:spMk id="19" creationId="{EF7FDC31-5C9F-CD9A-AB43-84FE049694AB}"/>
          </ac:spMkLst>
        </pc:spChg>
        <pc:picChg chg="mod">
          <ac:chgData name="Antoine Ebel" userId="82993521-4409-4dbf-8b7f-e90716302930" providerId="ADAL" clId="{100544F3-37C6-524E-9004-BE1630867FAE}" dt="2023-10-13T11:04:15.858" v="170" actId="14100"/>
          <ac:picMkLst>
            <pc:docMk/>
            <pc:sldMk cId="1878078095" sldId="260"/>
            <ac:picMk id="9" creationId="{6DE7CD4C-005C-F63F-AC2E-248A7353A93A}"/>
          </ac:picMkLst>
        </pc:picChg>
      </pc:sldChg>
      <pc:sldChg chg="addSp delSp modSp mod">
        <pc:chgData name="Antoine Ebel" userId="82993521-4409-4dbf-8b7f-e90716302930" providerId="ADAL" clId="{100544F3-37C6-524E-9004-BE1630867FAE}" dt="2023-10-13T11:05:45.895" v="204" actId="14100"/>
        <pc:sldMkLst>
          <pc:docMk/>
          <pc:sldMk cId="1261444923" sldId="261"/>
        </pc:sldMkLst>
        <pc:spChg chg="mod">
          <ac:chgData name="Antoine Ebel" userId="82993521-4409-4dbf-8b7f-e90716302930" providerId="ADAL" clId="{100544F3-37C6-524E-9004-BE1630867FAE}" dt="2023-10-13T11:05:45.895" v="204" actId="14100"/>
          <ac:spMkLst>
            <pc:docMk/>
            <pc:sldMk cId="1261444923" sldId="261"/>
            <ac:spMk id="3" creationId="{20E4F7D0-A6B6-7008-40FA-D980297FA74A}"/>
          </ac:spMkLst>
        </pc:spChg>
        <pc:spChg chg="add mod">
          <ac:chgData name="Antoine Ebel" userId="82993521-4409-4dbf-8b7f-e90716302930" providerId="ADAL" clId="{100544F3-37C6-524E-9004-BE1630867FAE}" dt="2023-10-13T11:04:47.700" v="181" actId="207"/>
          <ac:spMkLst>
            <pc:docMk/>
            <pc:sldMk cId="1261444923" sldId="261"/>
            <ac:spMk id="6" creationId="{C0B502B2-7B1B-01F5-8EE3-97B085DD17B4}"/>
          </ac:spMkLst>
        </pc:spChg>
        <pc:spChg chg="mod">
          <ac:chgData name="Antoine Ebel" userId="82993521-4409-4dbf-8b7f-e90716302930" providerId="ADAL" clId="{100544F3-37C6-524E-9004-BE1630867FAE}" dt="2023-10-13T11:05:20.823" v="201" actId="1038"/>
          <ac:spMkLst>
            <pc:docMk/>
            <pc:sldMk cId="1261444923" sldId="261"/>
            <ac:spMk id="8" creationId="{FCB3A077-DAA8-67DD-CF9B-C8F61F79EBAD}"/>
          </ac:spMkLst>
        </pc:spChg>
        <pc:spChg chg="mod">
          <ac:chgData name="Antoine Ebel" userId="82993521-4409-4dbf-8b7f-e90716302930" providerId="ADAL" clId="{100544F3-37C6-524E-9004-BE1630867FAE}" dt="2023-10-13T11:05:07.729" v="194" actId="20577"/>
          <ac:spMkLst>
            <pc:docMk/>
            <pc:sldMk cId="1261444923" sldId="261"/>
            <ac:spMk id="10" creationId="{069F16F9-3853-7122-B0D0-30AD6E65E3A9}"/>
          </ac:spMkLst>
        </pc:spChg>
        <pc:spChg chg="add mod">
          <ac:chgData name="Antoine Ebel" userId="82993521-4409-4dbf-8b7f-e90716302930" providerId="ADAL" clId="{100544F3-37C6-524E-9004-BE1630867FAE}" dt="2023-10-13T11:04:50.312" v="189" actId="207"/>
          <ac:spMkLst>
            <pc:docMk/>
            <pc:sldMk cId="1261444923" sldId="261"/>
            <ac:spMk id="12" creationId="{B59EE669-622C-A67E-B0FE-DAD088080B8A}"/>
          </ac:spMkLst>
        </pc:spChg>
        <pc:spChg chg="add mod">
          <ac:chgData name="Antoine Ebel" userId="82993521-4409-4dbf-8b7f-e90716302930" providerId="ADAL" clId="{100544F3-37C6-524E-9004-BE1630867FAE}" dt="2023-10-13T09:52:36.837" v="13"/>
          <ac:spMkLst>
            <pc:docMk/>
            <pc:sldMk cId="1261444923" sldId="261"/>
            <ac:spMk id="13" creationId="{7F031BFE-F5DD-0BD3-65E8-67DC08E52096}"/>
          </ac:spMkLst>
        </pc:spChg>
        <pc:spChg chg="add mod">
          <ac:chgData name="Antoine Ebel" userId="82993521-4409-4dbf-8b7f-e90716302930" providerId="ADAL" clId="{100544F3-37C6-524E-9004-BE1630867FAE}" dt="2023-10-13T11:04:47.700" v="181" actId="207"/>
          <ac:spMkLst>
            <pc:docMk/>
            <pc:sldMk cId="1261444923" sldId="261"/>
            <ac:spMk id="14" creationId="{A2DE91E1-D171-3AC6-774B-E1E03BE860B5}"/>
          </ac:spMkLst>
        </pc:spChg>
        <pc:spChg chg="add mod">
          <ac:chgData name="Antoine Ebel" userId="82993521-4409-4dbf-8b7f-e90716302930" providerId="ADAL" clId="{100544F3-37C6-524E-9004-BE1630867FAE}" dt="2023-10-13T09:52:36.837" v="13"/>
          <ac:spMkLst>
            <pc:docMk/>
            <pc:sldMk cId="1261444923" sldId="261"/>
            <ac:spMk id="15" creationId="{532C54A6-28FE-A23D-0B29-7E51ACF66650}"/>
          </ac:spMkLst>
        </pc:spChg>
        <pc:spChg chg="add mod">
          <ac:chgData name="Antoine Ebel" userId="82993521-4409-4dbf-8b7f-e90716302930" providerId="ADAL" clId="{100544F3-37C6-524E-9004-BE1630867FAE}" dt="2023-10-13T09:52:36.837" v="13"/>
          <ac:spMkLst>
            <pc:docMk/>
            <pc:sldMk cId="1261444923" sldId="261"/>
            <ac:spMk id="16" creationId="{03B912A9-F3B3-827C-BDF6-78198AAF4A6E}"/>
          </ac:spMkLst>
        </pc:spChg>
        <pc:spChg chg="del">
          <ac:chgData name="Antoine Ebel" userId="82993521-4409-4dbf-8b7f-e90716302930" providerId="ADAL" clId="{100544F3-37C6-524E-9004-BE1630867FAE}" dt="2023-10-13T09:52:36.554" v="12" actId="478"/>
          <ac:spMkLst>
            <pc:docMk/>
            <pc:sldMk cId="1261444923" sldId="261"/>
            <ac:spMk id="18" creationId="{059751B7-E953-6DA1-5AC1-358340BF46F7}"/>
          </ac:spMkLst>
        </pc:spChg>
        <pc:spChg chg="del">
          <ac:chgData name="Antoine Ebel" userId="82993521-4409-4dbf-8b7f-e90716302930" providerId="ADAL" clId="{100544F3-37C6-524E-9004-BE1630867FAE}" dt="2023-10-13T09:52:36.554" v="12" actId="478"/>
          <ac:spMkLst>
            <pc:docMk/>
            <pc:sldMk cId="1261444923" sldId="261"/>
            <ac:spMk id="19" creationId="{B9DD58C6-036C-B381-DA91-05ADFE08CF2D}"/>
          </ac:spMkLst>
        </pc:spChg>
        <pc:spChg chg="del">
          <ac:chgData name="Antoine Ebel" userId="82993521-4409-4dbf-8b7f-e90716302930" providerId="ADAL" clId="{100544F3-37C6-524E-9004-BE1630867FAE}" dt="2023-10-13T09:52:36.554" v="12" actId="478"/>
          <ac:spMkLst>
            <pc:docMk/>
            <pc:sldMk cId="1261444923" sldId="261"/>
            <ac:spMk id="20" creationId="{6ECB3AA1-EFB5-19C0-9C2A-79B1B40189AF}"/>
          </ac:spMkLst>
        </pc:spChg>
        <pc:spChg chg="del">
          <ac:chgData name="Antoine Ebel" userId="82993521-4409-4dbf-8b7f-e90716302930" providerId="ADAL" clId="{100544F3-37C6-524E-9004-BE1630867FAE}" dt="2023-10-13T09:52:36.554" v="12" actId="478"/>
          <ac:spMkLst>
            <pc:docMk/>
            <pc:sldMk cId="1261444923" sldId="261"/>
            <ac:spMk id="21" creationId="{20210543-2D0E-73D2-3ADF-AA12E6955452}"/>
          </ac:spMkLst>
        </pc:spChg>
        <pc:spChg chg="del">
          <ac:chgData name="Antoine Ebel" userId="82993521-4409-4dbf-8b7f-e90716302930" providerId="ADAL" clId="{100544F3-37C6-524E-9004-BE1630867FAE}" dt="2023-10-13T09:52:36.554" v="12" actId="478"/>
          <ac:spMkLst>
            <pc:docMk/>
            <pc:sldMk cId="1261444923" sldId="261"/>
            <ac:spMk id="22" creationId="{7597B93D-D22F-22D4-717C-7BEB34A03C58}"/>
          </ac:spMkLst>
        </pc:spChg>
        <pc:spChg chg="del">
          <ac:chgData name="Antoine Ebel" userId="82993521-4409-4dbf-8b7f-e90716302930" providerId="ADAL" clId="{100544F3-37C6-524E-9004-BE1630867FAE}" dt="2023-10-13T09:52:36.554" v="12" actId="478"/>
          <ac:spMkLst>
            <pc:docMk/>
            <pc:sldMk cId="1261444923" sldId="261"/>
            <ac:spMk id="23" creationId="{313191A7-2CA4-8882-D53D-95918E6B9095}"/>
          </ac:spMkLst>
        </pc:spChg>
        <pc:picChg chg="mod">
          <ac:chgData name="Antoine Ebel" userId="82993521-4409-4dbf-8b7f-e90716302930" providerId="ADAL" clId="{100544F3-37C6-524E-9004-BE1630867FAE}" dt="2023-10-13T11:04:57.712" v="191" actId="1076"/>
          <ac:picMkLst>
            <pc:docMk/>
            <pc:sldMk cId="1261444923" sldId="261"/>
            <ac:picMk id="2" creationId="{9F4689FE-21C5-ADD9-7510-46499F40FCE0}"/>
          </ac:picMkLst>
        </pc:picChg>
        <pc:picChg chg="mod">
          <ac:chgData name="Antoine Ebel" userId="82993521-4409-4dbf-8b7f-e90716302930" providerId="ADAL" clId="{100544F3-37C6-524E-9004-BE1630867FAE}" dt="2023-10-13T11:04:54.859" v="190" actId="1076"/>
          <ac:picMkLst>
            <pc:docMk/>
            <pc:sldMk cId="1261444923" sldId="261"/>
            <ac:picMk id="9" creationId="{F9E97E14-FB40-E4BB-367E-F3D593E8F5B6}"/>
          </ac:picMkLst>
        </pc:picChg>
      </pc:sldChg>
      <pc:sldChg chg="addSp delSp modSp mod">
        <pc:chgData name="Antoine Ebel" userId="82993521-4409-4dbf-8b7f-e90716302930" providerId="ADAL" clId="{100544F3-37C6-524E-9004-BE1630867FAE}" dt="2023-10-13T11:02:56.575" v="120" actId="207"/>
        <pc:sldMkLst>
          <pc:docMk/>
          <pc:sldMk cId="1154503147" sldId="263"/>
        </pc:sldMkLst>
        <pc:spChg chg="mod">
          <ac:chgData name="Antoine Ebel" userId="82993521-4409-4dbf-8b7f-e90716302930" providerId="ADAL" clId="{100544F3-37C6-524E-9004-BE1630867FAE}" dt="2023-10-13T11:02:42.035" v="115" actId="14100"/>
          <ac:spMkLst>
            <pc:docMk/>
            <pc:sldMk cId="1154503147" sldId="263"/>
            <ac:spMk id="3" creationId="{B375CD01-D4AD-E7F2-7B21-11ED6F241BFB}"/>
          </ac:spMkLst>
        </pc:spChg>
        <pc:spChg chg="mod">
          <ac:chgData name="Antoine Ebel" userId="82993521-4409-4dbf-8b7f-e90716302930" providerId="ADAL" clId="{100544F3-37C6-524E-9004-BE1630867FAE}" dt="2023-10-13T11:02:14.311" v="107" actId="14100"/>
          <ac:spMkLst>
            <pc:docMk/>
            <pc:sldMk cId="1154503147" sldId="263"/>
            <ac:spMk id="6" creationId="{CFB3FE42-05E5-3E28-032C-085BACA2D0BD}"/>
          </ac:spMkLst>
        </pc:spChg>
        <pc:spChg chg="add mod">
          <ac:chgData name="Antoine Ebel" userId="82993521-4409-4dbf-8b7f-e90716302930" providerId="ADAL" clId="{100544F3-37C6-524E-9004-BE1630867FAE}" dt="2023-10-13T09:52:17.289" v="7"/>
          <ac:spMkLst>
            <pc:docMk/>
            <pc:sldMk cId="1154503147" sldId="263"/>
            <ac:spMk id="8" creationId="{D23FBE3F-C172-80EC-C85F-FB9AE3C5D65F}"/>
          </ac:spMkLst>
        </pc:spChg>
        <pc:spChg chg="del">
          <ac:chgData name="Antoine Ebel" userId="82993521-4409-4dbf-8b7f-e90716302930" providerId="ADAL" clId="{100544F3-37C6-524E-9004-BE1630867FAE}" dt="2023-10-13T09:52:16.990" v="6" actId="478"/>
          <ac:spMkLst>
            <pc:docMk/>
            <pc:sldMk cId="1154503147" sldId="263"/>
            <ac:spMk id="9" creationId="{70571F40-9B87-3476-DA34-9F9EC7B70788}"/>
          </ac:spMkLst>
        </pc:spChg>
        <pc:spChg chg="del">
          <ac:chgData name="Antoine Ebel" userId="82993521-4409-4dbf-8b7f-e90716302930" providerId="ADAL" clId="{100544F3-37C6-524E-9004-BE1630867FAE}" dt="2023-10-13T09:52:16.990" v="6" actId="478"/>
          <ac:spMkLst>
            <pc:docMk/>
            <pc:sldMk cId="1154503147" sldId="263"/>
            <ac:spMk id="10" creationId="{4D34991C-0C83-26C1-5FF8-373153752709}"/>
          </ac:spMkLst>
        </pc:spChg>
        <pc:spChg chg="del">
          <ac:chgData name="Antoine Ebel" userId="82993521-4409-4dbf-8b7f-e90716302930" providerId="ADAL" clId="{100544F3-37C6-524E-9004-BE1630867FAE}" dt="2023-10-13T09:52:16.990" v="6" actId="478"/>
          <ac:spMkLst>
            <pc:docMk/>
            <pc:sldMk cId="1154503147" sldId="263"/>
            <ac:spMk id="11" creationId="{0E36F073-636E-8C4B-38B7-84D2492E37D6}"/>
          </ac:spMkLst>
        </pc:spChg>
        <pc:spChg chg="del">
          <ac:chgData name="Antoine Ebel" userId="82993521-4409-4dbf-8b7f-e90716302930" providerId="ADAL" clId="{100544F3-37C6-524E-9004-BE1630867FAE}" dt="2023-10-13T09:52:16.990" v="6" actId="478"/>
          <ac:spMkLst>
            <pc:docMk/>
            <pc:sldMk cId="1154503147" sldId="263"/>
            <ac:spMk id="12" creationId="{8FE9FAB9-B5D0-8EF5-366F-C4C0002D1BE5}"/>
          </ac:spMkLst>
        </pc:spChg>
        <pc:spChg chg="del">
          <ac:chgData name="Antoine Ebel" userId="82993521-4409-4dbf-8b7f-e90716302930" providerId="ADAL" clId="{100544F3-37C6-524E-9004-BE1630867FAE}" dt="2023-10-13T09:52:16.990" v="6" actId="478"/>
          <ac:spMkLst>
            <pc:docMk/>
            <pc:sldMk cId="1154503147" sldId="263"/>
            <ac:spMk id="13" creationId="{C079CFA9-F973-2A71-D95B-AAF86D98D4D8}"/>
          </ac:spMkLst>
        </pc:spChg>
        <pc:spChg chg="del">
          <ac:chgData name="Antoine Ebel" userId="82993521-4409-4dbf-8b7f-e90716302930" providerId="ADAL" clId="{100544F3-37C6-524E-9004-BE1630867FAE}" dt="2023-10-13T09:52:16.990" v="6" actId="478"/>
          <ac:spMkLst>
            <pc:docMk/>
            <pc:sldMk cId="1154503147" sldId="263"/>
            <ac:spMk id="14" creationId="{FAE3290A-0CEB-F774-EA75-6B868F7D2A9B}"/>
          </ac:spMkLst>
        </pc:spChg>
        <pc:spChg chg="add mod">
          <ac:chgData name="Antoine Ebel" userId="82993521-4409-4dbf-8b7f-e90716302930" providerId="ADAL" clId="{100544F3-37C6-524E-9004-BE1630867FAE}" dt="2023-10-13T09:52:17.289" v="7"/>
          <ac:spMkLst>
            <pc:docMk/>
            <pc:sldMk cId="1154503147" sldId="263"/>
            <ac:spMk id="15" creationId="{4F218E6F-692C-DFF5-D9F3-2340FDE83068}"/>
          </ac:spMkLst>
        </pc:spChg>
        <pc:spChg chg="add mod">
          <ac:chgData name="Antoine Ebel" userId="82993521-4409-4dbf-8b7f-e90716302930" providerId="ADAL" clId="{100544F3-37C6-524E-9004-BE1630867FAE}" dt="2023-10-13T09:52:17.289" v="7"/>
          <ac:spMkLst>
            <pc:docMk/>
            <pc:sldMk cId="1154503147" sldId="263"/>
            <ac:spMk id="16" creationId="{FE257E56-940C-B050-A653-E1770EF4191C}"/>
          </ac:spMkLst>
        </pc:spChg>
        <pc:spChg chg="add mod">
          <ac:chgData name="Antoine Ebel" userId="82993521-4409-4dbf-8b7f-e90716302930" providerId="ADAL" clId="{100544F3-37C6-524E-9004-BE1630867FAE}" dt="2023-10-13T11:02:54.458" v="116" actId="207"/>
          <ac:spMkLst>
            <pc:docMk/>
            <pc:sldMk cId="1154503147" sldId="263"/>
            <ac:spMk id="17" creationId="{6C134F66-8981-98E7-F6BA-52D8010A6ED6}"/>
          </ac:spMkLst>
        </pc:spChg>
        <pc:spChg chg="add mod">
          <ac:chgData name="Antoine Ebel" userId="82993521-4409-4dbf-8b7f-e90716302930" providerId="ADAL" clId="{100544F3-37C6-524E-9004-BE1630867FAE}" dt="2023-10-13T11:02:56.575" v="120" actId="207"/>
          <ac:spMkLst>
            <pc:docMk/>
            <pc:sldMk cId="1154503147" sldId="263"/>
            <ac:spMk id="18" creationId="{7D0F4F36-896E-D2A0-A97B-257141B64D2F}"/>
          </ac:spMkLst>
        </pc:spChg>
        <pc:spChg chg="add mod">
          <ac:chgData name="Antoine Ebel" userId="82993521-4409-4dbf-8b7f-e90716302930" providerId="ADAL" clId="{100544F3-37C6-524E-9004-BE1630867FAE}" dt="2023-10-13T09:52:17.289" v="7"/>
          <ac:spMkLst>
            <pc:docMk/>
            <pc:sldMk cId="1154503147" sldId="263"/>
            <ac:spMk id="19" creationId="{BA575C32-7640-4528-7BDB-4ACB2F2F9283}"/>
          </ac:spMkLst>
        </pc:spChg>
        <pc:picChg chg="mod">
          <ac:chgData name="Antoine Ebel" userId="82993521-4409-4dbf-8b7f-e90716302930" providerId="ADAL" clId="{100544F3-37C6-524E-9004-BE1630867FAE}" dt="2023-10-13T11:01:52.415" v="103" actId="1076"/>
          <ac:picMkLst>
            <pc:docMk/>
            <pc:sldMk cId="1154503147" sldId="263"/>
            <ac:picMk id="2" creationId="{F9D0E6BE-D770-56C5-7851-6C85CC603E9C}"/>
          </ac:picMkLst>
        </pc:picChg>
      </pc:sldChg>
      <pc:sldChg chg="addSp delSp modSp mod">
        <pc:chgData name="Antoine Ebel" userId="82993521-4409-4dbf-8b7f-e90716302930" providerId="ADAL" clId="{100544F3-37C6-524E-9004-BE1630867FAE}" dt="2023-10-13T11:03:49.010" v="165" actId="14100"/>
        <pc:sldMkLst>
          <pc:docMk/>
          <pc:sldMk cId="1303927396" sldId="264"/>
        </pc:sldMkLst>
        <pc:spChg chg="del">
          <ac:chgData name="Antoine Ebel" userId="82993521-4409-4dbf-8b7f-e90716302930" providerId="ADAL" clId="{100544F3-37C6-524E-9004-BE1630867FAE}" dt="2023-10-13T09:52:23.968" v="8" actId="478"/>
          <ac:spMkLst>
            <pc:docMk/>
            <pc:sldMk cId="1303927396" sldId="264"/>
            <ac:spMk id="2" creationId="{E2049CD4-701B-3FED-0883-453E4CB31C8F}"/>
          </ac:spMkLst>
        </pc:spChg>
        <pc:spChg chg="del">
          <ac:chgData name="Antoine Ebel" userId="82993521-4409-4dbf-8b7f-e90716302930" providerId="ADAL" clId="{100544F3-37C6-524E-9004-BE1630867FAE}" dt="2023-10-13T09:52:23.968" v="8" actId="478"/>
          <ac:spMkLst>
            <pc:docMk/>
            <pc:sldMk cId="1303927396" sldId="264"/>
            <ac:spMk id="3" creationId="{2535B447-FCC4-5674-111A-BB7581BA913F}"/>
          </ac:spMkLst>
        </pc:spChg>
        <pc:spChg chg="add mod">
          <ac:chgData name="Antoine Ebel" userId="82993521-4409-4dbf-8b7f-e90716302930" providerId="ADAL" clId="{100544F3-37C6-524E-9004-BE1630867FAE}" dt="2023-10-13T09:52:24.243" v="9"/>
          <ac:spMkLst>
            <pc:docMk/>
            <pc:sldMk cId="1303927396" sldId="264"/>
            <ac:spMk id="5" creationId="{480823D4-1892-0D8D-9EC1-FD2566570646}"/>
          </ac:spMkLst>
        </pc:spChg>
        <pc:spChg chg="del">
          <ac:chgData name="Antoine Ebel" userId="82993521-4409-4dbf-8b7f-e90716302930" providerId="ADAL" clId="{100544F3-37C6-524E-9004-BE1630867FAE}" dt="2023-10-13T09:52:23.968" v="8" actId="478"/>
          <ac:spMkLst>
            <pc:docMk/>
            <pc:sldMk cId="1303927396" sldId="264"/>
            <ac:spMk id="6" creationId="{AB30233F-E2D3-0290-DC9C-E1610E98B1D4}"/>
          </ac:spMkLst>
        </pc:spChg>
        <pc:spChg chg="mod">
          <ac:chgData name="Antoine Ebel" userId="82993521-4409-4dbf-8b7f-e90716302930" providerId="ADAL" clId="{100544F3-37C6-524E-9004-BE1630867FAE}" dt="2023-10-13T11:03:29.094" v="133" actId="14100"/>
          <ac:spMkLst>
            <pc:docMk/>
            <pc:sldMk cId="1303927396" sldId="264"/>
            <ac:spMk id="7" creationId="{78FBFC86-BDAA-D6E8-3AAA-41FF7770C953}"/>
          </ac:spMkLst>
        </pc:spChg>
        <pc:spChg chg="del">
          <ac:chgData name="Antoine Ebel" userId="82993521-4409-4dbf-8b7f-e90716302930" providerId="ADAL" clId="{100544F3-37C6-524E-9004-BE1630867FAE}" dt="2023-10-13T09:52:23.968" v="8" actId="478"/>
          <ac:spMkLst>
            <pc:docMk/>
            <pc:sldMk cId="1303927396" sldId="264"/>
            <ac:spMk id="8" creationId="{174E4968-514E-59CC-B494-ABC74A2FB747}"/>
          </ac:spMkLst>
        </pc:spChg>
        <pc:spChg chg="mod">
          <ac:chgData name="Antoine Ebel" userId="82993521-4409-4dbf-8b7f-e90716302930" providerId="ADAL" clId="{100544F3-37C6-524E-9004-BE1630867FAE}" dt="2023-10-13T11:03:49.010" v="165" actId="14100"/>
          <ac:spMkLst>
            <pc:docMk/>
            <pc:sldMk cId="1303927396" sldId="264"/>
            <ac:spMk id="9" creationId="{FEDB22F0-0610-BBD5-FAC7-BEC23889F832}"/>
          </ac:spMkLst>
        </pc:spChg>
        <pc:spChg chg="del">
          <ac:chgData name="Antoine Ebel" userId="82993521-4409-4dbf-8b7f-e90716302930" providerId="ADAL" clId="{100544F3-37C6-524E-9004-BE1630867FAE}" dt="2023-10-13T09:52:23.968" v="8" actId="478"/>
          <ac:spMkLst>
            <pc:docMk/>
            <pc:sldMk cId="1303927396" sldId="264"/>
            <ac:spMk id="10" creationId="{5FD7ACC4-0AB1-1A4B-E8F8-FB729E45E67C}"/>
          </ac:spMkLst>
        </pc:spChg>
        <pc:spChg chg="del">
          <ac:chgData name="Antoine Ebel" userId="82993521-4409-4dbf-8b7f-e90716302930" providerId="ADAL" clId="{100544F3-37C6-524E-9004-BE1630867FAE}" dt="2023-10-13T09:52:23.968" v="8" actId="478"/>
          <ac:spMkLst>
            <pc:docMk/>
            <pc:sldMk cId="1303927396" sldId="264"/>
            <ac:spMk id="14" creationId="{5FC68FC0-D4C9-D1E2-A49D-5DC2A9D41211}"/>
          </ac:spMkLst>
        </pc:spChg>
        <pc:spChg chg="add mod">
          <ac:chgData name="Antoine Ebel" userId="82993521-4409-4dbf-8b7f-e90716302930" providerId="ADAL" clId="{100544F3-37C6-524E-9004-BE1630867FAE}" dt="2023-10-13T09:52:24.243" v="9"/>
          <ac:spMkLst>
            <pc:docMk/>
            <pc:sldMk cId="1303927396" sldId="264"/>
            <ac:spMk id="15" creationId="{0C1CF395-3375-3EC0-2DCD-E292412CB2EC}"/>
          </ac:spMkLst>
        </pc:spChg>
        <pc:spChg chg="add mod">
          <ac:chgData name="Antoine Ebel" userId="82993521-4409-4dbf-8b7f-e90716302930" providerId="ADAL" clId="{100544F3-37C6-524E-9004-BE1630867FAE}" dt="2023-10-13T09:52:24.243" v="9"/>
          <ac:spMkLst>
            <pc:docMk/>
            <pc:sldMk cId="1303927396" sldId="264"/>
            <ac:spMk id="16" creationId="{DC55F6E0-AC00-0F9A-D8F9-F463F3272B7B}"/>
          </ac:spMkLst>
        </pc:spChg>
        <pc:spChg chg="add mod">
          <ac:chgData name="Antoine Ebel" userId="82993521-4409-4dbf-8b7f-e90716302930" providerId="ADAL" clId="{100544F3-37C6-524E-9004-BE1630867FAE}" dt="2023-10-13T11:03:05.231" v="126" actId="207"/>
          <ac:spMkLst>
            <pc:docMk/>
            <pc:sldMk cId="1303927396" sldId="264"/>
            <ac:spMk id="17" creationId="{6C28CF00-560E-B020-4045-732B3FAECA8F}"/>
          </ac:spMkLst>
        </pc:spChg>
        <pc:spChg chg="add mod">
          <ac:chgData name="Antoine Ebel" userId="82993521-4409-4dbf-8b7f-e90716302930" providerId="ADAL" clId="{100544F3-37C6-524E-9004-BE1630867FAE}" dt="2023-10-13T11:03:01.500" v="125" actId="207"/>
          <ac:spMkLst>
            <pc:docMk/>
            <pc:sldMk cId="1303927396" sldId="264"/>
            <ac:spMk id="18" creationId="{C7457BAA-1A8D-8B30-88DF-5A6E2C7D3F42}"/>
          </ac:spMkLst>
        </pc:spChg>
        <pc:spChg chg="add mod">
          <ac:chgData name="Antoine Ebel" userId="82993521-4409-4dbf-8b7f-e90716302930" providerId="ADAL" clId="{100544F3-37C6-524E-9004-BE1630867FAE}" dt="2023-10-13T09:52:24.243" v="9"/>
          <ac:spMkLst>
            <pc:docMk/>
            <pc:sldMk cId="1303927396" sldId="264"/>
            <ac:spMk id="19" creationId="{081D1951-5BA2-4A70-285E-87A0BC948738}"/>
          </ac:spMkLst>
        </pc:spChg>
        <pc:picChg chg="mod">
          <ac:chgData name="Antoine Ebel" userId="82993521-4409-4dbf-8b7f-e90716302930" providerId="ADAL" clId="{100544F3-37C6-524E-9004-BE1630867FAE}" dt="2023-10-13T11:03:25.994" v="132" actId="1076"/>
          <ac:picMkLst>
            <pc:docMk/>
            <pc:sldMk cId="1303927396" sldId="264"/>
            <ac:picMk id="4" creationId="{65604C62-E843-0A43-E6F8-FC5564E68266}"/>
          </ac:picMkLst>
        </pc:picChg>
      </pc:sldChg>
      <pc:sldChg chg="addSp modSp">
        <pc:chgData name="Antoine Ebel" userId="82993521-4409-4dbf-8b7f-e90716302930" providerId="ADAL" clId="{100544F3-37C6-524E-9004-BE1630867FAE}" dt="2023-10-13T09:52:45" v="14"/>
        <pc:sldMkLst>
          <pc:docMk/>
          <pc:sldMk cId="1900382645" sldId="265"/>
        </pc:sldMkLst>
        <pc:spChg chg="add mod">
          <ac:chgData name="Antoine Ebel" userId="82993521-4409-4dbf-8b7f-e90716302930" providerId="ADAL" clId="{100544F3-37C6-524E-9004-BE1630867FAE}" dt="2023-10-13T09:52:45" v="14"/>
          <ac:spMkLst>
            <pc:docMk/>
            <pc:sldMk cId="1900382645" sldId="265"/>
            <ac:spMk id="2" creationId="{0218F1CF-66AF-5F72-FCF6-EBFFD21A2610}"/>
          </ac:spMkLst>
        </pc:spChg>
        <pc:spChg chg="add mod">
          <ac:chgData name="Antoine Ebel" userId="82993521-4409-4dbf-8b7f-e90716302930" providerId="ADAL" clId="{100544F3-37C6-524E-9004-BE1630867FAE}" dt="2023-10-13T09:52:45" v="14"/>
          <ac:spMkLst>
            <pc:docMk/>
            <pc:sldMk cId="1900382645" sldId="265"/>
            <ac:spMk id="6" creationId="{B781CC6C-474D-1621-6BF9-A93FB663C2E4}"/>
          </ac:spMkLst>
        </pc:spChg>
        <pc:spChg chg="add mod">
          <ac:chgData name="Antoine Ebel" userId="82993521-4409-4dbf-8b7f-e90716302930" providerId="ADAL" clId="{100544F3-37C6-524E-9004-BE1630867FAE}" dt="2023-10-13T09:52:45" v="14"/>
          <ac:spMkLst>
            <pc:docMk/>
            <pc:sldMk cId="1900382645" sldId="265"/>
            <ac:spMk id="7" creationId="{9EB204B6-5D10-0423-3EF9-5675ED14D11E}"/>
          </ac:spMkLst>
        </pc:spChg>
        <pc:spChg chg="add mod">
          <ac:chgData name="Antoine Ebel" userId="82993521-4409-4dbf-8b7f-e90716302930" providerId="ADAL" clId="{100544F3-37C6-524E-9004-BE1630867FAE}" dt="2023-10-13T09:52:45" v="14"/>
          <ac:spMkLst>
            <pc:docMk/>
            <pc:sldMk cId="1900382645" sldId="265"/>
            <ac:spMk id="8" creationId="{0E849728-9E50-B473-1D87-50594766C6B0}"/>
          </ac:spMkLst>
        </pc:spChg>
        <pc:spChg chg="add mod">
          <ac:chgData name="Antoine Ebel" userId="82993521-4409-4dbf-8b7f-e90716302930" providerId="ADAL" clId="{100544F3-37C6-524E-9004-BE1630867FAE}" dt="2023-10-13T09:52:45" v="14"/>
          <ac:spMkLst>
            <pc:docMk/>
            <pc:sldMk cId="1900382645" sldId="265"/>
            <ac:spMk id="11" creationId="{881811A7-9428-12BB-60EF-AB9B05B8C23E}"/>
          </ac:spMkLst>
        </pc:spChg>
        <pc:spChg chg="add mod">
          <ac:chgData name="Antoine Ebel" userId="82993521-4409-4dbf-8b7f-e90716302930" providerId="ADAL" clId="{100544F3-37C6-524E-9004-BE1630867FAE}" dt="2023-10-13T09:52:45" v="14"/>
          <ac:spMkLst>
            <pc:docMk/>
            <pc:sldMk cId="1900382645" sldId="265"/>
            <ac:spMk id="12" creationId="{8EE2EB4B-D0C9-05CE-F80F-511153AC3038}"/>
          </ac:spMkLst>
        </pc:spChg>
      </pc:sldChg>
      <pc:sldChg chg="addSp delSp modSp mod">
        <pc:chgData name="Antoine Ebel" userId="82993521-4409-4dbf-8b7f-e90716302930" providerId="ADAL" clId="{100544F3-37C6-524E-9004-BE1630867FAE}" dt="2023-10-13T09:54:13.356" v="81" actId="1076"/>
        <pc:sldMkLst>
          <pc:docMk/>
          <pc:sldMk cId="1493083037" sldId="266"/>
        </pc:sldMkLst>
        <pc:spChg chg="add mod">
          <ac:chgData name="Antoine Ebel" userId="82993521-4409-4dbf-8b7f-e90716302930" providerId="ADAL" clId="{100544F3-37C6-524E-9004-BE1630867FAE}" dt="2023-10-13T09:53:25.559" v="22" actId="167"/>
          <ac:spMkLst>
            <pc:docMk/>
            <pc:sldMk cId="1493083037" sldId="266"/>
            <ac:spMk id="4" creationId="{5AE899A4-55EC-5FA3-5A40-1BC467EDF448}"/>
          </ac:spMkLst>
        </pc:spChg>
        <pc:spChg chg="del">
          <ac:chgData name="Antoine Ebel" userId="82993521-4409-4dbf-8b7f-e90716302930" providerId="ADAL" clId="{100544F3-37C6-524E-9004-BE1630867FAE}" dt="2023-10-13T09:51:47.706" v="0" actId="478"/>
          <ac:spMkLst>
            <pc:docMk/>
            <pc:sldMk cId="1493083037" sldId="266"/>
            <ac:spMk id="5" creationId="{BCE06675-13F3-5013-52A7-51CDCD107414}"/>
          </ac:spMkLst>
        </pc:spChg>
        <pc:spChg chg="mod">
          <ac:chgData name="Antoine Ebel" userId="82993521-4409-4dbf-8b7f-e90716302930" providerId="ADAL" clId="{100544F3-37C6-524E-9004-BE1630867FAE}" dt="2023-10-13T09:54:08.357" v="80" actId="1076"/>
          <ac:spMkLst>
            <pc:docMk/>
            <pc:sldMk cId="1493083037" sldId="266"/>
            <ac:spMk id="6" creationId="{A8489E6A-0683-015A-C1DB-154002413C31}"/>
          </ac:spMkLst>
        </pc:spChg>
        <pc:spChg chg="mod">
          <ac:chgData name="Antoine Ebel" userId="82993521-4409-4dbf-8b7f-e90716302930" providerId="ADAL" clId="{100544F3-37C6-524E-9004-BE1630867FAE}" dt="2023-10-13T09:54:05.541" v="79" actId="14100"/>
          <ac:spMkLst>
            <pc:docMk/>
            <pc:sldMk cId="1493083037" sldId="266"/>
            <ac:spMk id="9" creationId="{E05EEFEA-B8C7-A0BB-1192-37D2704C6520}"/>
          </ac:spMkLst>
        </pc:spChg>
        <pc:spChg chg="add mod">
          <ac:chgData name="Antoine Ebel" userId="82993521-4409-4dbf-8b7f-e90716302930" providerId="ADAL" clId="{100544F3-37C6-524E-9004-BE1630867FAE}" dt="2023-10-13T09:51:59.454" v="2"/>
          <ac:spMkLst>
            <pc:docMk/>
            <pc:sldMk cId="1493083037" sldId="266"/>
            <ac:spMk id="10" creationId="{BCBA06CD-0FBA-AAEE-9358-1EEF04B90F1F}"/>
          </ac:spMkLst>
        </pc:spChg>
        <pc:spChg chg="add mod">
          <ac:chgData name="Antoine Ebel" userId="82993521-4409-4dbf-8b7f-e90716302930" providerId="ADAL" clId="{100544F3-37C6-524E-9004-BE1630867FAE}" dt="2023-10-13T09:51:59.454" v="2"/>
          <ac:spMkLst>
            <pc:docMk/>
            <pc:sldMk cId="1493083037" sldId="266"/>
            <ac:spMk id="11" creationId="{94BE3783-C363-AF9A-2A77-C87D5D1E8DF1}"/>
          </ac:spMkLst>
        </pc:spChg>
        <pc:spChg chg="add mod">
          <ac:chgData name="Antoine Ebel" userId="82993521-4409-4dbf-8b7f-e90716302930" providerId="ADAL" clId="{100544F3-37C6-524E-9004-BE1630867FAE}" dt="2023-10-13T09:51:59.454" v="2"/>
          <ac:spMkLst>
            <pc:docMk/>
            <pc:sldMk cId="1493083037" sldId="266"/>
            <ac:spMk id="12" creationId="{0084BEBA-6738-D72A-C3C1-D5D6C95065CB}"/>
          </ac:spMkLst>
        </pc:spChg>
        <pc:spChg chg="add mod">
          <ac:chgData name="Antoine Ebel" userId="82993521-4409-4dbf-8b7f-e90716302930" providerId="ADAL" clId="{100544F3-37C6-524E-9004-BE1630867FAE}" dt="2023-10-13T09:51:59.454" v="2"/>
          <ac:spMkLst>
            <pc:docMk/>
            <pc:sldMk cId="1493083037" sldId="266"/>
            <ac:spMk id="13" creationId="{7D275271-B2AE-6535-3E7F-ADD1E4281CE8}"/>
          </ac:spMkLst>
        </pc:spChg>
        <pc:spChg chg="mod">
          <ac:chgData name="Antoine Ebel" userId="82993521-4409-4dbf-8b7f-e90716302930" providerId="ADAL" clId="{100544F3-37C6-524E-9004-BE1630867FAE}" dt="2023-10-13T09:54:13.356" v="81" actId="1076"/>
          <ac:spMkLst>
            <pc:docMk/>
            <pc:sldMk cId="1493083037" sldId="266"/>
            <ac:spMk id="14" creationId="{FFC68ED7-8E3F-0451-A06E-AA4143972DC4}"/>
          </ac:spMkLst>
        </pc:spChg>
        <pc:spChg chg="add mod">
          <ac:chgData name="Antoine Ebel" userId="82993521-4409-4dbf-8b7f-e90716302930" providerId="ADAL" clId="{100544F3-37C6-524E-9004-BE1630867FAE}" dt="2023-10-13T09:51:59.454" v="2"/>
          <ac:spMkLst>
            <pc:docMk/>
            <pc:sldMk cId="1493083037" sldId="266"/>
            <ac:spMk id="15" creationId="{D024DCA9-078A-EE8E-E6CB-1320A498E431}"/>
          </ac:spMkLst>
        </pc:spChg>
        <pc:spChg chg="mod">
          <ac:chgData name="Antoine Ebel" userId="82993521-4409-4dbf-8b7f-e90716302930" providerId="ADAL" clId="{100544F3-37C6-524E-9004-BE1630867FAE}" dt="2023-10-13T09:54:00.018" v="77" actId="1038"/>
          <ac:spMkLst>
            <pc:docMk/>
            <pc:sldMk cId="1493083037" sldId="266"/>
            <ac:spMk id="16" creationId="{6541AAA2-B2AE-134B-14A9-A0FCED1980B6}"/>
          </ac:spMkLst>
        </pc:spChg>
        <pc:spChg chg="add mod">
          <ac:chgData name="Antoine Ebel" userId="82993521-4409-4dbf-8b7f-e90716302930" providerId="ADAL" clId="{100544F3-37C6-524E-9004-BE1630867FAE}" dt="2023-10-13T09:51:59.454" v="2"/>
          <ac:spMkLst>
            <pc:docMk/>
            <pc:sldMk cId="1493083037" sldId="266"/>
            <ac:spMk id="17" creationId="{D7A8751A-E783-A408-D982-9B90CF27B473}"/>
          </ac:spMkLst>
        </pc:spChg>
        <pc:spChg chg="add mod">
          <ac:chgData name="Antoine Ebel" userId="82993521-4409-4dbf-8b7f-e90716302930" providerId="ADAL" clId="{100544F3-37C6-524E-9004-BE1630867FAE}" dt="2023-10-13T09:53:48.892" v="58" actId="14100"/>
          <ac:spMkLst>
            <pc:docMk/>
            <pc:sldMk cId="1493083037" sldId="266"/>
            <ac:spMk id="18" creationId="{5A9D9DC6-71D7-C02A-428E-B39CCE55FCA8}"/>
          </ac:spMkLst>
        </pc:spChg>
        <pc:spChg chg="add mod">
          <ac:chgData name="Antoine Ebel" userId="82993521-4409-4dbf-8b7f-e90716302930" providerId="ADAL" clId="{100544F3-37C6-524E-9004-BE1630867FAE}" dt="2023-10-13T09:53:41.179" v="56" actId="1036"/>
          <ac:spMkLst>
            <pc:docMk/>
            <pc:sldMk cId="1493083037" sldId="266"/>
            <ac:spMk id="19" creationId="{9C07AB2D-CCE9-8F87-1ABF-D7C75097713E}"/>
          </ac:spMkLst>
        </pc:spChg>
        <pc:picChg chg="mod">
          <ac:chgData name="Antoine Ebel" userId="82993521-4409-4dbf-8b7f-e90716302930" providerId="ADAL" clId="{100544F3-37C6-524E-9004-BE1630867FAE}" dt="2023-10-13T09:53:45.786" v="57" actId="167"/>
          <ac:picMkLst>
            <pc:docMk/>
            <pc:sldMk cId="1493083037" sldId="266"/>
            <ac:picMk id="8" creationId="{A065FB1D-224E-1419-A4D2-00D3D6610479}"/>
          </ac:picMkLst>
        </pc:picChg>
      </pc:sldChg>
      <pc:sldChg chg="addSp delSp modSp mod">
        <pc:chgData name="Antoine Ebel" userId="82993521-4409-4dbf-8b7f-e90716302930" providerId="ADAL" clId="{100544F3-37C6-524E-9004-BE1630867FAE}" dt="2023-10-13T09:54:49.193" v="87" actId="1076"/>
        <pc:sldMkLst>
          <pc:docMk/>
          <pc:sldMk cId="3244346931" sldId="267"/>
        </pc:sldMkLst>
        <pc:spChg chg="del">
          <ac:chgData name="Antoine Ebel" userId="82993521-4409-4dbf-8b7f-e90716302930" providerId="ADAL" clId="{100544F3-37C6-524E-9004-BE1630867FAE}" dt="2023-10-13T09:54:25.484" v="82" actId="478"/>
          <ac:spMkLst>
            <pc:docMk/>
            <pc:sldMk cId="3244346931" sldId="267"/>
            <ac:spMk id="5" creationId="{BCE06675-13F3-5013-52A7-51CDCD107414}"/>
          </ac:spMkLst>
        </pc:spChg>
        <pc:spChg chg="add mod">
          <ac:chgData name="Antoine Ebel" userId="82993521-4409-4dbf-8b7f-e90716302930" providerId="ADAL" clId="{100544F3-37C6-524E-9004-BE1630867FAE}" dt="2023-10-13T09:52:03.125" v="3"/>
          <ac:spMkLst>
            <pc:docMk/>
            <pc:sldMk cId="3244346931" sldId="267"/>
            <ac:spMk id="6" creationId="{62392F86-8268-600D-B69C-769F67E77886}"/>
          </ac:spMkLst>
        </pc:spChg>
        <pc:spChg chg="add mod">
          <ac:chgData name="Antoine Ebel" userId="82993521-4409-4dbf-8b7f-e90716302930" providerId="ADAL" clId="{100544F3-37C6-524E-9004-BE1630867FAE}" dt="2023-10-13T09:52:03.125" v="3"/>
          <ac:spMkLst>
            <pc:docMk/>
            <pc:sldMk cId="3244346931" sldId="267"/>
            <ac:spMk id="8" creationId="{6B20B6E1-B9CD-9A5E-5A5F-39F9C827C978}"/>
          </ac:spMkLst>
        </pc:spChg>
        <pc:spChg chg="add mod">
          <ac:chgData name="Antoine Ebel" userId="82993521-4409-4dbf-8b7f-e90716302930" providerId="ADAL" clId="{100544F3-37C6-524E-9004-BE1630867FAE}" dt="2023-10-13T09:52:03.125" v="3"/>
          <ac:spMkLst>
            <pc:docMk/>
            <pc:sldMk cId="3244346931" sldId="267"/>
            <ac:spMk id="9" creationId="{50AABAAF-ABF9-971D-27C8-1FEDF25F7FE0}"/>
          </ac:spMkLst>
        </pc:spChg>
        <pc:spChg chg="mod">
          <ac:chgData name="Antoine Ebel" userId="82993521-4409-4dbf-8b7f-e90716302930" providerId="ADAL" clId="{100544F3-37C6-524E-9004-BE1630867FAE}" dt="2023-10-13T09:54:49.193" v="87" actId="1076"/>
          <ac:spMkLst>
            <pc:docMk/>
            <pc:sldMk cId="3244346931" sldId="267"/>
            <ac:spMk id="10" creationId="{5D01CE52-E3E6-5611-4C93-C8761D581EF1}"/>
          </ac:spMkLst>
        </pc:spChg>
        <pc:spChg chg="add mod">
          <ac:chgData name="Antoine Ebel" userId="82993521-4409-4dbf-8b7f-e90716302930" providerId="ADAL" clId="{100544F3-37C6-524E-9004-BE1630867FAE}" dt="2023-10-13T09:52:03.125" v="3"/>
          <ac:spMkLst>
            <pc:docMk/>
            <pc:sldMk cId="3244346931" sldId="267"/>
            <ac:spMk id="11" creationId="{F99957B3-0006-7391-8F0A-AA5CDF9172AC}"/>
          </ac:spMkLst>
        </pc:spChg>
        <pc:spChg chg="add mod">
          <ac:chgData name="Antoine Ebel" userId="82993521-4409-4dbf-8b7f-e90716302930" providerId="ADAL" clId="{100544F3-37C6-524E-9004-BE1630867FAE}" dt="2023-10-13T09:52:03.125" v="3"/>
          <ac:spMkLst>
            <pc:docMk/>
            <pc:sldMk cId="3244346931" sldId="267"/>
            <ac:spMk id="12" creationId="{2F361D0F-1EBE-AD89-D9A7-AEAE2E40652C}"/>
          </ac:spMkLst>
        </pc:spChg>
        <pc:spChg chg="add mod">
          <ac:chgData name="Antoine Ebel" userId="82993521-4409-4dbf-8b7f-e90716302930" providerId="ADAL" clId="{100544F3-37C6-524E-9004-BE1630867FAE}" dt="2023-10-13T09:52:03.125" v="3"/>
          <ac:spMkLst>
            <pc:docMk/>
            <pc:sldMk cId="3244346931" sldId="267"/>
            <ac:spMk id="13" creationId="{AD303DC5-D82A-5CDE-AF5A-008E27F226F0}"/>
          </ac:spMkLst>
        </pc:spChg>
        <pc:spChg chg="add mod">
          <ac:chgData name="Antoine Ebel" userId="82993521-4409-4dbf-8b7f-e90716302930" providerId="ADAL" clId="{100544F3-37C6-524E-9004-BE1630867FAE}" dt="2023-10-13T09:54:31.168" v="84" actId="167"/>
          <ac:spMkLst>
            <pc:docMk/>
            <pc:sldMk cId="3244346931" sldId="267"/>
            <ac:spMk id="14" creationId="{6A1875D4-8EAD-A391-C478-3C8BDCADE586}"/>
          </ac:spMkLst>
        </pc:spChg>
        <pc:picChg chg="mod">
          <ac:chgData name="Antoine Ebel" userId="82993521-4409-4dbf-8b7f-e90716302930" providerId="ADAL" clId="{100544F3-37C6-524E-9004-BE1630867FAE}" dt="2023-10-13T09:54:42.739" v="86" actId="14100"/>
          <ac:picMkLst>
            <pc:docMk/>
            <pc:sldMk cId="3244346931" sldId="267"/>
            <ac:picMk id="4" creationId="{2EB36B2D-F9CD-D4E9-40DB-ADD496191F72}"/>
          </ac:picMkLst>
        </pc:picChg>
      </pc:sldChg>
    </pc:docChg>
  </pc:docChgLst>
  <pc:docChgLst>
    <pc:chgData name="Antoine Ebel" userId="S::antoine.ebel@acf-fgv.ch::82993521-4409-4dbf-8b7f-e90716302930" providerId="AD" clId="Web-{F8A6BE3A-18EA-41CB-99D8-FEB2CC2EDBF1}"/>
    <pc:docChg chg="addSld">
      <pc:chgData name="Antoine Ebel" userId="S::antoine.ebel@acf-fgv.ch::82993521-4409-4dbf-8b7f-e90716302930" providerId="AD" clId="Web-{F8A6BE3A-18EA-41CB-99D8-FEB2CC2EDBF1}" dt="2023-10-10T12:38:31.655" v="0"/>
      <pc:docMkLst>
        <pc:docMk/>
      </pc:docMkLst>
      <pc:sldChg chg="new">
        <pc:chgData name="Antoine Ebel" userId="S::antoine.ebel@acf-fgv.ch::82993521-4409-4dbf-8b7f-e90716302930" providerId="AD" clId="Web-{F8A6BE3A-18EA-41CB-99D8-FEB2CC2EDBF1}" dt="2023-10-10T12:38:31.655" v="0"/>
        <pc:sldMkLst>
          <pc:docMk/>
          <pc:sldMk cId="1614612299"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07787-83BC-BE4A-A89D-72FE52F8A19B}"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E2EC7-4BC5-A64F-B9CE-493D0FED7FCC}" type="slidenum">
              <a:rPr lang="fr-FR" smtClean="0"/>
              <a:t>‹N°›</a:t>
            </a:fld>
            <a:endParaRPr lang="fr-FR"/>
          </a:p>
        </p:txBody>
      </p:sp>
    </p:spTree>
    <p:extLst>
      <p:ext uri="{BB962C8B-B14F-4D97-AF65-F5344CB8AC3E}">
        <p14:creationId xmlns:p14="http://schemas.microsoft.com/office/powerpoint/2010/main" val="254612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Demande de remboursement : </a:t>
            </a:r>
            <a:r>
              <a:rPr lang="fr-CH"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Dans la demande de remboursement, ne sont proposées que les demandes de prestations en cours (donc avec un résultat qui n’a pas encore été livré).</a:t>
            </a:r>
          </a:p>
          <a:p>
            <a:pPr algn="l"/>
            <a:r>
              <a:rPr lang="fr-CH" sz="1200" dirty="0">
                <a:solidFill>
                  <a:schemeClr val="tx1"/>
                </a:solidFill>
                <a:latin typeface="Arial" panose="020B0604020202020204" pitchFamily="34" charset="0"/>
                <a:ea typeface="Calibri" panose="020F0502020204030204" pitchFamily="34" charset="0"/>
                <a:cs typeface="Arial" panose="020B0604020202020204" pitchFamily="34" charset="0"/>
              </a:rPr>
              <a:t>Pour les demandes qui sont terminées, veuillez vous adresser au guichet physique de votre commune</a:t>
            </a:r>
            <a:endParaRPr lang="fr-FR" sz="1400" dirty="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42A88D4-4ED8-1749-A94D-7BE7ED8A3DD0}" type="slidenum">
              <a:rPr lang="fr-FR" smtClean="0"/>
              <a:t>7</a:t>
            </a:fld>
            <a:endParaRPr lang="fr-FR"/>
          </a:p>
        </p:txBody>
      </p:sp>
    </p:spTree>
    <p:extLst>
      <p:ext uri="{BB962C8B-B14F-4D97-AF65-F5344CB8AC3E}">
        <p14:creationId xmlns:p14="http://schemas.microsoft.com/office/powerpoint/2010/main" val="122068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digifr@acf-fgv.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payback.f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C2A9F-79B9-97F1-ACE4-6D459A3ADD89}"/>
              </a:ext>
            </a:extLst>
          </p:cNvPr>
          <p:cNvSpPr>
            <a:spLocks noGrp="1"/>
          </p:cNvSpPr>
          <p:nvPr>
            <p:ph type="ctrTitle"/>
          </p:nvPr>
        </p:nvSpPr>
        <p:spPr/>
        <p:txBody>
          <a:bodyPr/>
          <a:lstStyle/>
          <a:p>
            <a:r>
              <a:rPr lang="fr-FR" dirty="0">
                <a:latin typeface="Arial" panose="020B0604020202020204" pitchFamily="34" charset="0"/>
                <a:cs typeface="Arial" panose="020B0604020202020204" pitchFamily="34" charset="0"/>
              </a:rPr>
              <a:t>Guide du paramétrage de l’attestation de séjour</a:t>
            </a:r>
          </a:p>
        </p:txBody>
      </p:sp>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2">
            <a:alphaModFix/>
          </a:blip>
          <a:srcRect/>
          <a:stretch/>
        </p:blipFill>
        <p:spPr>
          <a:xfrm>
            <a:off x="88716" y="83506"/>
            <a:ext cx="1198821" cy="7920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pic>
        <p:nvPicPr>
          <p:cNvPr id="3" name="Image 2">
            <a:extLst>
              <a:ext uri="{FF2B5EF4-FFF2-40B4-BE49-F238E27FC236}">
                <a16:creationId xmlns:a16="http://schemas.microsoft.com/office/drawing/2014/main" id="{02D2F562-DF09-622B-C56E-AD4C4A229DA3}"/>
              </a:ext>
            </a:extLst>
          </p:cNvPr>
          <p:cNvPicPr>
            <a:picLocks noChangeAspect="1"/>
          </p:cNvPicPr>
          <p:nvPr/>
        </p:nvPicPr>
        <p:blipFill>
          <a:blip r:embed="rId4"/>
          <a:stretch>
            <a:fillRect/>
          </a:stretch>
        </p:blipFill>
        <p:spPr>
          <a:xfrm>
            <a:off x="4769131" y="3779373"/>
            <a:ext cx="2653737" cy="1502719"/>
          </a:xfrm>
          <a:prstGeom prst="rect">
            <a:avLst/>
          </a:prstGeom>
        </p:spPr>
      </p:pic>
    </p:spTree>
    <p:extLst>
      <p:ext uri="{BB962C8B-B14F-4D97-AF65-F5344CB8AC3E}">
        <p14:creationId xmlns:p14="http://schemas.microsoft.com/office/powerpoint/2010/main" val="171633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9B3D0B7-B4B3-6FD4-D4FC-DF2E53384FE4}"/>
              </a:ext>
            </a:extLst>
          </p:cNvPr>
          <p:cNvPicPr>
            <a:picLocks noChangeAspect="1"/>
          </p:cNvPicPr>
          <p:nvPr/>
        </p:nvPicPr>
        <p:blipFill>
          <a:blip r:embed="rId2"/>
          <a:stretch>
            <a:fillRect/>
          </a:stretch>
        </p:blipFill>
        <p:spPr>
          <a:xfrm>
            <a:off x="189266" y="874197"/>
            <a:ext cx="6165235" cy="3931555"/>
          </a:xfrm>
          <a:prstGeom prst="rect">
            <a:avLst/>
          </a:prstGeom>
        </p:spPr>
      </p:pic>
      <p:pic>
        <p:nvPicPr>
          <p:cNvPr id="10" name="Image 9">
            <a:extLst>
              <a:ext uri="{FF2B5EF4-FFF2-40B4-BE49-F238E27FC236}">
                <a16:creationId xmlns:a16="http://schemas.microsoft.com/office/drawing/2014/main" id="{007F4095-CD2A-2418-2D55-9F5999A885E6}"/>
              </a:ext>
            </a:extLst>
          </p:cNvPr>
          <p:cNvPicPr>
            <a:picLocks noChangeAspect="1"/>
          </p:cNvPicPr>
          <p:nvPr/>
        </p:nvPicPr>
        <p:blipFill>
          <a:blip r:embed="rId3"/>
          <a:stretch>
            <a:fillRect/>
          </a:stretch>
        </p:blipFill>
        <p:spPr>
          <a:xfrm>
            <a:off x="167251" y="4992470"/>
            <a:ext cx="5180253" cy="1451905"/>
          </a:xfrm>
          <a:prstGeom prst="rect">
            <a:avLst/>
          </a:prstGeom>
        </p:spPr>
      </p:pic>
      <p:sp>
        <p:nvSpPr>
          <p:cNvPr id="6" name="Bulle rectangulaire à coins arrondis 5">
            <a:extLst>
              <a:ext uri="{FF2B5EF4-FFF2-40B4-BE49-F238E27FC236}">
                <a16:creationId xmlns:a16="http://schemas.microsoft.com/office/drawing/2014/main" id="{3874E5F1-8455-DD06-8C38-FEAEF9EA6993}"/>
              </a:ext>
            </a:extLst>
          </p:cNvPr>
          <p:cNvSpPr/>
          <p:nvPr/>
        </p:nvSpPr>
        <p:spPr>
          <a:xfrm>
            <a:off x="6910005" y="2102195"/>
            <a:ext cx="2997059" cy="882095"/>
          </a:xfrm>
          <a:prstGeom prst="wedgeRoundRectCallout">
            <a:avLst>
              <a:gd name="adj1" fmla="val -177990"/>
              <a:gd name="adj2" fmla="val 191723"/>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Pour modifier un paramètre, cliquer sur la configuration pour ouvrir le menu de modification.</a:t>
            </a:r>
          </a:p>
        </p:txBody>
      </p:sp>
      <p:sp>
        <p:nvSpPr>
          <p:cNvPr id="8" name="Bulle rectangulaire à coins arrondis 7">
            <a:extLst>
              <a:ext uri="{FF2B5EF4-FFF2-40B4-BE49-F238E27FC236}">
                <a16:creationId xmlns:a16="http://schemas.microsoft.com/office/drawing/2014/main" id="{717AE2E9-0A23-2A81-681F-C78381841AD3}"/>
              </a:ext>
            </a:extLst>
          </p:cNvPr>
          <p:cNvSpPr/>
          <p:nvPr/>
        </p:nvSpPr>
        <p:spPr>
          <a:xfrm>
            <a:off x="7724071" y="3934314"/>
            <a:ext cx="2617365" cy="1731398"/>
          </a:xfrm>
          <a:prstGeom prst="wedgeRoundRectCallout">
            <a:avLst>
              <a:gd name="adj1" fmla="val -254683"/>
              <a:gd name="adj2" fmla="val 72999"/>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Pour modifier les informations générales, la gestion des paiements et remboursements, et les tarifs, cliquer sur l’élément souhaité.</a:t>
            </a:r>
          </a:p>
          <a:p>
            <a:pPr algn="ctr"/>
            <a:endParaRPr lang="fr-FR" sz="1100">
              <a:solidFill>
                <a:schemeClr val="tx1"/>
              </a:solidFill>
              <a:latin typeface="Arial" panose="020B0604020202020204" pitchFamily="34" charset="0"/>
              <a:cs typeface="Arial" panose="020B0604020202020204" pitchFamily="34" charset="0"/>
            </a:endParaRPr>
          </a:p>
          <a:p>
            <a:pPr algn="ctr"/>
            <a:r>
              <a:rPr lang="fr-FR" sz="1100">
                <a:solidFill>
                  <a:schemeClr val="tx1"/>
                </a:solidFill>
                <a:latin typeface="Arial" panose="020B0604020202020204" pitchFamily="34" charset="0"/>
                <a:cs typeface="Arial" panose="020B0604020202020204" pitchFamily="34" charset="0"/>
              </a:rPr>
              <a:t>Pour désactiver la prestation, cliquer dans l’onglet « Désactivation ».</a:t>
            </a:r>
          </a:p>
        </p:txBody>
      </p:sp>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4">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1" name="Rectangle 10">
            <a:extLst>
              <a:ext uri="{FF2B5EF4-FFF2-40B4-BE49-F238E27FC236}">
                <a16:creationId xmlns:a16="http://schemas.microsoft.com/office/drawing/2014/main" id="{C01B0626-395D-B587-4A85-29E72CFE2E99}"/>
              </a:ext>
            </a:extLst>
          </p:cNvPr>
          <p:cNvSpPr>
            <a:spLocks/>
          </p:cNvSpPr>
          <p:nvPr/>
        </p:nvSpPr>
        <p:spPr>
          <a:xfrm flipV="1">
            <a:off x="189266" y="6126299"/>
            <a:ext cx="2623382" cy="3041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pentagone 9">
            <a:extLst>
              <a:ext uri="{FF2B5EF4-FFF2-40B4-BE49-F238E27FC236}">
                <a16:creationId xmlns:a16="http://schemas.microsoft.com/office/drawing/2014/main" id="{69244985-5616-660B-E0FD-2CFA24DC9BBD}"/>
              </a:ext>
            </a:extLst>
          </p:cNvPr>
          <p:cNvSpPr/>
          <p:nvPr/>
        </p:nvSpPr>
        <p:spPr>
          <a:xfrm>
            <a:off x="5966568" y="28576"/>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9" name="Flèche : pentagone 10">
            <a:extLst>
              <a:ext uri="{FF2B5EF4-FFF2-40B4-BE49-F238E27FC236}">
                <a16:creationId xmlns:a16="http://schemas.microsoft.com/office/drawing/2014/main" id="{A13B5431-51F8-E3FC-D45B-043846DE8BC2}"/>
              </a:ext>
            </a:extLst>
          </p:cNvPr>
          <p:cNvSpPr/>
          <p:nvPr/>
        </p:nvSpPr>
        <p:spPr>
          <a:xfrm>
            <a:off x="8546644" y="28576"/>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20" name="Flèche : pentagone 11">
            <a:extLst>
              <a:ext uri="{FF2B5EF4-FFF2-40B4-BE49-F238E27FC236}">
                <a16:creationId xmlns:a16="http://schemas.microsoft.com/office/drawing/2014/main" id="{4F8CA45B-64BD-2EA1-7DEC-2394F0644373}"/>
              </a:ext>
            </a:extLst>
          </p:cNvPr>
          <p:cNvSpPr/>
          <p:nvPr/>
        </p:nvSpPr>
        <p:spPr>
          <a:xfrm>
            <a:off x="10369322" y="28576"/>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21" name="Flèche : pentagone 12">
            <a:extLst>
              <a:ext uri="{FF2B5EF4-FFF2-40B4-BE49-F238E27FC236}">
                <a16:creationId xmlns:a16="http://schemas.microsoft.com/office/drawing/2014/main" id="{3919D925-A4F4-E4AA-77FC-5529BFD6EC8F}"/>
              </a:ext>
            </a:extLst>
          </p:cNvPr>
          <p:cNvSpPr/>
          <p:nvPr/>
        </p:nvSpPr>
        <p:spPr>
          <a:xfrm>
            <a:off x="5966569" y="40352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22" name="Flèche : pentagone 17">
            <a:extLst>
              <a:ext uri="{FF2B5EF4-FFF2-40B4-BE49-F238E27FC236}">
                <a16:creationId xmlns:a16="http://schemas.microsoft.com/office/drawing/2014/main" id="{40EE2448-6BD2-1FF2-43E2-07205D4D4C63}"/>
              </a:ext>
            </a:extLst>
          </p:cNvPr>
          <p:cNvSpPr/>
          <p:nvPr/>
        </p:nvSpPr>
        <p:spPr>
          <a:xfrm>
            <a:off x="6831502" y="40352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23" name="Flèche : pentagone 18">
            <a:extLst>
              <a:ext uri="{FF2B5EF4-FFF2-40B4-BE49-F238E27FC236}">
                <a16:creationId xmlns:a16="http://schemas.microsoft.com/office/drawing/2014/main" id="{3CF200B4-D7BB-C521-3088-40FFD5F4EE11}"/>
              </a:ext>
            </a:extLst>
          </p:cNvPr>
          <p:cNvSpPr/>
          <p:nvPr/>
        </p:nvSpPr>
        <p:spPr>
          <a:xfrm>
            <a:off x="7696435" y="40352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347748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3" name="ZoneTexte 2">
            <a:extLst>
              <a:ext uri="{FF2B5EF4-FFF2-40B4-BE49-F238E27FC236}">
                <a16:creationId xmlns:a16="http://schemas.microsoft.com/office/drawing/2014/main" id="{F0ACD877-5665-1581-40F5-85154D6FAD78}"/>
              </a:ext>
            </a:extLst>
          </p:cNvPr>
          <p:cNvSpPr txBox="1"/>
          <p:nvPr/>
        </p:nvSpPr>
        <p:spPr>
          <a:xfrm>
            <a:off x="2876825" y="2828835"/>
            <a:ext cx="6438349" cy="1200329"/>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Si vous rencontrez des difficultés à configurer cette prestation, vous pouvez nous contacter à l’adresse suivante :</a:t>
            </a:r>
          </a:p>
          <a:p>
            <a:pPr algn="ctr"/>
            <a:r>
              <a:rPr lang="fr-FR" dirty="0">
                <a:latin typeface="Arial" panose="020B0604020202020204" pitchFamily="34" charset="0"/>
                <a:cs typeface="Arial" panose="020B0604020202020204" pitchFamily="34" charset="0"/>
                <a:hlinkClick r:id="rId4"/>
              </a:rPr>
              <a:t>digifr@acf-fgv.ch</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4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E06675-13F3-5013-52A7-51CDCD107414}"/>
              </a:ext>
            </a:extLst>
          </p:cNvPr>
          <p:cNvSpPr txBox="1"/>
          <p:nvPr/>
        </p:nvSpPr>
        <p:spPr>
          <a:xfrm>
            <a:off x="397322" y="747800"/>
            <a:ext cx="11397356" cy="4955203"/>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Le paramétrage du fonctionnement de l’attestation de domicile sur le guichet virtuel se déroule de la manière suivante :</a:t>
            </a:r>
          </a:p>
          <a:p>
            <a:endParaRPr lang="fr-FR" sz="1400" dirty="0">
              <a:latin typeface="Arial" panose="020B0604020202020204" pitchFamily="34" charset="0"/>
              <a:cs typeface="Arial" panose="020B0604020202020204" pitchFamily="34" charset="0"/>
            </a:endParaRPr>
          </a:p>
          <a:p>
            <a:pPr marL="342900" indent="-342900">
              <a:buFont typeface="+mj-lt"/>
              <a:buAutoNum type="arabicPeriod"/>
            </a:pPr>
            <a:r>
              <a:rPr lang="fr-FR" sz="1400" dirty="0">
                <a:latin typeface="Arial" panose="020B0604020202020204" pitchFamily="34" charset="0"/>
                <a:cs typeface="Arial" panose="020B0604020202020204" pitchFamily="34" charset="0"/>
              </a:rPr>
              <a:t>Informations générales</a:t>
            </a:r>
          </a:p>
          <a:p>
            <a:pPr marL="342900" indent="-342900">
              <a:buFont typeface="+mj-lt"/>
              <a:buAutoNum type="arabicPeriod"/>
            </a:pPr>
            <a:r>
              <a:rPr lang="fr-FR" sz="1400" dirty="0">
                <a:latin typeface="Arial" panose="020B0604020202020204" pitchFamily="34" charset="0"/>
                <a:cs typeface="Arial" panose="020B0604020202020204" pitchFamily="34" charset="0"/>
              </a:rPr>
              <a:t>Détails concernant la gestion des paiements et remboursements</a:t>
            </a:r>
          </a:p>
          <a:p>
            <a:pPr marL="342900" indent="-342900">
              <a:buFont typeface="+mj-lt"/>
              <a:buAutoNum type="arabicPeriod"/>
            </a:pPr>
            <a:r>
              <a:rPr lang="fr-FR" sz="1400" dirty="0">
                <a:latin typeface="Arial" panose="020B0604020202020204" pitchFamily="34" charset="0"/>
                <a:cs typeface="Arial" panose="020B0604020202020204" pitchFamily="34" charset="0"/>
              </a:rPr>
              <a:t>Définition des émoluments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Une fois le paramétrage effectué et demandé, il est possible de suivre l’avancement de sa mise en œuvre, d’effectuer des demandes de modifications et de désactiver cette prestation pour votre commune.</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Pour toute question, n’hésitez pas à </a:t>
            </a:r>
            <a:r>
              <a:rPr lang="fr-FR" sz="1100" u="sng" dirty="0">
                <a:solidFill>
                  <a:srgbClr val="00B0F0"/>
                </a:solidFill>
                <a:latin typeface="Arial" panose="020B0604020202020204" pitchFamily="34" charset="0"/>
                <a:cs typeface="Arial" panose="020B0604020202020204" pitchFamily="34" charset="0"/>
              </a:rPr>
              <a:t>contacter l’équipe DIGI-FR</a:t>
            </a:r>
            <a:endParaRPr lang="fr-FR" sz="1100" dirty="0">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10" name="Flèche : pentagone 9">
            <a:extLst>
              <a:ext uri="{FF2B5EF4-FFF2-40B4-BE49-F238E27FC236}">
                <a16:creationId xmlns:a16="http://schemas.microsoft.com/office/drawing/2014/main" id="{0ACDE6FB-14D6-D8E2-2D74-215DA4C705B6}"/>
              </a:ext>
            </a:extLst>
          </p:cNvPr>
          <p:cNvSpPr/>
          <p:nvPr/>
        </p:nvSpPr>
        <p:spPr>
          <a:xfrm>
            <a:off x="1157172" y="3229377"/>
            <a:ext cx="4174343"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Paramétrage</a:t>
            </a:r>
          </a:p>
        </p:txBody>
      </p:sp>
      <p:sp>
        <p:nvSpPr>
          <p:cNvPr id="11" name="Flèche : pentagone 10">
            <a:extLst>
              <a:ext uri="{FF2B5EF4-FFF2-40B4-BE49-F238E27FC236}">
                <a16:creationId xmlns:a16="http://schemas.microsoft.com/office/drawing/2014/main" id="{D8B65B4F-651A-DAD9-60EE-3FF3E4003CE3}"/>
              </a:ext>
            </a:extLst>
          </p:cNvPr>
          <p:cNvSpPr/>
          <p:nvPr/>
        </p:nvSpPr>
        <p:spPr>
          <a:xfrm>
            <a:off x="5340257" y="3229377"/>
            <a:ext cx="3041194"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Suivi de la demande</a:t>
            </a:r>
          </a:p>
        </p:txBody>
      </p:sp>
      <p:sp>
        <p:nvSpPr>
          <p:cNvPr id="12" name="Flèche : pentagone 11">
            <a:extLst>
              <a:ext uri="{FF2B5EF4-FFF2-40B4-BE49-F238E27FC236}">
                <a16:creationId xmlns:a16="http://schemas.microsoft.com/office/drawing/2014/main" id="{CE482996-7895-D3B8-5977-3BFF0F8416F4}"/>
              </a:ext>
            </a:extLst>
          </p:cNvPr>
          <p:cNvSpPr/>
          <p:nvPr/>
        </p:nvSpPr>
        <p:spPr>
          <a:xfrm>
            <a:off x="8412270" y="3229377"/>
            <a:ext cx="3041194"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Modifications et désactivation</a:t>
            </a:r>
          </a:p>
        </p:txBody>
      </p:sp>
      <p:sp>
        <p:nvSpPr>
          <p:cNvPr id="13" name="Flèche : pentagone 12">
            <a:extLst>
              <a:ext uri="{FF2B5EF4-FFF2-40B4-BE49-F238E27FC236}">
                <a16:creationId xmlns:a16="http://schemas.microsoft.com/office/drawing/2014/main" id="{9C0F05F4-2B4B-3712-9069-85009B3D5497}"/>
              </a:ext>
            </a:extLst>
          </p:cNvPr>
          <p:cNvSpPr/>
          <p:nvPr/>
        </p:nvSpPr>
        <p:spPr>
          <a:xfrm>
            <a:off x="1157173" y="3911502"/>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97EC20FC-4961-A4A5-E169-B3C120C7C044}"/>
              </a:ext>
            </a:extLst>
          </p:cNvPr>
          <p:cNvSpPr/>
          <p:nvPr/>
        </p:nvSpPr>
        <p:spPr>
          <a:xfrm>
            <a:off x="2494318" y="3911634"/>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4F32C7A7-B4B9-A904-3B32-0B4830A34C0E}"/>
              </a:ext>
            </a:extLst>
          </p:cNvPr>
          <p:cNvSpPr/>
          <p:nvPr/>
        </p:nvSpPr>
        <p:spPr>
          <a:xfrm>
            <a:off x="3912917" y="3898905"/>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37732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065FB1D-224E-1419-A4D2-00D3D6610479}"/>
              </a:ext>
            </a:extLst>
          </p:cNvPr>
          <p:cNvPicPr>
            <a:picLocks noChangeAspect="1"/>
          </p:cNvPicPr>
          <p:nvPr/>
        </p:nvPicPr>
        <p:blipFill>
          <a:blip r:embed="rId2"/>
          <a:stretch>
            <a:fillRect/>
          </a:stretch>
        </p:blipFill>
        <p:spPr>
          <a:xfrm>
            <a:off x="178825" y="1969870"/>
            <a:ext cx="8368169" cy="2833624"/>
          </a:xfrm>
          <a:prstGeom prst="rect">
            <a:avLst/>
          </a:prstGeom>
        </p:spPr>
      </p:pic>
      <p:sp>
        <p:nvSpPr>
          <p:cNvPr id="4" name="ZoneTexte 3">
            <a:extLst>
              <a:ext uri="{FF2B5EF4-FFF2-40B4-BE49-F238E27FC236}">
                <a16:creationId xmlns:a16="http://schemas.microsoft.com/office/drawing/2014/main" id="{5AE899A4-55EC-5FA3-5A40-1BC467EDF448}"/>
              </a:ext>
            </a:extLst>
          </p:cNvPr>
          <p:cNvSpPr txBox="1"/>
          <p:nvPr/>
        </p:nvSpPr>
        <p:spPr>
          <a:xfrm>
            <a:off x="167251" y="909068"/>
            <a:ext cx="11397356" cy="4185761"/>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Pour démarrer la configuration de l’attestation, il vous suffit de :</a:t>
            </a:r>
          </a:p>
          <a:p>
            <a:pPr marL="342900" indent="-342900">
              <a:buFont typeface="+mj-lt"/>
              <a:buAutoNum type="arabicPeriod"/>
            </a:pPr>
            <a:r>
              <a:rPr lang="fr-FR" sz="1400" dirty="0">
                <a:latin typeface="Arial" panose="020B0604020202020204" pitchFamily="34" charset="0"/>
                <a:cs typeface="Arial" panose="020B0604020202020204" pitchFamily="34" charset="0"/>
              </a:rPr>
              <a:t>Vous connecter sur le guichet virtuel et sélectionner le profil de votre commune</a:t>
            </a:r>
          </a:p>
          <a:p>
            <a:pPr marL="342900" indent="-342900">
              <a:buFont typeface="+mj-lt"/>
              <a:buAutoNum type="arabicPeriod"/>
            </a:pPr>
            <a:r>
              <a:rPr lang="fr-FR" sz="1400" dirty="0">
                <a:latin typeface="Arial" panose="020B0604020202020204" pitchFamily="34" charset="0"/>
                <a:cs typeface="Arial" panose="020B0604020202020204" pitchFamily="34" charset="0"/>
              </a:rPr>
              <a:t>Aller dans l’onglet « Configuration des prestations communales »</a:t>
            </a:r>
          </a:p>
          <a:p>
            <a:pPr marL="342900" indent="-342900">
              <a:buFont typeface="+mj-lt"/>
              <a:buAutoNum type="arabicPeriod"/>
            </a:pPr>
            <a:r>
              <a:rPr lang="fr-FR" sz="1400" dirty="0">
                <a:latin typeface="Arial" panose="020B0604020202020204" pitchFamily="34" charset="0"/>
                <a:cs typeface="Arial" panose="020B0604020202020204" pitchFamily="34" charset="0"/>
              </a:rPr>
              <a:t>Sélectionner l’icône de configuration</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3">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6" name="Rectangle 5">
            <a:extLst>
              <a:ext uri="{FF2B5EF4-FFF2-40B4-BE49-F238E27FC236}">
                <a16:creationId xmlns:a16="http://schemas.microsoft.com/office/drawing/2014/main" id="{A8489E6A-0683-015A-C1DB-154002413C31}"/>
              </a:ext>
            </a:extLst>
          </p:cNvPr>
          <p:cNvSpPr/>
          <p:nvPr/>
        </p:nvSpPr>
        <p:spPr>
          <a:xfrm>
            <a:off x="178825" y="4304345"/>
            <a:ext cx="1314834" cy="4991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05EEFEA-B8C7-A0BB-1192-37D2704C6520}"/>
              </a:ext>
            </a:extLst>
          </p:cNvPr>
          <p:cNvSpPr/>
          <p:nvPr/>
        </p:nvSpPr>
        <p:spPr>
          <a:xfrm>
            <a:off x="1654045" y="2813324"/>
            <a:ext cx="1702613" cy="113626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FC68ED7-8E3F-0451-A06E-AA4143972DC4}"/>
              </a:ext>
            </a:extLst>
          </p:cNvPr>
          <p:cNvSpPr txBox="1"/>
          <p:nvPr/>
        </p:nvSpPr>
        <p:spPr>
          <a:xfrm>
            <a:off x="1549281" y="4369253"/>
            <a:ext cx="327375" cy="369332"/>
          </a:xfrm>
          <a:prstGeom prst="rect">
            <a:avLst/>
          </a:prstGeom>
          <a:noFill/>
        </p:spPr>
        <p:txBody>
          <a:bodyPr wrap="square" rtlCol="0">
            <a:spAutoFit/>
          </a:bodyPr>
          <a:lstStyle/>
          <a:p>
            <a:r>
              <a:rPr lang="fr-FR" b="1" dirty="0">
                <a:solidFill>
                  <a:srgbClr val="FF0000"/>
                </a:solidFill>
                <a:latin typeface="Arial" panose="020B0604020202020204" pitchFamily="34" charset="0"/>
                <a:cs typeface="Arial" panose="020B0604020202020204" pitchFamily="34" charset="0"/>
              </a:rPr>
              <a:t>2</a:t>
            </a:r>
          </a:p>
        </p:txBody>
      </p:sp>
      <p:sp>
        <p:nvSpPr>
          <p:cNvPr id="16" name="ZoneTexte 15">
            <a:extLst>
              <a:ext uri="{FF2B5EF4-FFF2-40B4-BE49-F238E27FC236}">
                <a16:creationId xmlns:a16="http://schemas.microsoft.com/office/drawing/2014/main" id="{6541AAA2-B2AE-134B-14A9-A0FCED1980B6}"/>
              </a:ext>
            </a:extLst>
          </p:cNvPr>
          <p:cNvSpPr txBox="1"/>
          <p:nvPr/>
        </p:nvSpPr>
        <p:spPr>
          <a:xfrm>
            <a:off x="3459717" y="3509808"/>
            <a:ext cx="373498" cy="369332"/>
          </a:xfrm>
          <a:prstGeom prst="rect">
            <a:avLst/>
          </a:prstGeom>
          <a:noFill/>
        </p:spPr>
        <p:txBody>
          <a:bodyPr wrap="square">
            <a:spAutoFit/>
          </a:bodyPr>
          <a:lstStyle/>
          <a:p>
            <a:r>
              <a:rPr lang="fr-FR" b="1" dirty="0">
                <a:solidFill>
                  <a:srgbClr val="FF0000"/>
                </a:solidFill>
                <a:latin typeface="Arial" panose="020B0604020202020204" pitchFamily="34" charset="0"/>
                <a:cs typeface="Arial" panose="020B0604020202020204" pitchFamily="34" charset="0"/>
              </a:rPr>
              <a:t>3</a:t>
            </a:r>
          </a:p>
        </p:txBody>
      </p:sp>
      <p:sp>
        <p:nvSpPr>
          <p:cNvPr id="10" name="Flèche : pentagone 9">
            <a:extLst>
              <a:ext uri="{FF2B5EF4-FFF2-40B4-BE49-F238E27FC236}">
                <a16:creationId xmlns:a16="http://schemas.microsoft.com/office/drawing/2014/main" id="{BCBA06CD-0FBA-AAEE-9358-1EEF04B90F1F}"/>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1" name="Flèche : pentagone 10">
            <a:extLst>
              <a:ext uri="{FF2B5EF4-FFF2-40B4-BE49-F238E27FC236}">
                <a16:creationId xmlns:a16="http://schemas.microsoft.com/office/drawing/2014/main" id="{94BE3783-C363-AF9A-2A77-C87D5D1E8DF1}"/>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2" name="Flèche : pentagone 11">
            <a:extLst>
              <a:ext uri="{FF2B5EF4-FFF2-40B4-BE49-F238E27FC236}">
                <a16:creationId xmlns:a16="http://schemas.microsoft.com/office/drawing/2014/main" id="{0084BEBA-6738-D72A-C3C1-D5D6C95065CB}"/>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3" name="Flèche : pentagone 12">
            <a:extLst>
              <a:ext uri="{FF2B5EF4-FFF2-40B4-BE49-F238E27FC236}">
                <a16:creationId xmlns:a16="http://schemas.microsoft.com/office/drawing/2014/main" id="{7D275271-B2AE-6535-3E7F-ADD1E4281CE8}"/>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5" name="Flèche : pentagone 17">
            <a:extLst>
              <a:ext uri="{FF2B5EF4-FFF2-40B4-BE49-F238E27FC236}">
                <a16:creationId xmlns:a16="http://schemas.microsoft.com/office/drawing/2014/main" id="{D024DCA9-078A-EE8E-E6CB-1320A498E431}"/>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7" name="Flèche : pentagone 18">
            <a:extLst>
              <a:ext uri="{FF2B5EF4-FFF2-40B4-BE49-F238E27FC236}">
                <a16:creationId xmlns:a16="http://schemas.microsoft.com/office/drawing/2014/main" id="{D7A8751A-E783-A408-D982-9B90CF27B473}"/>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
        <p:nvSpPr>
          <p:cNvPr id="18" name="Rectangle 17">
            <a:extLst>
              <a:ext uri="{FF2B5EF4-FFF2-40B4-BE49-F238E27FC236}">
                <a16:creationId xmlns:a16="http://schemas.microsoft.com/office/drawing/2014/main" id="{5A9D9DC6-71D7-C02A-428E-B39CCE55FCA8}"/>
              </a:ext>
            </a:extLst>
          </p:cNvPr>
          <p:cNvSpPr/>
          <p:nvPr/>
        </p:nvSpPr>
        <p:spPr>
          <a:xfrm>
            <a:off x="7097834" y="1930030"/>
            <a:ext cx="1178065"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9C07AB2D-CCE9-8F87-1ABF-D7C75097713E}"/>
              </a:ext>
            </a:extLst>
          </p:cNvPr>
          <p:cNvSpPr txBox="1"/>
          <p:nvPr/>
        </p:nvSpPr>
        <p:spPr>
          <a:xfrm>
            <a:off x="7578444" y="2300543"/>
            <a:ext cx="327375" cy="369332"/>
          </a:xfrm>
          <a:prstGeom prst="rect">
            <a:avLst/>
          </a:prstGeom>
          <a:noFill/>
        </p:spPr>
        <p:txBody>
          <a:bodyPr wrap="square" rtlCol="0">
            <a:spAutoFit/>
          </a:bodyPr>
          <a:lstStyle/>
          <a:p>
            <a:r>
              <a:rPr lang="fr-FR" b="1"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4930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6A1875D4-8EAD-A391-C478-3C8BDCADE586}"/>
              </a:ext>
            </a:extLst>
          </p:cNvPr>
          <p:cNvSpPr txBox="1"/>
          <p:nvPr/>
        </p:nvSpPr>
        <p:spPr>
          <a:xfrm>
            <a:off x="167251" y="915633"/>
            <a:ext cx="11397356" cy="4401205"/>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Vous vous trouvez maintenant dans l’écran pour démarrer la configuration. Dans la section « Prestations non activées » vous sélectionnez l’attestation que vous souhaitez configurer.</a:t>
            </a:r>
          </a:p>
          <a:p>
            <a:r>
              <a:rPr lang="fr-FR" sz="1400" dirty="0">
                <a:latin typeface="Arial" panose="020B0604020202020204" pitchFamily="34" charset="0"/>
                <a:cs typeface="Arial" panose="020B0604020202020204" pitchFamily="34" charset="0"/>
              </a:rPr>
              <a:t>La section « Demandes en cours » concerne les configurations que vous avez terminées.</a:t>
            </a:r>
          </a:p>
          <a:p>
            <a:r>
              <a:rPr lang="fr-FR" sz="1400" dirty="0">
                <a:latin typeface="Arial" panose="020B0604020202020204" pitchFamily="34" charset="0"/>
                <a:cs typeface="Arial" panose="020B0604020202020204" pitchFamily="34" charset="0"/>
              </a:rPr>
              <a:t>Dans la section « Prestations non activées », vous trouvez les prestations que vous pouvez configurer.</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pic>
        <p:nvPicPr>
          <p:cNvPr id="4" name="Image 3">
            <a:extLst>
              <a:ext uri="{FF2B5EF4-FFF2-40B4-BE49-F238E27FC236}">
                <a16:creationId xmlns:a16="http://schemas.microsoft.com/office/drawing/2014/main" id="{2EB36B2D-F9CD-D4E9-40DB-ADD496191F72}"/>
              </a:ext>
            </a:extLst>
          </p:cNvPr>
          <p:cNvPicPr>
            <a:picLocks noChangeAspect="1"/>
          </p:cNvPicPr>
          <p:nvPr/>
        </p:nvPicPr>
        <p:blipFill>
          <a:blip r:embed="rId4"/>
          <a:stretch>
            <a:fillRect/>
          </a:stretch>
        </p:blipFill>
        <p:spPr>
          <a:xfrm>
            <a:off x="167251" y="1912297"/>
            <a:ext cx="7529184" cy="4509082"/>
          </a:xfrm>
          <a:prstGeom prst="rect">
            <a:avLst/>
          </a:prstGeom>
        </p:spPr>
      </p:pic>
      <p:sp>
        <p:nvSpPr>
          <p:cNvPr id="10" name="Rectangle 9">
            <a:extLst>
              <a:ext uri="{FF2B5EF4-FFF2-40B4-BE49-F238E27FC236}">
                <a16:creationId xmlns:a16="http://schemas.microsoft.com/office/drawing/2014/main" id="{5D01CE52-E3E6-5611-4C93-C8761D581EF1}"/>
              </a:ext>
            </a:extLst>
          </p:cNvPr>
          <p:cNvSpPr/>
          <p:nvPr/>
        </p:nvSpPr>
        <p:spPr>
          <a:xfrm>
            <a:off x="1526082" y="5499305"/>
            <a:ext cx="1512653" cy="8525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pentagone 9">
            <a:extLst>
              <a:ext uri="{FF2B5EF4-FFF2-40B4-BE49-F238E27FC236}">
                <a16:creationId xmlns:a16="http://schemas.microsoft.com/office/drawing/2014/main" id="{62392F86-8268-600D-B69C-769F67E77886}"/>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8" name="Flèche : pentagone 10">
            <a:extLst>
              <a:ext uri="{FF2B5EF4-FFF2-40B4-BE49-F238E27FC236}">
                <a16:creationId xmlns:a16="http://schemas.microsoft.com/office/drawing/2014/main" id="{6B20B6E1-B9CD-9A5E-5A5F-39F9C827C978}"/>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9" name="Flèche : pentagone 11">
            <a:extLst>
              <a:ext uri="{FF2B5EF4-FFF2-40B4-BE49-F238E27FC236}">
                <a16:creationId xmlns:a16="http://schemas.microsoft.com/office/drawing/2014/main" id="{50AABAAF-ABF9-971D-27C8-1FEDF25F7FE0}"/>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1" name="Flèche : pentagone 12">
            <a:extLst>
              <a:ext uri="{FF2B5EF4-FFF2-40B4-BE49-F238E27FC236}">
                <a16:creationId xmlns:a16="http://schemas.microsoft.com/office/drawing/2014/main" id="{F99957B3-0006-7391-8F0A-AA5CDF9172AC}"/>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2" name="Flèche : pentagone 17">
            <a:extLst>
              <a:ext uri="{FF2B5EF4-FFF2-40B4-BE49-F238E27FC236}">
                <a16:creationId xmlns:a16="http://schemas.microsoft.com/office/drawing/2014/main" id="{2F361D0F-1EBE-AD89-D9A7-AEAE2E40652C}"/>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3" name="Flèche : pentagone 18">
            <a:extLst>
              <a:ext uri="{FF2B5EF4-FFF2-40B4-BE49-F238E27FC236}">
                <a16:creationId xmlns:a16="http://schemas.microsoft.com/office/drawing/2014/main" id="{AD303DC5-D82A-5CDE-AF5A-008E27F226F0}"/>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
        <p:nvSpPr>
          <p:cNvPr id="5" name="Rectangle 4">
            <a:extLst>
              <a:ext uri="{FF2B5EF4-FFF2-40B4-BE49-F238E27FC236}">
                <a16:creationId xmlns:a16="http://schemas.microsoft.com/office/drawing/2014/main" id="{32239848-18E6-1131-0047-4384729C420D}"/>
              </a:ext>
            </a:extLst>
          </p:cNvPr>
          <p:cNvSpPr/>
          <p:nvPr/>
        </p:nvSpPr>
        <p:spPr>
          <a:xfrm>
            <a:off x="1422989" y="3071811"/>
            <a:ext cx="1034464" cy="3143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434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08480FF-9D63-1B07-6E92-A2CF3FCE202C}"/>
              </a:ext>
            </a:extLst>
          </p:cNvPr>
          <p:cNvPicPr>
            <a:picLocks noChangeAspect="1"/>
          </p:cNvPicPr>
          <p:nvPr/>
        </p:nvPicPr>
        <p:blipFill>
          <a:blip r:embed="rId2"/>
          <a:stretch>
            <a:fillRect/>
          </a:stretch>
        </p:blipFill>
        <p:spPr>
          <a:xfrm>
            <a:off x="167251" y="1548566"/>
            <a:ext cx="7772400" cy="4177300"/>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3">
            <a:alphaModFix/>
          </a:blip>
          <a:srcRect/>
          <a:stretch/>
        </p:blipFill>
        <p:spPr>
          <a:xfrm>
            <a:off x="0" y="-14227"/>
            <a:ext cx="1024444" cy="6768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9" name="Bulle rectangulaire à coins arrondis 8">
            <a:extLst>
              <a:ext uri="{FF2B5EF4-FFF2-40B4-BE49-F238E27FC236}">
                <a16:creationId xmlns:a16="http://schemas.microsoft.com/office/drawing/2014/main" id="{65B633E8-D2D9-17C0-922B-7E05D335E8D7}"/>
              </a:ext>
            </a:extLst>
          </p:cNvPr>
          <p:cNvSpPr/>
          <p:nvPr/>
        </p:nvSpPr>
        <p:spPr>
          <a:xfrm>
            <a:off x="8248257" y="1157680"/>
            <a:ext cx="2925265" cy="1132165"/>
          </a:xfrm>
          <a:prstGeom prst="wedgeRoundRectCallout">
            <a:avLst>
              <a:gd name="adj1" fmla="val -229650"/>
              <a:gd name="adj2" fmla="val 167880"/>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Il s’agit de la </a:t>
            </a:r>
            <a:r>
              <a:rPr lang="fr-CH" sz="1100" dirty="0">
                <a:solidFill>
                  <a:schemeClr val="tx1"/>
                </a:solidFill>
                <a:effectLst/>
                <a:latin typeface="Arial" panose="020B0604020202020204" pitchFamily="34" charset="0"/>
                <a:cs typeface="Arial" panose="020B0604020202020204" pitchFamily="34" charset="0"/>
              </a:rPr>
              <a:t>page qui figurera dans les informations de contact sur le guichet virtuel et sur laquelle l'utilisateur sera renvoyé s'il veut des renseignements complémentaires.</a:t>
            </a:r>
          </a:p>
        </p:txBody>
      </p:sp>
      <p:sp>
        <p:nvSpPr>
          <p:cNvPr id="12" name="Bulle rectangulaire à coins arrondis 11">
            <a:extLst>
              <a:ext uri="{FF2B5EF4-FFF2-40B4-BE49-F238E27FC236}">
                <a16:creationId xmlns:a16="http://schemas.microsoft.com/office/drawing/2014/main" id="{E5844D00-5C60-9080-3004-B5C9F0E0DC6C}"/>
              </a:ext>
            </a:extLst>
          </p:cNvPr>
          <p:cNvSpPr/>
          <p:nvPr/>
        </p:nvSpPr>
        <p:spPr>
          <a:xfrm>
            <a:off x="8402206" y="2868854"/>
            <a:ext cx="2617365" cy="786834"/>
          </a:xfrm>
          <a:prstGeom prst="wedgeRoundRectCallout">
            <a:avLst>
              <a:gd name="adj1" fmla="val -285761"/>
              <a:gd name="adj2" fmla="val 144951"/>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Vous pouvez choisir d’imposer au demandeur d’attestation d’inscrire le motif de sa demande.</a:t>
            </a:r>
          </a:p>
        </p:txBody>
      </p:sp>
      <p:sp>
        <p:nvSpPr>
          <p:cNvPr id="3" name="Bulle rectangulaire à coins arrondis 2">
            <a:extLst>
              <a:ext uri="{FF2B5EF4-FFF2-40B4-BE49-F238E27FC236}">
                <a16:creationId xmlns:a16="http://schemas.microsoft.com/office/drawing/2014/main" id="{7C308A32-DD97-FD27-F02A-919CB51AC7EA}"/>
              </a:ext>
            </a:extLst>
          </p:cNvPr>
          <p:cNvSpPr/>
          <p:nvPr/>
        </p:nvSpPr>
        <p:spPr>
          <a:xfrm>
            <a:off x="8248257" y="4120447"/>
            <a:ext cx="2617365" cy="1375081"/>
          </a:xfrm>
          <a:prstGeom prst="wedgeRoundRectCallout">
            <a:avLst>
              <a:gd name="adj1" fmla="val -298081"/>
              <a:gd name="adj2" fmla="val 22742"/>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 premier paramètre vous donne la possibilité d’exiger une copie du certificat de formation.</a:t>
            </a:r>
          </a:p>
          <a:p>
            <a:pPr algn="ctr"/>
            <a:r>
              <a:rPr lang="fr-FR" sz="1100" dirty="0">
                <a:solidFill>
                  <a:schemeClr val="tx1"/>
                </a:solidFill>
                <a:latin typeface="Arial" panose="020B0604020202020204" pitchFamily="34" charset="0"/>
                <a:cs typeface="Arial" panose="020B0604020202020204" pitchFamily="34" charset="0"/>
              </a:rPr>
              <a:t>Le deuxième paramètre permet au demandeur de sélectionner une autre langue de correspondance que le français.</a:t>
            </a:r>
          </a:p>
        </p:txBody>
      </p:sp>
      <p:sp>
        <p:nvSpPr>
          <p:cNvPr id="2" name="Flèche : pentagone 9">
            <a:extLst>
              <a:ext uri="{FF2B5EF4-FFF2-40B4-BE49-F238E27FC236}">
                <a16:creationId xmlns:a16="http://schemas.microsoft.com/office/drawing/2014/main" id="{3A7770C1-17B6-85E8-6308-7C62739EADC6}"/>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6" name="Flèche : pentagone 10">
            <a:extLst>
              <a:ext uri="{FF2B5EF4-FFF2-40B4-BE49-F238E27FC236}">
                <a16:creationId xmlns:a16="http://schemas.microsoft.com/office/drawing/2014/main" id="{446CA2A4-FD32-FCB7-5738-9D49EE5026FB}"/>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7" name="Flèche : pentagone 11">
            <a:extLst>
              <a:ext uri="{FF2B5EF4-FFF2-40B4-BE49-F238E27FC236}">
                <a16:creationId xmlns:a16="http://schemas.microsoft.com/office/drawing/2014/main" id="{62BAAA13-4AF6-E85C-B5E9-79BE2875E757}"/>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8" name="Flèche : pentagone 12">
            <a:extLst>
              <a:ext uri="{FF2B5EF4-FFF2-40B4-BE49-F238E27FC236}">
                <a16:creationId xmlns:a16="http://schemas.microsoft.com/office/drawing/2014/main" id="{AC639B67-E2AB-75D7-A331-59CDA7F5971F}"/>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9" name="Flèche : pentagone 17">
            <a:extLst>
              <a:ext uri="{FF2B5EF4-FFF2-40B4-BE49-F238E27FC236}">
                <a16:creationId xmlns:a16="http://schemas.microsoft.com/office/drawing/2014/main" id="{5542A986-B0DE-A837-F952-1DD6222E2A6B}"/>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20" name="Flèche : pentagone 18">
            <a:extLst>
              <a:ext uri="{FF2B5EF4-FFF2-40B4-BE49-F238E27FC236}">
                <a16:creationId xmlns:a16="http://schemas.microsoft.com/office/drawing/2014/main" id="{915C6814-4F05-A016-3774-82104FC76053}"/>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44742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5" name="Google Shape;212;p7" descr="Une image contenant texte, Police, Graphique, graphisme&#10;&#10;Description générée automatiquement">
            <a:extLst>
              <a:ext uri="{FF2B5EF4-FFF2-40B4-BE49-F238E27FC236}">
                <a16:creationId xmlns:a16="http://schemas.microsoft.com/office/drawing/2014/main" id="{B28CC746-3051-B59D-B989-74E6937E0BF3}"/>
              </a:ext>
            </a:extLst>
          </p:cNvPr>
          <p:cNvPicPr preferRelativeResize="0"/>
          <p:nvPr/>
        </p:nvPicPr>
        <p:blipFill rotWithShape="1">
          <a:blip r:embed="rId2">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A4A03EB7-F1BB-4092-221A-DE3943305475}"/>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pic>
        <p:nvPicPr>
          <p:cNvPr id="2" name="Image 1">
            <a:extLst>
              <a:ext uri="{FF2B5EF4-FFF2-40B4-BE49-F238E27FC236}">
                <a16:creationId xmlns:a16="http://schemas.microsoft.com/office/drawing/2014/main" id="{F9D0E6BE-D770-56C5-7851-6C85CC603E9C}"/>
              </a:ext>
            </a:extLst>
          </p:cNvPr>
          <p:cNvPicPr>
            <a:picLocks noChangeAspect="1"/>
          </p:cNvPicPr>
          <p:nvPr/>
        </p:nvPicPr>
        <p:blipFill>
          <a:blip r:embed="rId3"/>
          <a:stretch>
            <a:fillRect/>
          </a:stretch>
        </p:blipFill>
        <p:spPr>
          <a:xfrm>
            <a:off x="167251" y="1520155"/>
            <a:ext cx="5292255" cy="4806105"/>
          </a:xfrm>
          <a:prstGeom prst="rect">
            <a:avLst/>
          </a:prstGeom>
        </p:spPr>
      </p:pic>
      <p:sp>
        <p:nvSpPr>
          <p:cNvPr id="6" name="Bulle rectangulaire à coins arrondis 5">
            <a:extLst>
              <a:ext uri="{FF2B5EF4-FFF2-40B4-BE49-F238E27FC236}">
                <a16:creationId xmlns:a16="http://schemas.microsoft.com/office/drawing/2014/main" id="{CFB3FE42-05E5-3E28-032C-085BACA2D0BD}"/>
              </a:ext>
            </a:extLst>
          </p:cNvPr>
          <p:cNvSpPr/>
          <p:nvPr/>
        </p:nvSpPr>
        <p:spPr>
          <a:xfrm>
            <a:off x="6580231" y="1655180"/>
            <a:ext cx="2926839" cy="841734"/>
          </a:xfrm>
          <a:prstGeom prst="wedgeRoundRectCallout">
            <a:avLst>
              <a:gd name="adj1" fmla="val -121208"/>
              <a:gd name="adj2" fmla="val 37229"/>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 responsable de la prestation a le droit d’accéder au suivi  des transactions et paiements de la prestation.</a:t>
            </a:r>
          </a:p>
        </p:txBody>
      </p:sp>
      <p:sp>
        <p:nvSpPr>
          <p:cNvPr id="3" name="Bulle rectangulaire à coins arrondis 2">
            <a:extLst>
              <a:ext uri="{FF2B5EF4-FFF2-40B4-BE49-F238E27FC236}">
                <a16:creationId xmlns:a16="http://schemas.microsoft.com/office/drawing/2014/main" id="{B375CD01-D4AD-E7F2-7B21-11ED6F241BFB}"/>
              </a:ext>
            </a:extLst>
          </p:cNvPr>
          <p:cNvSpPr/>
          <p:nvPr/>
        </p:nvSpPr>
        <p:spPr>
          <a:xfrm>
            <a:off x="8089754" y="3400091"/>
            <a:ext cx="2827152" cy="1640260"/>
          </a:xfrm>
          <a:prstGeom prst="wedgeRoundRectCallout">
            <a:avLst>
              <a:gd name="adj1" fmla="val -221904"/>
              <a:gd name="adj2" fmla="val 531"/>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En plus du responsable de la prestation ainsi que du caissier, vous pouvez donner accès au suivi des transactions à une ou plusieurs personnes supplémentaires. </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Dans ce cas, cliquer sur le bouton « Ajouter une personne »</a:t>
            </a:r>
          </a:p>
        </p:txBody>
      </p:sp>
      <p:pic>
        <p:nvPicPr>
          <p:cNvPr id="4" name="Google Shape;210;p7">
            <a:extLst>
              <a:ext uri="{FF2B5EF4-FFF2-40B4-BE49-F238E27FC236}">
                <a16:creationId xmlns:a16="http://schemas.microsoft.com/office/drawing/2014/main" id="{2A23E894-0FA5-0667-02CA-090055B3B8FC}"/>
              </a:ext>
            </a:extLst>
          </p:cNvPr>
          <p:cNvPicPr preferRelativeResize="0">
            <a:picLocks noChangeAspect="1"/>
          </p:cNvPicPr>
          <p:nvPr/>
        </p:nvPicPr>
        <p:blipFill rotWithShape="1">
          <a:blip r:embed="rId4">
            <a:alphaModFix/>
          </a:blip>
          <a:srcRect/>
          <a:stretch/>
        </p:blipFill>
        <p:spPr>
          <a:xfrm>
            <a:off x="0" y="0"/>
            <a:ext cx="1030147" cy="680566"/>
          </a:xfrm>
          <a:prstGeom prst="rect">
            <a:avLst/>
          </a:prstGeom>
          <a:noFill/>
          <a:ln>
            <a:noFill/>
          </a:ln>
        </p:spPr>
      </p:pic>
      <p:sp>
        <p:nvSpPr>
          <p:cNvPr id="8" name="Flèche : pentagone 9">
            <a:extLst>
              <a:ext uri="{FF2B5EF4-FFF2-40B4-BE49-F238E27FC236}">
                <a16:creationId xmlns:a16="http://schemas.microsoft.com/office/drawing/2014/main" id="{D23FBE3F-C172-80EC-C85F-FB9AE3C5D65F}"/>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4F218E6F-692C-DFF5-D9F3-2340FDE83068}"/>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FE257E56-940C-B050-A653-E1770EF4191C}"/>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6C134F66-8981-98E7-F6BA-52D8010A6ED6}"/>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7D0F4F36-896E-D2A0-A97B-257141B64D2F}"/>
              </a:ext>
            </a:extLst>
          </p:cNvPr>
          <p:cNvSpPr/>
          <p:nvPr/>
        </p:nvSpPr>
        <p:spPr>
          <a:xfrm>
            <a:off x="6831502"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BA575C32-7640-4528-7BDB-4ACB2F2F9283}"/>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15450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04C62-E843-0A43-E6F8-FC5564E68266}"/>
              </a:ext>
            </a:extLst>
          </p:cNvPr>
          <p:cNvPicPr>
            <a:picLocks noChangeAspect="1"/>
          </p:cNvPicPr>
          <p:nvPr/>
        </p:nvPicPr>
        <p:blipFill>
          <a:blip r:embed="rId3"/>
          <a:stretch>
            <a:fillRect/>
          </a:stretch>
        </p:blipFill>
        <p:spPr>
          <a:xfrm>
            <a:off x="167251" y="1922929"/>
            <a:ext cx="5406991" cy="2340875"/>
          </a:xfrm>
          <a:prstGeom prst="rect">
            <a:avLst/>
          </a:prstGeom>
        </p:spPr>
      </p:pic>
      <p:sp>
        <p:nvSpPr>
          <p:cNvPr id="7" name="Bulle rectangulaire à coins arrondis 6">
            <a:extLst>
              <a:ext uri="{FF2B5EF4-FFF2-40B4-BE49-F238E27FC236}">
                <a16:creationId xmlns:a16="http://schemas.microsoft.com/office/drawing/2014/main" id="{78FBFC86-BDAA-D6E8-3AAA-41FF7770C953}"/>
              </a:ext>
            </a:extLst>
          </p:cNvPr>
          <p:cNvSpPr/>
          <p:nvPr/>
        </p:nvSpPr>
        <p:spPr>
          <a:xfrm>
            <a:off x="7069917" y="987456"/>
            <a:ext cx="3010785" cy="3227702"/>
          </a:xfrm>
          <a:prstGeom prst="wedgeRoundRectCallout">
            <a:avLst>
              <a:gd name="adj1" fmla="val -216989"/>
              <a:gd name="adj2" fmla="val -33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Les remboursements ne sont proposés que pour les demandes en </a:t>
            </a:r>
            <a:r>
              <a:rPr lang="fr-FR" sz="1100" b="1" dirty="0">
                <a:solidFill>
                  <a:schemeClr val="tx1"/>
                </a:solidFill>
                <a:latin typeface="Arial" panose="020B0604020202020204" pitchFamily="34" charset="0"/>
                <a:cs typeface="Arial" panose="020B0604020202020204" pitchFamily="34" charset="0"/>
              </a:rPr>
              <a:t>cours</a:t>
            </a:r>
            <a:r>
              <a:rPr lang="fr-FR" sz="1100" dirty="0">
                <a:solidFill>
                  <a:schemeClr val="tx1"/>
                </a:solidFill>
                <a:latin typeface="Arial" panose="020B0604020202020204" pitchFamily="34" charset="0"/>
                <a:cs typeface="Arial" panose="020B0604020202020204" pitchFamily="34" charset="0"/>
              </a:rPr>
              <a:t>.</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Dans ce cas, 2 options : </a:t>
            </a:r>
          </a:p>
          <a:p>
            <a:pPr marL="228600" indent="-228600" algn="ctr">
              <a:buAutoNum type="alphaLcParenR"/>
            </a:pPr>
            <a:r>
              <a:rPr lang="fr-FR" sz="1100" dirty="0">
                <a:solidFill>
                  <a:schemeClr val="tx1"/>
                </a:solidFill>
                <a:latin typeface="Arial" panose="020B0604020202020204" pitchFamily="34" charset="0"/>
                <a:cs typeface="Arial" panose="020B0604020202020204" pitchFamily="34" charset="0"/>
              </a:rPr>
              <a:t>Envoyer un lien au demandeur pour faire sa demande :</a:t>
            </a:r>
          </a:p>
          <a:p>
            <a:pPr algn="ctr"/>
            <a:r>
              <a:rPr lang="fr-CH" sz="1100" b="0" i="0" u="sng" strike="noStrike" dirty="0">
                <a:solidFill>
                  <a:srgbClr val="0563C1"/>
                </a:solidFill>
                <a:effectLst/>
                <a:latin typeface="Arial" panose="020B0604020202020204" pitchFamily="34" charset="0"/>
                <a:hlinkClick r:id="rId4"/>
              </a:rPr>
              <a:t>https://payback.fr.ch/</a:t>
            </a:r>
            <a:endParaRPr lang="fr-CH" sz="1100" b="0" i="0" u="sng" strike="noStrike" dirty="0">
              <a:solidFill>
                <a:srgbClr val="0563C1"/>
              </a:solidFill>
              <a:effectLst/>
              <a:latin typeface="Arial" panose="020B0604020202020204" pitchFamily="34" charset="0"/>
            </a:endParaRPr>
          </a:p>
          <a:p>
            <a:pPr algn="ctr"/>
            <a:r>
              <a:rPr lang="fr-CH" sz="1100" dirty="0">
                <a:solidFill>
                  <a:schemeClr val="tx1"/>
                </a:solidFill>
                <a:latin typeface="Arial" panose="020B0604020202020204" pitchFamily="34" charset="0"/>
                <a:cs typeface="Arial" panose="020B0604020202020204" pitchFamily="34" charset="0"/>
              </a:rPr>
              <a:t>(Cliquer oui pour activer ce formulaire pour votre commune)</a:t>
            </a:r>
          </a:p>
          <a:p>
            <a:pPr algn="ctr"/>
            <a:endParaRPr lang="fr-FR" sz="1100" dirty="0">
              <a:solidFill>
                <a:schemeClr val="tx1"/>
              </a:solidFill>
              <a:latin typeface="Arial" panose="020B0604020202020204" pitchFamily="34" charset="0"/>
              <a:cs typeface="Arial" panose="020B0604020202020204" pitchFamily="34" charset="0"/>
            </a:endParaRPr>
          </a:p>
          <a:p>
            <a:pPr marL="228600" indent="-228600" algn="ctr">
              <a:buFont typeface="+mj-lt"/>
              <a:buAutoNum type="alphaLcParenR" startAt="2"/>
            </a:pPr>
            <a:r>
              <a:rPr lang="fr-FR" sz="1100" dirty="0">
                <a:solidFill>
                  <a:schemeClr val="tx1"/>
                </a:solidFill>
                <a:latin typeface="Arial" panose="020B0604020202020204" pitchFamily="34" charset="0"/>
                <a:cs typeface="Arial" panose="020B0604020202020204" pitchFamily="34" charset="0"/>
              </a:rPr>
              <a:t>Rembourser le demandeur au guichet physique ou par téléphone</a:t>
            </a:r>
          </a:p>
          <a:p>
            <a:pPr algn="ctr"/>
            <a:endParaRPr lang="fr-FR" sz="1100" dirty="0">
              <a:solidFill>
                <a:schemeClr val="tx1"/>
              </a:solidFill>
              <a:latin typeface="Arial" panose="020B0604020202020204" pitchFamily="34" charset="0"/>
              <a:cs typeface="Arial" panose="020B0604020202020204" pitchFamily="34" charset="0"/>
            </a:endParaRP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Pour les demandes </a:t>
            </a:r>
            <a:r>
              <a:rPr lang="fr-FR" sz="1100" b="1" dirty="0">
                <a:solidFill>
                  <a:schemeClr val="tx1"/>
                </a:solidFill>
                <a:latin typeface="Arial" panose="020B0604020202020204" pitchFamily="34" charset="0"/>
                <a:cs typeface="Arial" panose="020B0604020202020204" pitchFamily="34" charset="0"/>
              </a:rPr>
              <a:t>terminées</a:t>
            </a:r>
            <a:r>
              <a:rPr lang="fr-FR" sz="1100" dirty="0">
                <a:solidFill>
                  <a:schemeClr val="tx1"/>
                </a:solidFill>
                <a:latin typeface="Arial" panose="020B0604020202020204" pitchFamily="34" charset="0"/>
                <a:cs typeface="Arial" panose="020B0604020202020204" pitchFamily="34" charset="0"/>
              </a:rPr>
              <a:t>, traiter la demande par contact direct.</a:t>
            </a:r>
          </a:p>
        </p:txBody>
      </p:sp>
      <p:sp>
        <p:nvSpPr>
          <p:cNvPr id="9" name="Bulle rectangulaire à coins arrondis 8">
            <a:extLst>
              <a:ext uri="{FF2B5EF4-FFF2-40B4-BE49-F238E27FC236}">
                <a16:creationId xmlns:a16="http://schemas.microsoft.com/office/drawing/2014/main" id="{FEDB22F0-0610-BBD5-FAC7-BEC23889F832}"/>
              </a:ext>
            </a:extLst>
          </p:cNvPr>
          <p:cNvSpPr/>
          <p:nvPr/>
        </p:nvSpPr>
        <p:spPr>
          <a:xfrm>
            <a:off x="7069917" y="4652681"/>
            <a:ext cx="2617365" cy="520139"/>
          </a:xfrm>
          <a:prstGeom prst="wedgeRoundRectCallout">
            <a:avLst>
              <a:gd name="adj1" fmla="val -227211"/>
              <a:gd name="adj2" fmla="val -168623"/>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Cliquer sur le bouton suivant</a:t>
            </a:r>
          </a:p>
        </p:txBody>
      </p:sp>
      <p:pic>
        <p:nvPicPr>
          <p:cNvPr id="11" name="Google Shape;212;p7" descr="Une image contenant texte, Police, Graphique, graphisme&#10;&#10;Description générée automatiquement">
            <a:extLst>
              <a:ext uri="{FF2B5EF4-FFF2-40B4-BE49-F238E27FC236}">
                <a16:creationId xmlns:a16="http://schemas.microsoft.com/office/drawing/2014/main" id="{C60321A0-BB72-0C8B-967F-42D037377528}"/>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12" name="Google Shape;213;p7">
            <a:extLst>
              <a:ext uri="{FF2B5EF4-FFF2-40B4-BE49-F238E27FC236}">
                <a16:creationId xmlns:a16="http://schemas.microsoft.com/office/drawing/2014/main" id="{670DA747-8B50-0944-BCCD-7D7158BAE9AD}"/>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pic>
        <p:nvPicPr>
          <p:cNvPr id="13" name="Google Shape;210;p7">
            <a:extLst>
              <a:ext uri="{FF2B5EF4-FFF2-40B4-BE49-F238E27FC236}">
                <a16:creationId xmlns:a16="http://schemas.microsoft.com/office/drawing/2014/main" id="{6DE0352B-4963-E4F3-E8B6-327D0525F2E5}"/>
              </a:ext>
            </a:extLst>
          </p:cNvPr>
          <p:cNvPicPr preferRelativeResize="0">
            <a:picLocks noChangeAspect="1"/>
          </p:cNvPicPr>
          <p:nvPr/>
        </p:nvPicPr>
        <p:blipFill rotWithShape="1">
          <a:blip r:embed="rId6">
            <a:alphaModFix/>
          </a:blip>
          <a:srcRect/>
          <a:stretch/>
        </p:blipFill>
        <p:spPr>
          <a:xfrm>
            <a:off x="0" y="0"/>
            <a:ext cx="1030147" cy="680566"/>
          </a:xfrm>
          <a:prstGeom prst="rect">
            <a:avLst/>
          </a:prstGeom>
          <a:noFill/>
          <a:ln>
            <a:noFill/>
          </a:ln>
        </p:spPr>
      </p:pic>
      <p:sp>
        <p:nvSpPr>
          <p:cNvPr id="5" name="Flèche : pentagone 9">
            <a:extLst>
              <a:ext uri="{FF2B5EF4-FFF2-40B4-BE49-F238E27FC236}">
                <a16:creationId xmlns:a16="http://schemas.microsoft.com/office/drawing/2014/main" id="{480823D4-1892-0D8D-9EC1-FD2566570646}"/>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0C1CF395-3375-3EC0-2DCD-E292412CB2EC}"/>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DC55F6E0-AC00-0F9A-D8F9-F463F3272B7B}"/>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6C28CF00-560E-B020-4045-732B3FAECA8F}"/>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C7457BAA-1A8D-8B30-88DF-5A6E2C7D3F42}"/>
              </a:ext>
            </a:extLst>
          </p:cNvPr>
          <p:cNvSpPr/>
          <p:nvPr/>
        </p:nvSpPr>
        <p:spPr>
          <a:xfrm>
            <a:off x="6831502"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081D1951-5BA2-4A70-285E-87A0BC948738}"/>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30392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DE7CD4C-005C-F63F-AC2E-248A7353A93A}"/>
              </a:ext>
            </a:extLst>
          </p:cNvPr>
          <p:cNvPicPr>
            <a:picLocks noChangeAspect="1"/>
          </p:cNvPicPr>
          <p:nvPr/>
        </p:nvPicPr>
        <p:blipFill>
          <a:blip r:embed="rId2"/>
          <a:stretch>
            <a:fillRect/>
          </a:stretch>
        </p:blipFill>
        <p:spPr>
          <a:xfrm>
            <a:off x="170483" y="1420351"/>
            <a:ext cx="7010246" cy="4905764"/>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3">
            <a:alphaModFix/>
          </a:blip>
          <a:srcRect/>
          <a:stretch/>
        </p:blipFill>
        <p:spPr>
          <a:xfrm>
            <a:off x="-1" y="0"/>
            <a:ext cx="1018997" cy="6732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6" name="Bulle rectangulaire à coins arrondis 5">
            <a:extLst>
              <a:ext uri="{FF2B5EF4-FFF2-40B4-BE49-F238E27FC236}">
                <a16:creationId xmlns:a16="http://schemas.microsoft.com/office/drawing/2014/main" id="{65694F36-A0C7-1A9B-A18D-7F80D6A00752}"/>
              </a:ext>
            </a:extLst>
          </p:cNvPr>
          <p:cNvSpPr/>
          <p:nvPr/>
        </p:nvSpPr>
        <p:spPr>
          <a:xfrm>
            <a:off x="8399158" y="1420351"/>
            <a:ext cx="2827152" cy="2817112"/>
          </a:xfrm>
          <a:prstGeom prst="wedgeRoundRectCallout">
            <a:avLst>
              <a:gd name="adj1" fmla="val -138922"/>
              <a:gd name="adj2" fmla="val 2728"/>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Par défaut, tous les types de tarifs sont activés. </a:t>
            </a:r>
          </a:p>
          <a:p>
            <a:pPr algn="ctr"/>
            <a:r>
              <a:rPr lang="fr-FR" sz="1100" dirty="0">
                <a:solidFill>
                  <a:schemeClr val="tx1"/>
                </a:solidFill>
                <a:latin typeface="Arial" panose="020B0604020202020204" pitchFamily="34" charset="0"/>
                <a:cs typeface="Arial" panose="020B0604020202020204" pitchFamily="34" charset="0"/>
              </a:rPr>
              <a:t>Ceci signifie que le demandeur peut effectuer une demande pour une personne tierce tel que proposé dans la colonne « Personne concernée ».</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Pour désactiver une ou plusieurs options, cliquer sur le bouton qui précède la personne concernée.</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Si l’attestation est gratuite, entrer le chiffre « 0 ».</a:t>
            </a:r>
          </a:p>
        </p:txBody>
      </p:sp>
      <p:sp>
        <p:nvSpPr>
          <p:cNvPr id="10" name="Bulle rectangulaire à coins arrondis 9">
            <a:extLst>
              <a:ext uri="{FF2B5EF4-FFF2-40B4-BE49-F238E27FC236}">
                <a16:creationId xmlns:a16="http://schemas.microsoft.com/office/drawing/2014/main" id="{069F16F9-3853-7122-B0D0-30AD6E65E3A9}"/>
              </a:ext>
            </a:extLst>
          </p:cNvPr>
          <p:cNvSpPr/>
          <p:nvPr/>
        </p:nvSpPr>
        <p:spPr>
          <a:xfrm>
            <a:off x="7969466" y="4963480"/>
            <a:ext cx="2617365" cy="643943"/>
          </a:xfrm>
          <a:prstGeom prst="wedgeRoundRectCallout">
            <a:avLst>
              <a:gd name="adj1" fmla="val -271675"/>
              <a:gd name="adj2" fmla="val 132785"/>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Les tarifs étant définis, cliquer sur « Activer la prestation »</a:t>
            </a:r>
          </a:p>
        </p:txBody>
      </p:sp>
      <p:sp>
        <p:nvSpPr>
          <p:cNvPr id="2" name="Flèche : pentagone 9">
            <a:extLst>
              <a:ext uri="{FF2B5EF4-FFF2-40B4-BE49-F238E27FC236}">
                <a16:creationId xmlns:a16="http://schemas.microsoft.com/office/drawing/2014/main" id="{379455AD-4069-CE80-F983-97180E83054F}"/>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AD702AD7-2A04-63E0-CD15-EF2347692CB4}"/>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8AC25661-31D0-1BAF-21D7-060547849D56}"/>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0E5ED96B-6EDA-037F-62E6-7DCEE5505FD6}"/>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7672F914-C0AF-6B0D-BA4C-D72026D91CEA}"/>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EF7FDC31-5C9F-CD9A-AB43-84FE049694AB}"/>
              </a:ext>
            </a:extLst>
          </p:cNvPr>
          <p:cNvSpPr/>
          <p:nvPr/>
        </p:nvSpPr>
        <p:spPr>
          <a:xfrm>
            <a:off x="7696435"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8780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F4689FE-21C5-ADD9-7510-46499F40FCE0}"/>
              </a:ext>
            </a:extLst>
          </p:cNvPr>
          <p:cNvPicPr>
            <a:picLocks noChangeAspect="1"/>
          </p:cNvPicPr>
          <p:nvPr/>
        </p:nvPicPr>
        <p:blipFill rotWithShape="1">
          <a:blip r:embed="rId2"/>
          <a:srcRect b="3294"/>
          <a:stretch/>
        </p:blipFill>
        <p:spPr>
          <a:xfrm>
            <a:off x="169962" y="2795720"/>
            <a:ext cx="6221711" cy="3632978"/>
          </a:xfrm>
          <a:prstGeom prst="rect">
            <a:avLst/>
          </a:prstGeom>
        </p:spPr>
      </p:pic>
      <p:pic>
        <p:nvPicPr>
          <p:cNvPr id="9" name="Image 8">
            <a:extLst>
              <a:ext uri="{FF2B5EF4-FFF2-40B4-BE49-F238E27FC236}">
                <a16:creationId xmlns:a16="http://schemas.microsoft.com/office/drawing/2014/main" id="{F9E97E14-FB40-E4BB-367E-F3D593E8F5B6}"/>
              </a:ext>
            </a:extLst>
          </p:cNvPr>
          <p:cNvPicPr>
            <a:picLocks noChangeAspect="1"/>
          </p:cNvPicPr>
          <p:nvPr/>
        </p:nvPicPr>
        <p:blipFill>
          <a:blip r:embed="rId3"/>
          <a:stretch>
            <a:fillRect/>
          </a:stretch>
        </p:blipFill>
        <p:spPr>
          <a:xfrm>
            <a:off x="167251" y="1460257"/>
            <a:ext cx="5533157" cy="1235135"/>
          </a:xfrm>
          <a:prstGeom prst="rect">
            <a:avLst/>
          </a:prstGeom>
        </p:spPr>
      </p:pic>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4">
            <a:alphaModFix/>
          </a:blip>
          <a:srcRect/>
          <a:stretch/>
        </p:blipFill>
        <p:spPr>
          <a:xfrm>
            <a:off x="0" y="0"/>
            <a:ext cx="1018998" cy="673200"/>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dirty="0">
                <a:solidFill>
                  <a:schemeClr val="dk1"/>
                </a:solidFill>
                <a:latin typeface="Arial"/>
                <a:ea typeface="Arial"/>
                <a:cs typeface="Arial"/>
                <a:sym typeface="Arial"/>
              </a:rPr>
              <a:t>DIGI-FR est </a:t>
            </a:r>
            <a:r>
              <a:rPr lang="fr-CH" sz="500" b="0" i="0" dirty="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dirty="0">
              <a:solidFill>
                <a:schemeClr val="dk1"/>
              </a:solidFill>
              <a:latin typeface="Arial"/>
              <a:ea typeface="Arial"/>
              <a:cs typeface="Arial"/>
              <a:sym typeface="Arial"/>
            </a:endParaRPr>
          </a:p>
        </p:txBody>
      </p:sp>
      <p:sp>
        <p:nvSpPr>
          <p:cNvPr id="10" name="Bulle rectangulaire à coins arrondis 9">
            <a:extLst>
              <a:ext uri="{FF2B5EF4-FFF2-40B4-BE49-F238E27FC236}">
                <a16:creationId xmlns:a16="http://schemas.microsoft.com/office/drawing/2014/main" id="{069F16F9-3853-7122-B0D0-30AD6E65E3A9}"/>
              </a:ext>
            </a:extLst>
          </p:cNvPr>
          <p:cNvSpPr/>
          <p:nvPr/>
        </p:nvSpPr>
        <p:spPr>
          <a:xfrm>
            <a:off x="7677518" y="1236015"/>
            <a:ext cx="2617365" cy="1010923"/>
          </a:xfrm>
          <a:prstGeom prst="wedgeRoundRectCallout">
            <a:avLst>
              <a:gd name="adj1" fmla="val -202010"/>
              <a:gd name="adj2" fmla="val 53476"/>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La demande de configuration est effectuée et transmise au Service Informatique et Télécommunications de l’Etat.</a:t>
            </a:r>
          </a:p>
        </p:txBody>
      </p:sp>
      <p:sp>
        <p:nvSpPr>
          <p:cNvPr id="3" name="Bulle rectangulaire à coins arrondis 2">
            <a:extLst>
              <a:ext uri="{FF2B5EF4-FFF2-40B4-BE49-F238E27FC236}">
                <a16:creationId xmlns:a16="http://schemas.microsoft.com/office/drawing/2014/main" id="{20E4F7D0-A6B6-7008-40FA-D980297FA74A}"/>
              </a:ext>
            </a:extLst>
          </p:cNvPr>
          <p:cNvSpPr/>
          <p:nvPr/>
        </p:nvSpPr>
        <p:spPr>
          <a:xfrm>
            <a:off x="8845631" y="3321423"/>
            <a:ext cx="2617365" cy="1536793"/>
          </a:xfrm>
          <a:prstGeom prst="wedgeRoundRectCallout">
            <a:avLst>
              <a:gd name="adj1" fmla="val -214085"/>
              <a:gd name="adj2" fmla="val 40815"/>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Dans la section « Demandes en cours », l’état d’avancement de la configuration sous la colonne « Statut » est affiché.</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Une fois configuré, vous trouvez votre prestation dans la section « Prestations activées ».</a:t>
            </a:r>
          </a:p>
        </p:txBody>
      </p:sp>
      <p:sp>
        <p:nvSpPr>
          <p:cNvPr id="8" name="Rectangle 7">
            <a:extLst>
              <a:ext uri="{FF2B5EF4-FFF2-40B4-BE49-F238E27FC236}">
                <a16:creationId xmlns:a16="http://schemas.microsoft.com/office/drawing/2014/main" id="{FCB3A077-DAA8-67DD-CF9B-C8F61F79EBAD}"/>
              </a:ext>
            </a:extLst>
          </p:cNvPr>
          <p:cNvSpPr>
            <a:spLocks noChangeAspect="1"/>
          </p:cNvSpPr>
          <p:nvPr/>
        </p:nvSpPr>
        <p:spPr>
          <a:xfrm>
            <a:off x="4040179" y="4570254"/>
            <a:ext cx="504000" cy="4054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82EAB9A-77B1-0181-5C73-F74CD349F675}"/>
              </a:ext>
            </a:extLst>
          </p:cNvPr>
          <p:cNvSpPr>
            <a:spLocks noChangeAspect="1"/>
          </p:cNvSpPr>
          <p:nvPr/>
        </p:nvSpPr>
        <p:spPr>
          <a:xfrm>
            <a:off x="90191" y="5399144"/>
            <a:ext cx="1166353" cy="311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pentagone 9">
            <a:extLst>
              <a:ext uri="{FF2B5EF4-FFF2-40B4-BE49-F238E27FC236}">
                <a16:creationId xmlns:a16="http://schemas.microsoft.com/office/drawing/2014/main" id="{C0B502B2-7B1B-01F5-8EE3-97B085DD17B4}"/>
              </a:ext>
            </a:extLst>
          </p:cNvPr>
          <p:cNvSpPr/>
          <p:nvPr/>
        </p:nvSpPr>
        <p:spPr>
          <a:xfrm>
            <a:off x="5966568" y="39235"/>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dirty="0">
                <a:latin typeface="Arial" panose="020B0604020202020204" pitchFamily="34" charset="0"/>
                <a:cs typeface="Arial" panose="020B0604020202020204" pitchFamily="34" charset="0"/>
              </a:rPr>
              <a:t>Paramétrage</a:t>
            </a:r>
          </a:p>
        </p:txBody>
      </p:sp>
      <p:sp>
        <p:nvSpPr>
          <p:cNvPr id="12" name="Flèche : pentagone 10">
            <a:extLst>
              <a:ext uri="{FF2B5EF4-FFF2-40B4-BE49-F238E27FC236}">
                <a16:creationId xmlns:a16="http://schemas.microsoft.com/office/drawing/2014/main" id="{B59EE669-622C-A67E-B0FE-DAD088080B8A}"/>
              </a:ext>
            </a:extLst>
          </p:cNvPr>
          <p:cNvSpPr/>
          <p:nvPr/>
        </p:nvSpPr>
        <p:spPr>
          <a:xfrm>
            <a:off x="8546644" y="39235"/>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3" name="Flèche : pentagone 11">
            <a:extLst>
              <a:ext uri="{FF2B5EF4-FFF2-40B4-BE49-F238E27FC236}">
                <a16:creationId xmlns:a16="http://schemas.microsoft.com/office/drawing/2014/main" id="{7F031BFE-F5DD-0BD3-65E8-67DC08E52096}"/>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4" name="Flèche : pentagone 12">
            <a:extLst>
              <a:ext uri="{FF2B5EF4-FFF2-40B4-BE49-F238E27FC236}">
                <a16:creationId xmlns:a16="http://schemas.microsoft.com/office/drawing/2014/main" id="{A2DE91E1-D171-3AC6-774B-E1E03BE860B5}"/>
              </a:ext>
            </a:extLst>
          </p:cNvPr>
          <p:cNvSpPr/>
          <p:nvPr/>
        </p:nvSpPr>
        <p:spPr>
          <a:xfrm>
            <a:off x="5966569"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5" name="Flèche : pentagone 17">
            <a:extLst>
              <a:ext uri="{FF2B5EF4-FFF2-40B4-BE49-F238E27FC236}">
                <a16:creationId xmlns:a16="http://schemas.microsoft.com/office/drawing/2014/main" id="{532C54A6-28FE-A23D-0B29-7E51ACF66650}"/>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6" name="Flèche : pentagone 18">
            <a:extLst>
              <a:ext uri="{FF2B5EF4-FFF2-40B4-BE49-F238E27FC236}">
                <a16:creationId xmlns:a16="http://schemas.microsoft.com/office/drawing/2014/main" id="{03B912A9-F3B3-827C-BDF6-78198AAF4A6E}"/>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261444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4a0528-7d27-4ce0-b321-d071f68ba351" xsi:nil="true"/>
    <lcf76f155ced4ddcb4097134ff3c332f xmlns="3ad9855f-af3b-409c-9fc4-220aff857c8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639B24DD126D40A584FAAE5016059A" ma:contentTypeVersion="14" ma:contentTypeDescription="Crée un document." ma:contentTypeScope="" ma:versionID="116548cb0edb49de6018b196bcc7f84f">
  <xsd:schema xmlns:xsd="http://www.w3.org/2001/XMLSchema" xmlns:xs="http://www.w3.org/2001/XMLSchema" xmlns:p="http://schemas.microsoft.com/office/2006/metadata/properties" xmlns:ns2="3ad9855f-af3b-409c-9fc4-220aff857c87" xmlns:ns3="464a0528-7d27-4ce0-b321-d071f68ba351" targetNamespace="http://schemas.microsoft.com/office/2006/metadata/properties" ma:root="true" ma:fieldsID="6d6db413ca07f181e2c8039d8dcee088" ns2:_="" ns3:_="">
    <xsd:import namespace="3ad9855f-af3b-409c-9fc4-220aff857c87"/>
    <xsd:import namespace="464a0528-7d27-4ce0-b321-d071f68ba3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9855f-af3b-409c-9fc4-220aff857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aa35d0ec-8783-495b-88e1-95c45ca37f1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a0528-7d27-4ce0-b321-d071f68ba3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7659b1-46ce-4928-90c4-0c5f2d9a0d47}" ma:internalName="TaxCatchAll" ma:showField="CatchAllData" ma:web="464a0528-7d27-4ce0-b321-d071f68ba35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73E36-96F7-4D5C-A44F-FD621E80BE05}">
  <ds:schemaRefs>
    <ds:schemaRef ds:uri="http://schemas.microsoft.com/office/2006/documentManagement/types"/>
    <ds:schemaRef ds:uri="http://purl.org/dc/elements/1.1/"/>
    <ds:schemaRef ds:uri="http://purl.org/dc/terms/"/>
    <ds:schemaRef ds:uri="3ad9855f-af3b-409c-9fc4-220aff857c87"/>
    <ds:schemaRef ds:uri="464a0528-7d27-4ce0-b321-d071f68ba351"/>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D6DC86A-9AAF-47D8-9E55-EF161A48C573}">
  <ds:schemaRefs>
    <ds:schemaRef ds:uri="http://schemas.microsoft.com/sharepoint/v3/contenttype/forms"/>
  </ds:schemaRefs>
</ds:datastoreItem>
</file>

<file path=customXml/itemProps3.xml><?xml version="1.0" encoding="utf-8"?>
<ds:datastoreItem xmlns:ds="http://schemas.openxmlformats.org/officeDocument/2006/customXml" ds:itemID="{968601C4-FC90-4AEB-8B67-ADEC2FE4E63D}">
  <ds:schemaRefs>
    <ds:schemaRef ds:uri="3ad9855f-af3b-409c-9fc4-220aff857c87"/>
    <ds:schemaRef ds:uri="464a0528-7d27-4ce0-b321-d071f68ba3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274</TotalTime>
  <Words>1171</Words>
  <Application>Microsoft Macintosh PowerPoint</Application>
  <PresentationFormat>Grand écran</PresentationFormat>
  <Paragraphs>164</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office theme</vt:lpstr>
      <vt:lpstr>Guide du paramétrage de l’attestation de séjour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antoine ebel</cp:lastModifiedBy>
  <cp:revision>5</cp:revision>
  <dcterms:created xsi:type="dcterms:W3CDTF">2013-07-15T20:26:40Z</dcterms:created>
  <dcterms:modified xsi:type="dcterms:W3CDTF">2023-10-18T06:51:28Z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0x0101003A639B24DD126D40A584FAAE5016059A</vt:lpwstr>
  </property>
  <property fmtid="{D5CDD505-2E9C-101B-9397-08002B2CF9AE}" pid="3" name="MediaServiceImageTags">
    <vt:lpwstr/>
  </property>
</Properties>
</file>