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4"/>
  </p:sldMasterIdLst>
  <p:notesMasterIdLst>
    <p:notesMasterId r:id="rId27"/>
  </p:notesMasterIdLst>
  <p:handoutMasterIdLst>
    <p:handoutMasterId r:id="rId28"/>
  </p:handoutMasterIdLst>
  <p:sldIdLst>
    <p:sldId id="335" r:id="rId5"/>
    <p:sldId id="351" r:id="rId6"/>
    <p:sldId id="374" r:id="rId7"/>
    <p:sldId id="365" r:id="rId8"/>
    <p:sldId id="366" r:id="rId9"/>
    <p:sldId id="367" r:id="rId10"/>
    <p:sldId id="368" r:id="rId11"/>
    <p:sldId id="369" r:id="rId12"/>
    <p:sldId id="375" r:id="rId13"/>
    <p:sldId id="343" r:id="rId14"/>
    <p:sldId id="355" r:id="rId15"/>
    <p:sldId id="356" r:id="rId16"/>
    <p:sldId id="357" r:id="rId17"/>
    <p:sldId id="358" r:id="rId18"/>
    <p:sldId id="359" r:id="rId19"/>
    <p:sldId id="371" r:id="rId20"/>
    <p:sldId id="372" r:id="rId21"/>
    <p:sldId id="373" r:id="rId22"/>
    <p:sldId id="370" r:id="rId23"/>
    <p:sldId id="360" r:id="rId24"/>
    <p:sldId id="361" r:id="rId25"/>
    <p:sldId id="376" r:id="rId26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72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33333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78" autoAdjust="0"/>
    <p:restoredTop sz="95226" autoAdjust="0"/>
  </p:normalViewPr>
  <p:slideViewPr>
    <p:cSldViewPr snapToGrid="0">
      <p:cViewPr varScale="1">
        <p:scale>
          <a:sx n="77" d="100"/>
          <a:sy n="77" d="100"/>
        </p:scale>
        <p:origin x="86" y="158"/>
      </p:cViewPr>
      <p:guideLst>
        <p:guide orient="horz" pos="3672"/>
        <p:guide pos="3840"/>
      </p:guideLst>
    </p:cSldViewPr>
  </p:slideViewPr>
  <p:outlineViewPr>
    <p:cViewPr>
      <p:scale>
        <a:sx n="33" d="100"/>
        <a:sy n="33" d="100"/>
      </p:scale>
      <p:origin x="0" y="-10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282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0EE534-1461-4271-A322-5D2BBCB2147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E464FDC-73DB-47C8-87CC-BA76B34CA014}">
      <dgm:prSet phldrT="[Texte]"/>
      <dgm:spPr/>
      <dgm:t>
        <a:bodyPr/>
        <a:lstStyle/>
        <a:p>
          <a:r>
            <a:rPr lang="de-DE"/>
            <a:t>«Es ist ein Mädchen»</a:t>
          </a:r>
        </a:p>
      </dgm:t>
    </dgm:pt>
    <dgm:pt modelId="{A17473E1-BF71-4E54-9E47-3FCF21479D9D}" type="parTrans" cxnId="{DADBE603-4696-4A6D-9D67-6EE754255969}">
      <dgm:prSet/>
      <dgm:spPr/>
      <dgm:t>
        <a:bodyPr/>
        <a:lstStyle/>
        <a:p>
          <a:endParaRPr lang="fr-CH"/>
        </a:p>
      </dgm:t>
    </dgm:pt>
    <dgm:pt modelId="{E35840A2-4AA9-4C73-9F41-891D8A492C27}" type="sibTrans" cxnId="{DADBE603-4696-4A6D-9D67-6EE754255969}">
      <dgm:prSet/>
      <dgm:spPr/>
      <dgm:t>
        <a:bodyPr/>
        <a:lstStyle/>
        <a:p>
          <a:endParaRPr lang="fr-CH"/>
        </a:p>
      </dgm:t>
    </dgm:pt>
    <dgm:pt modelId="{A9A87DCA-85BC-4576-85FD-401D340AE9A0}">
      <dgm:prSet phldrT="[Texte]"/>
      <dgm:spPr/>
      <dgm:t>
        <a:bodyPr/>
        <a:lstStyle/>
        <a:p>
          <a:r>
            <a:rPr lang="de-DE"/>
            <a:t>«Sie muss ruhig sein»</a:t>
          </a:r>
        </a:p>
      </dgm:t>
    </dgm:pt>
    <dgm:pt modelId="{E77D3DD3-26D8-4846-9C8F-D7027D858FEE}" type="parTrans" cxnId="{7DDD0D61-77E5-42E3-9210-913E800D359C}">
      <dgm:prSet/>
      <dgm:spPr/>
      <dgm:t>
        <a:bodyPr/>
        <a:lstStyle/>
        <a:p>
          <a:endParaRPr lang="fr-CH"/>
        </a:p>
      </dgm:t>
    </dgm:pt>
    <dgm:pt modelId="{059A8A47-D52C-4047-B5E4-2A21C7754966}" type="sibTrans" cxnId="{7DDD0D61-77E5-42E3-9210-913E800D359C}">
      <dgm:prSet/>
      <dgm:spPr/>
      <dgm:t>
        <a:bodyPr/>
        <a:lstStyle/>
        <a:p>
          <a:endParaRPr lang="fr-CH"/>
        </a:p>
      </dgm:t>
    </dgm:pt>
    <dgm:pt modelId="{4FC6F850-AD2A-4141-BFA5-8B36B8CB1085}">
      <dgm:prSet phldrT="[Texte]"/>
      <dgm:spPr/>
      <dgm:t>
        <a:bodyPr/>
        <a:lstStyle/>
        <a:p>
          <a:r>
            <a:rPr lang="de-DE"/>
            <a:t>«Sie muss lange Haare haben»</a:t>
          </a:r>
        </a:p>
      </dgm:t>
    </dgm:pt>
    <dgm:pt modelId="{F018A68E-38E7-4DD0-9745-02E2E21B070E}" type="parTrans" cxnId="{247A9B0A-CBCD-4E0E-8293-D65B5844E176}">
      <dgm:prSet/>
      <dgm:spPr/>
      <dgm:t>
        <a:bodyPr/>
        <a:lstStyle/>
        <a:p>
          <a:endParaRPr lang="fr-CH"/>
        </a:p>
      </dgm:t>
    </dgm:pt>
    <dgm:pt modelId="{891F0542-43A6-46B4-A505-C3F6306FD5ED}" type="sibTrans" cxnId="{247A9B0A-CBCD-4E0E-8293-D65B5844E176}">
      <dgm:prSet/>
      <dgm:spPr/>
      <dgm:t>
        <a:bodyPr/>
        <a:lstStyle/>
        <a:p>
          <a:endParaRPr lang="fr-CH"/>
        </a:p>
      </dgm:t>
    </dgm:pt>
    <dgm:pt modelId="{D0C01F95-A6EC-4615-87C0-69D5884F7917}">
      <dgm:prSet/>
      <dgm:spPr/>
      <dgm:t>
        <a:bodyPr/>
        <a:lstStyle/>
        <a:p>
          <a:r>
            <a:rPr lang="de-DE"/>
            <a:t>«Sie muss mit Kindern arbeiten wollen»</a:t>
          </a:r>
        </a:p>
      </dgm:t>
    </dgm:pt>
    <dgm:pt modelId="{E852C805-8F60-4DDD-9836-560F1EA125E4}" type="parTrans" cxnId="{FCF23B66-18FC-498F-A671-25544622D033}">
      <dgm:prSet/>
      <dgm:spPr/>
      <dgm:t>
        <a:bodyPr/>
        <a:lstStyle/>
        <a:p>
          <a:endParaRPr lang="fr-CH"/>
        </a:p>
      </dgm:t>
    </dgm:pt>
    <dgm:pt modelId="{B48B330B-9A12-489D-911C-CED8F0E6A178}" type="sibTrans" cxnId="{FCF23B66-18FC-498F-A671-25544622D033}">
      <dgm:prSet/>
      <dgm:spPr/>
      <dgm:t>
        <a:bodyPr/>
        <a:lstStyle/>
        <a:p>
          <a:endParaRPr lang="fr-CH"/>
        </a:p>
      </dgm:t>
    </dgm:pt>
    <dgm:pt modelId="{5DE7BE88-1EEF-4552-83CF-7A95EED1B9A8}" type="pres">
      <dgm:prSet presAssocID="{CA0EE534-1461-4271-A322-5D2BBCB2147A}" presName="Name0" presStyleCnt="0">
        <dgm:presLayoutVars>
          <dgm:dir/>
          <dgm:resizeHandles val="exact"/>
        </dgm:presLayoutVars>
      </dgm:prSet>
      <dgm:spPr/>
    </dgm:pt>
    <dgm:pt modelId="{ED01FE93-08D4-48B0-9D09-0D2FB9871206}" type="pres">
      <dgm:prSet presAssocID="{BE464FDC-73DB-47C8-87CC-BA76B34CA014}" presName="node" presStyleLbl="node1" presStyleIdx="0" presStyleCnt="4">
        <dgm:presLayoutVars>
          <dgm:bulletEnabled val="1"/>
        </dgm:presLayoutVars>
      </dgm:prSet>
      <dgm:spPr/>
    </dgm:pt>
    <dgm:pt modelId="{38DDBBDE-B814-4056-9C8C-10CEA9047501}" type="pres">
      <dgm:prSet presAssocID="{E35840A2-4AA9-4C73-9F41-891D8A492C27}" presName="sibTrans" presStyleLbl="sibTrans2D1" presStyleIdx="0" presStyleCnt="3"/>
      <dgm:spPr/>
    </dgm:pt>
    <dgm:pt modelId="{1B49AC44-7E34-44C2-94F7-6BB82B44DF33}" type="pres">
      <dgm:prSet presAssocID="{E35840A2-4AA9-4C73-9F41-891D8A492C27}" presName="connectorText" presStyleLbl="sibTrans2D1" presStyleIdx="0" presStyleCnt="3"/>
      <dgm:spPr/>
    </dgm:pt>
    <dgm:pt modelId="{39A538DF-7162-4A85-B58D-5880188CFA8E}" type="pres">
      <dgm:prSet presAssocID="{A9A87DCA-85BC-4576-85FD-401D340AE9A0}" presName="node" presStyleLbl="node1" presStyleIdx="1" presStyleCnt="4">
        <dgm:presLayoutVars>
          <dgm:bulletEnabled val="1"/>
        </dgm:presLayoutVars>
      </dgm:prSet>
      <dgm:spPr/>
    </dgm:pt>
    <dgm:pt modelId="{ED7D03F0-71F5-40E3-91E3-55364068D3F1}" type="pres">
      <dgm:prSet presAssocID="{059A8A47-D52C-4047-B5E4-2A21C7754966}" presName="sibTrans" presStyleLbl="sibTrans2D1" presStyleIdx="1" presStyleCnt="3"/>
      <dgm:spPr/>
    </dgm:pt>
    <dgm:pt modelId="{5F8DE5B3-DF05-4E65-8729-9E5C6D59FB31}" type="pres">
      <dgm:prSet presAssocID="{059A8A47-D52C-4047-B5E4-2A21C7754966}" presName="connectorText" presStyleLbl="sibTrans2D1" presStyleIdx="1" presStyleCnt="3"/>
      <dgm:spPr/>
    </dgm:pt>
    <dgm:pt modelId="{4294E6A9-ED9A-4AED-BC44-C1819AF52D3B}" type="pres">
      <dgm:prSet presAssocID="{4FC6F850-AD2A-4141-BFA5-8B36B8CB1085}" presName="node" presStyleLbl="node1" presStyleIdx="2" presStyleCnt="4">
        <dgm:presLayoutVars>
          <dgm:bulletEnabled val="1"/>
        </dgm:presLayoutVars>
      </dgm:prSet>
      <dgm:spPr/>
    </dgm:pt>
    <dgm:pt modelId="{851E89DD-6BB7-44E7-827A-0AFA4E05BCF8}" type="pres">
      <dgm:prSet presAssocID="{891F0542-43A6-46B4-A505-C3F6306FD5ED}" presName="sibTrans" presStyleLbl="sibTrans2D1" presStyleIdx="2" presStyleCnt="3"/>
      <dgm:spPr/>
    </dgm:pt>
    <dgm:pt modelId="{5A391639-49F1-4A9E-9596-A5B86F91586F}" type="pres">
      <dgm:prSet presAssocID="{891F0542-43A6-46B4-A505-C3F6306FD5ED}" presName="connectorText" presStyleLbl="sibTrans2D1" presStyleIdx="2" presStyleCnt="3"/>
      <dgm:spPr/>
    </dgm:pt>
    <dgm:pt modelId="{E6FBFA32-370D-4264-94D3-5074C9A4A132}" type="pres">
      <dgm:prSet presAssocID="{D0C01F95-A6EC-4615-87C0-69D5884F7917}" presName="node" presStyleLbl="node1" presStyleIdx="3" presStyleCnt="4">
        <dgm:presLayoutVars>
          <dgm:bulletEnabled val="1"/>
        </dgm:presLayoutVars>
      </dgm:prSet>
      <dgm:spPr/>
    </dgm:pt>
  </dgm:ptLst>
  <dgm:cxnLst>
    <dgm:cxn modelId="{DADBE603-4696-4A6D-9D67-6EE754255969}" srcId="{CA0EE534-1461-4271-A322-5D2BBCB2147A}" destId="{BE464FDC-73DB-47C8-87CC-BA76B34CA014}" srcOrd="0" destOrd="0" parTransId="{A17473E1-BF71-4E54-9E47-3FCF21479D9D}" sibTransId="{E35840A2-4AA9-4C73-9F41-891D8A492C27}"/>
    <dgm:cxn modelId="{247A9B0A-CBCD-4E0E-8293-D65B5844E176}" srcId="{CA0EE534-1461-4271-A322-5D2BBCB2147A}" destId="{4FC6F850-AD2A-4141-BFA5-8B36B8CB1085}" srcOrd="2" destOrd="0" parTransId="{F018A68E-38E7-4DD0-9745-02E2E21B070E}" sibTransId="{891F0542-43A6-46B4-A505-C3F6306FD5ED}"/>
    <dgm:cxn modelId="{3314B839-7149-49DA-B319-3F4F5D9CEBED}" type="presOf" srcId="{E35840A2-4AA9-4C73-9F41-891D8A492C27}" destId="{1B49AC44-7E34-44C2-94F7-6BB82B44DF33}" srcOrd="1" destOrd="0" presId="urn:microsoft.com/office/officeart/2005/8/layout/process1"/>
    <dgm:cxn modelId="{F4A3F03B-D2DC-4DE9-B807-50A02FE0DA5F}" type="presOf" srcId="{4FC6F850-AD2A-4141-BFA5-8B36B8CB1085}" destId="{4294E6A9-ED9A-4AED-BC44-C1819AF52D3B}" srcOrd="0" destOrd="0" presId="urn:microsoft.com/office/officeart/2005/8/layout/process1"/>
    <dgm:cxn modelId="{29BF0460-B950-4E2E-8845-BBD7B7C849A4}" type="presOf" srcId="{059A8A47-D52C-4047-B5E4-2A21C7754966}" destId="{ED7D03F0-71F5-40E3-91E3-55364068D3F1}" srcOrd="0" destOrd="0" presId="urn:microsoft.com/office/officeart/2005/8/layout/process1"/>
    <dgm:cxn modelId="{7DDD0D61-77E5-42E3-9210-913E800D359C}" srcId="{CA0EE534-1461-4271-A322-5D2BBCB2147A}" destId="{A9A87DCA-85BC-4576-85FD-401D340AE9A0}" srcOrd="1" destOrd="0" parTransId="{E77D3DD3-26D8-4846-9C8F-D7027D858FEE}" sibTransId="{059A8A47-D52C-4047-B5E4-2A21C7754966}"/>
    <dgm:cxn modelId="{FCF23B66-18FC-498F-A671-25544622D033}" srcId="{CA0EE534-1461-4271-A322-5D2BBCB2147A}" destId="{D0C01F95-A6EC-4615-87C0-69D5884F7917}" srcOrd="3" destOrd="0" parTransId="{E852C805-8F60-4DDD-9836-560F1EA125E4}" sibTransId="{B48B330B-9A12-489D-911C-CED8F0E6A178}"/>
    <dgm:cxn modelId="{421AB449-A96C-4A6D-A12E-FE6B6C4FD989}" type="presOf" srcId="{E35840A2-4AA9-4C73-9F41-891D8A492C27}" destId="{38DDBBDE-B814-4056-9C8C-10CEA9047501}" srcOrd="0" destOrd="0" presId="urn:microsoft.com/office/officeart/2005/8/layout/process1"/>
    <dgm:cxn modelId="{FB085775-54AD-4BF6-9AE7-26487DBB7099}" type="presOf" srcId="{D0C01F95-A6EC-4615-87C0-69D5884F7917}" destId="{E6FBFA32-370D-4264-94D3-5074C9A4A132}" srcOrd="0" destOrd="0" presId="urn:microsoft.com/office/officeart/2005/8/layout/process1"/>
    <dgm:cxn modelId="{B6437980-06A7-4EE3-831F-3C4046D15C80}" type="presOf" srcId="{891F0542-43A6-46B4-A505-C3F6306FD5ED}" destId="{5A391639-49F1-4A9E-9596-A5B86F91586F}" srcOrd="1" destOrd="0" presId="urn:microsoft.com/office/officeart/2005/8/layout/process1"/>
    <dgm:cxn modelId="{1B3D6887-0F3B-4CAA-BE8F-5403C8F5C14A}" type="presOf" srcId="{BE464FDC-73DB-47C8-87CC-BA76B34CA014}" destId="{ED01FE93-08D4-48B0-9D09-0D2FB9871206}" srcOrd="0" destOrd="0" presId="urn:microsoft.com/office/officeart/2005/8/layout/process1"/>
    <dgm:cxn modelId="{81FF1389-BD65-4A5B-B093-59220A4B3764}" type="presOf" srcId="{059A8A47-D52C-4047-B5E4-2A21C7754966}" destId="{5F8DE5B3-DF05-4E65-8729-9E5C6D59FB31}" srcOrd="1" destOrd="0" presId="urn:microsoft.com/office/officeart/2005/8/layout/process1"/>
    <dgm:cxn modelId="{E2DB36D8-9FF9-46C6-ADA7-E699DB60A685}" type="presOf" srcId="{CA0EE534-1461-4271-A322-5D2BBCB2147A}" destId="{5DE7BE88-1EEF-4552-83CF-7A95EED1B9A8}" srcOrd="0" destOrd="0" presId="urn:microsoft.com/office/officeart/2005/8/layout/process1"/>
    <dgm:cxn modelId="{FC1340E3-AE00-45F5-927D-A358932E19DC}" type="presOf" srcId="{891F0542-43A6-46B4-A505-C3F6306FD5ED}" destId="{851E89DD-6BB7-44E7-827A-0AFA4E05BCF8}" srcOrd="0" destOrd="0" presId="urn:microsoft.com/office/officeart/2005/8/layout/process1"/>
    <dgm:cxn modelId="{323B61F1-7725-47F2-A159-D5810ACB2CC2}" type="presOf" srcId="{A9A87DCA-85BC-4576-85FD-401D340AE9A0}" destId="{39A538DF-7162-4A85-B58D-5880188CFA8E}" srcOrd="0" destOrd="0" presId="urn:microsoft.com/office/officeart/2005/8/layout/process1"/>
    <dgm:cxn modelId="{C538EF8B-2691-41ED-B86C-5B8B3D28BD74}" type="presParOf" srcId="{5DE7BE88-1EEF-4552-83CF-7A95EED1B9A8}" destId="{ED01FE93-08D4-48B0-9D09-0D2FB9871206}" srcOrd="0" destOrd="0" presId="urn:microsoft.com/office/officeart/2005/8/layout/process1"/>
    <dgm:cxn modelId="{4E5DD87B-D981-4EF4-B9E0-8E94553B86A2}" type="presParOf" srcId="{5DE7BE88-1EEF-4552-83CF-7A95EED1B9A8}" destId="{38DDBBDE-B814-4056-9C8C-10CEA9047501}" srcOrd="1" destOrd="0" presId="urn:microsoft.com/office/officeart/2005/8/layout/process1"/>
    <dgm:cxn modelId="{0721DA76-9AC7-49CA-AF20-43B89C73A9AE}" type="presParOf" srcId="{38DDBBDE-B814-4056-9C8C-10CEA9047501}" destId="{1B49AC44-7E34-44C2-94F7-6BB82B44DF33}" srcOrd="0" destOrd="0" presId="urn:microsoft.com/office/officeart/2005/8/layout/process1"/>
    <dgm:cxn modelId="{36128231-8AB0-433F-AC1F-1D26AA248D02}" type="presParOf" srcId="{5DE7BE88-1EEF-4552-83CF-7A95EED1B9A8}" destId="{39A538DF-7162-4A85-B58D-5880188CFA8E}" srcOrd="2" destOrd="0" presId="urn:microsoft.com/office/officeart/2005/8/layout/process1"/>
    <dgm:cxn modelId="{819E726D-281B-4614-9244-DEDE31653C72}" type="presParOf" srcId="{5DE7BE88-1EEF-4552-83CF-7A95EED1B9A8}" destId="{ED7D03F0-71F5-40E3-91E3-55364068D3F1}" srcOrd="3" destOrd="0" presId="urn:microsoft.com/office/officeart/2005/8/layout/process1"/>
    <dgm:cxn modelId="{A35F7167-F9AF-4CA2-BA78-0750F895E9DB}" type="presParOf" srcId="{ED7D03F0-71F5-40E3-91E3-55364068D3F1}" destId="{5F8DE5B3-DF05-4E65-8729-9E5C6D59FB31}" srcOrd="0" destOrd="0" presId="urn:microsoft.com/office/officeart/2005/8/layout/process1"/>
    <dgm:cxn modelId="{ED41BD8D-59F8-4620-B18C-35FE699F7D8B}" type="presParOf" srcId="{5DE7BE88-1EEF-4552-83CF-7A95EED1B9A8}" destId="{4294E6A9-ED9A-4AED-BC44-C1819AF52D3B}" srcOrd="4" destOrd="0" presId="urn:microsoft.com/office/officeart/2005/8/layout/process1"/>
    <dgm:cxn modelId="{B2D89FE2-C79C-4FCC-BD51-F6A973BD9B18}" type="presParOf" srcId="{5DE7BE88-1EEF-4552-83CF-7A95EED1B9A8}" destId="{851E89DD-6BB7-44E7-827A-0AFA4E05BCF8}" srcOrd="5" destOrd="0" presId="urn:microsoft.com/office/officeart/2005/8/layout/process1"/>
    <dgm:cxn modelId="{F8381ECC-4095-486A-9C4F-22625CB87374}" type="presParOf" srcId="{851E89DD-6BB7-44E7-827A-0AFA4E05BCF8}" destId="{5A391639-49F1-4A9E-9596-A5B86F91586F}" srcOrd="0" destOrd="0" presId="urn:microsoft.com/office/officeart/2005/8/layout/process1"/>
    <dgm:cxn modelId="{3E5DA311-AEE0-42F5-8BC3-9A7996367C2D}" type="presParOf" srcId="{5DE7BE88-1EEF-4552-83CF-7A95EED1B9A8}" destId="{E6FBFA32-370D-4264-94D3-5074C9A4A132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0EE534-1461-4271-A322-5D2BBCB2147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E464FDC-73DB-47C8-87CC-BA76B34CA014}">
      <dgm:prSet phldrT="[Texte]" custT="1"/>
      <dgm:spPr/>
      <dgm:t>
        <a:bodyPr/>
        <a:lstStyle/>
        <a:p>
          <a:r>
            <a:rPr lang="de-DE" sz="1800" b="0" cap="none">
              <a:latin typeface="Calibri"/>
              <a:ea typeface="Calibri"/>
              <a:cs typeface="Calibri"/>
              <a:sym typeface="Calibri"/>
            </a:rPr>
            <a:t>«Es ist ein Junge»</a:t>
          </a:r>
        </a:p>
      </dgm:t>
    </dgm:pt>
    <dgm:pt modelId="{A17473E1-BF71-4E54-9E47-3FCF21479D9D}" type="parTrans" cxnId="{DADBE603-4696-4A6D-9D67-6EE754255969}">
      <dgm:prSet/>
      <dgm:spPr/>
      <dgm:t>
        <a:bodyPr/>
        <a:lstStyle/>
        <a:p>
          <a:endParaRPr lang="fr-CH"/>
        </a:p>
      </dgm:t>
    </dgm:pt>
    <dgm:pt modelId="{E35840A2-4AA9-4C73-9F41-891D8A492C27}" type="sibTrans" cxnId="{DADBE603-4696-4A6D-9D67-6EE754255969}">
      <dgm:prSet/>
      <dgm:spPr/>
      <dgm:t>
        <a:bodyPr/>
        <a:lstStyle/>
        <a:p>
          <a:endParaRPr lang="fr-CH"/>
        </a:p>
      </dgm:t>
    </dgm:pt>
    <dgm:pt modelId="{A9A87DCA-85BC-4576-85FD-401D340AE9A0}">
      <dgm:prSet phldrT="[Texte]" custT="1"/>
      <dgm:spPr/>
      <dgm:t>
        <a:bodyPr/>
        <a:lstStyle/>
        <a:p>
          <a:r>
            <a:rPr lang="de-DE" sz="1800" b="0" cap="none">
              <a:latin typeface="Calibri"/>
              <a:ea typeface="Calibri"/>
              <a:cs typeface="Calibri"/>
              <a:sym typeface="Calibri"/>
            </a:rPr>
            <a:t>«Er muss stark sein»</a:t>
          </a:r>
        </a:p>
      </dgm:t>
    </dgm:pt>
    <dgm:pt modelId="{E77D3DD3-26D8-4846-9C8F-D7027D858FEE}" type="parTrans" cxnId="{7DDD0D61-77E5-42E3-9210-913E800D359C}">
      <dgm:prSet/>
      <dgm:spPr/>
      <dgm:t>
        <a:bodyPr/>
        <a:lstStyle/>
        <a:p>
          <a:endParaRPr lang="fr-CH"/>
        </a:p>
      </dgm:t>
    </dgm:pt>
    <dgm:pt modelId="{059A8A47-D52C-4047-B5E4-2A21C7754966}" type="sibTrans" cxnId="{7DDD0D61-77E5-42E3-9210-913E800D359C}">
      <dgm:prSet/>
      <dgm:spPr/>
      <dgm:t>
        <a:bodyPr/>
        <a:lstStyle/>
        <a:p>
          <a:endParaRPr lang="fr-CH"/>
        </a:p>
      </dgm:t>
    </dgm:pt>
    <dgm:pt modelId="{4FC6F850-AD2A-4141-BFA5-8B36B8CB1085}">
      <dgm:prSet phldrT="[Texte]" custT="1"/>
      <dgm:spPr/>
      <dgm:t>
        <a:bodyPr/>
        <a:lstStyle/>
        <a:p>
          <a:r>
            <a:rPr lang="de-DE" sz="1800" b="0" cap="none">
              <a:latin typeface="Calibri"/>
              <a:ea typeface="Calibri"/>
              <a:cs typeface="Calibri"/>
              <a:sym typeface="Calibri"/>
            </a:rPr>
            <a:t>«Er muss kurze Haare haben»</a:t>
          </a:r>
        </a:p>
      </dgm:t>
    </dgm:pt>
    <dgm:pt modelId="{F018A68E-38E7-4DD0-9745-02E2E21B070E}" type="parTrans" cxnId="{247A9B0A-CBCD-4E0E-8293-D65B5844E176}">
      <dgm:prSet/>
      <dgm:spPr/>
      <dgm:t>
        <a:bodyPr/>
        <a:lstStyle/>
        <a:p>
          <a:endParaRPr lang="fr-CH"/>
        </a:p>
      </dgm:t>
    </dgm:pt>
    <dgm:pt modelId="{891F0542-43A6-46B4-A505-C3F6306FD5ED}" type="sibTrans" cxnId="{247A9B0A-CBCD-4E0E-8293-D65B5844E176}">
      <dgm:prSet/>
      <dgm:spPr/>
      <dgm:t>
        <a:bodyPr/>
        <a:lstStyle/>
        <a:p>
          <a:endParaRPr lang="fr-CH"/>
        </a:p>
      </dgm:t>
    </dgm:pt>
    <dgm:pt modelId="{5A25CC9E-A287-464E-A8F2-41146A397F41}">
      <dgm:prSet custT="1"/>
      <dgm:spPr/>
      <dgm:t>
        <a:bodyPr/>
        <a:lstStyle/>
        <a:p>
          <a:r>
            <a:rPr lang="de-DE" sz="1800" b="0" cap="none">
              <a:latin typeface="Calibri"/>
              <a:ea typeface="Calibri"/>
              <a:cs typeface="Calibri"/>
              <a:sym typeface="Calibri"/>
            </a:rPr>
            <a:t>«Er muss in der Wissenschaft arbeiten wollen»</a:t>
          </a:r>
        </a:p>
      </dgm:t>
    </dgm:pt>
    <dgm:pt modelId="{BAC1A9C8-F519-4C47-A728-8DA3A9653752}" type="parTrans" cxnId="{3513331F-EF64-4146-A4AE-B11E97FD4CB0}">
      <dgm:prSet/>
      <dgm:spPr/>
      <dgm:t>
        <a:bodyPr/>
        <a:lstStyle/>
        <a:p>
          <a:endParaRPr lang="fr-CH"/>
        </a:p>
      </dgm:t>
    </dgm:pt>
    <dgm:pt modelId="{E5212032-51D5-4C59-A88C-86273751E767}" type="sibTrans" cxnId="{3513331F-EF64-4146-A4AE-B11E97FD4CB0}">
      <dgm:prSet/>
      <dgm:spPr/>
      <dgm:t>
        <a:bodyPr/>
        <a:lstStyle/>
        <a:p>
          <a:endParaRPr lang="fr-CH"/>
        </a:p>
      </dgm:t>
    </dgm:pt>
    <dgm:pt modelId="{5DE7BE88-1EEF-4552-83CF-7A95EED1B9A8}" type="pres">
      <dgm:prSet presAssocID="{CA0EE534-1461-4271-A322-5D2BBCB2147A}" presName="Name0" presStyleCnt="0">
        <dgm:presLayoutVars>
          <dgm:dir/>
          <dgm:resizeHandles val="exact"/>
        </dgm:presLayoutVars>
      </dgm:prSet>
      <dgm:spPr/>
    </dgm:pt>
    <dgm:pt modelId="{ED01FE93-08D4-48B0-9D09-0D2FB9871206}" type="pres">
      <dgm:prSet presAssocID="{BE464FDC-73DB-47C8-87CC-BA76B34CA014}" presName="node" presStyleLbl="node1" presStyleIdx="0" presStyleCnt="4">
        <dgm:presLayoutVars>
          <dgm:bulletEnabled val="1"/>
        </dgm:presLayoutVars>
      </dgm:prSet>
      <dgm:spPr/>
    </dgm:pt>
    <dgm:pt modelId="{38DDBBDE-B814-4056-9C8C-10CEA9047501}" type="pres">
      <dgm:prSet presAssocID="{E35840A2-4AA9-4C73-9F41-891D8A492C27}" presName="sibTrans" presStyleLbl="sibTrans2D1" presStyleIdx="0" presStyleCnt="3"/>
      <dgm:spPr/>
    </dgm:pt>
    <dgm:pt modelId="{1B49AC44-7E34-44C2-94F7-6BB82B44DF33}" type="pres">
      <dgm:prSet presAssocID="{E35840A2-4AA9-4C73-9F41-891D8A492C27}" presName="connectorText" presStyleLbl="sibTrans2D1" presStyleIdx="0" presStyleCnt="3"/>
      <dgm:spPr/>
    </dgm:pt>
    <dgm:pt modelId="{39A538DF-7162-4A85-B58D-5880188CFA8E}" type="pres">
      <dgm:prSet presAssocID="{A9A87DCA-85BC-4576-85FD-401D340AE9A0}" presName="node" presStyleLbl="node1" presStyleIdx="1" presStyleCnt="4">
        <dgm:presLayoutVars>
          <dgm:bulletEnabled val="1"/>
        </dgm:presLayoutVars>
      </dgm:prSet>
      <dgm:spPr/>
    </dgm:pt>
    <dgm:pt modelId="{ED7D03F0-71F5-40E3-91E3-55364068D3F1}" type="pres">
      <dgm:prSet presAssocID="{059A8A47-D52C-4047-B5E4-2A21C7754966}" presName="sibTrans" presStyleLbl="sibTrans2D1" presStyleIdx="1" presStyleCnt="3"/>
      <dgm:spPr/>
    </dgm:pt>
    <dgm:pt modelId="{5F8DE5B3-DF05-4E65-8729-9E5C6D59FB31}" type="pres">
      <dgm:prSet presAssocID="{059A8A47-D52C-4047-B5E4-2A21C7754966}" presName="connectorText" presStyleLbl="sibTrans2D1" presStyleIdx="1" presStyleCnt="3"/>
      <dgm:spPr/>
    </dgm:pt>
    <dgm:pt modelId="{4294E6A9-ED9A-4AED-BC44-C1819AF52D3B}" type="pres">
      <dgm:prSet presAssocID="{4FC6F850-AD2A-4141-BFA5-8B36B8CB1085}" presName="node" presStyleLbl="node1" presStyleIdx="2" presStyleCnt="4">
        <dgm:presLayoutVars>
          <dgm:bulletEnabled val="1"/>
        </dgm:presLayoutVars>
      </dgm:prSet>
      <dgm:spPr/>
    </dgm:pt>
    <dgm:pt modelId="{12FAC0E7-C34E-4CCD-B59C-D08983E31040}" type="pres">
      <dgm:prSet presAssocID="{891F0542-43A6-46B4-A505-C3F6306FD5ED}" presName="sibTrans" presStyleLbl="sibTrans2D1" presStyleIdx="2" presStyleCnt="3"/>
      <dgm:spPr/>
    </dgm:pt>
    <dgm:pt modelId="{677702FA-E30B-4F6C-B62C-4858628DF587}" type="pres">
      <dgm:prSet presAssocID="{891F0542-43A6-46B4-A505-C3F6306FD5ED}" presName="connectorText" presStyleLbl="sibTrans2D1" presStyleIdx="2" presStyleCnt="3"/>
      <dgm:spPr/>
    </dgm:pt>
    <dgm:pt modelId="{740D5BFD-1C0A-4425-BAB8-C8D7919F9574}" type="pres">
      <dgm:prSet presAssocID="{5A25CC9E-A287-464E-A8F2-41146A397F41}" presName="node" presStyleLbl="node1" presStyleIdx="3" presStyleCnt="4">
        <dgm:presLayoutVars>
          <dgm:bulletEnabled val="1"/>
        </dgm:presLayoutVars>
      </dgm:prSet>
      <dgm:spPr/>
    </dgm:pt>
  </dgm:ptLst>
  <dgm:cxnLst>
    <dgm:cxn modelId="{DADBE603-4696-4A6D-9D67-6EE754255969}" srcId="{CA0EE534-1461-4271-A322-5D2BBCB2147A}" destId="{BE464FDC-73DB-47C8-87CC-BA76B34CA014}" srcOrd="0" destOrd="0" parTransId="{A17473E1-BF71-4E54-9E47-3FCF21479D9D}" sibTransId="{E35840A2-4AA9-4C73-9F41-891D8A492C27}"/>
    <dgm:cxn modelId="{247A9B0A-CBCD-4E0E-8293-D65B5844E176}" srcId="{CA0EE534-1461-4271-A322-5D2BBCB2147A}" destId="{4FC6F850-AD2A-4141-BFA5-8B36B8CB1085}" srcOrd="2" destOrd="0" parTransId="{F018A68E-38E7-4DD0-9745-02E2E21B070E}" sibTransId="{891F0542-43A6-46B4-A505-C3F6306FD5ED}"/>
    <dgm:cxn modelId="{3513331F-EF64-4146-A4AE-B11E97FD4CB0}" srcId="{CA0EE534-1461-4271-A322-5D2BBCB2147A}" destId="{5A25CC9E-A287-464E-A8F2-41146A397F41}" srcOrd="3" destOrd="0" parTransId="{BAC1A9C8-F519-4C47-A728-8DA3A9653752}" sibTransId="{E5212032-51D5-4C59-A88C-86273751E767}"/>
    <dgm:cxn modelId="{3314B839-7149-49DA-B319-3F4F5D9CEBED}" type="presOf" srcId="{E35840A2-4AA9-4C73-9F41-891D8A492C27}" destId="{1B49AC44-7E34-44C2-94F7-6BB82B44DF33}" srcOrd="1" destOrd="0" presId="urn:microsoft.com/office/officeart/2005/8/layout/process1"/>
    <dgm:cxn modelId="{F4A3F03B-D2DC-4DE9-B807-50A02FE0DA5F}" type="presOf" srcId="{4FC6F850-AD2A-4141-BFA5-8B36B8CB1085}" destId="{4294E6A9-ED9A-4AED-BC44-C1819AF52D3B}" srcOrd="0" destOrd="0" presId="urn:microsoft.com/office/officeart/2005/8/layout/process1"/>
    <dgm:cxn modelId="{29BF0460-B950-4E2E-8845-BBD7B7C849A4}" type="presOf" srcId="{059A8A47-D52C-4047-B5E4-2A21C7754966}" destId="{ED7D03F0-71F5-40E3-91E3-55364068D3F1}" srcOrd="0" destOrd="0" presId="urn:microsoft.com/office/officeart/2005/8/layout/process1"/>
    <dgm:cxn modelId="{7DDD0D61-77E5-42E3-9210-913E800D359C}" srcId="{CA0EE534-1461-4271-A322-5D2BBCB2147A}" destId="{A9A87DCA-85BC-4576-85FD-401D340AE9A0}" srcOrd="1" destOrd="0" parTransId="{E77D3DD3-26D8-4846-9C8F-D7027D858FEE}" sibTransId="{059A8A47-D52C-4047-B5E4-2A21C7754966}"/>
    <dgm:cxn modelId="{421AB449-A96C-4A6D-A12E-FE6B6C4FD989}" type="presOf" srcId="{E35840A2-4AA9-4C73-9F41-891D8A492C27}" destId="{38DDBBDE-B814-4056-9C8C-10CEA9047501}" srcOrd="0" destOrd="0" presId="urn:microsoft.com/office/officeart/2005/8/layout/process1"/>
    <dgm:cxn modelId="{CC53B86B-E0EB-4051-AC7F-C0C1CD4179BD}" type="presOf" srcId="{891F0542-43A6-46B4-A505-C3F6306FD5ED}" destId="{677702FA-E30B-4F6C-B62C-4858628DF587}" srcOrd="1" destOrd="0" presId="urn:microsoft.com/office/officeart/2005/8/layout/process1"/>
    <dgm:cxn modelId="{1B3D6887-0F3B-4CAA-BE8F-5403C8F5C14A}" type="presOf" srcId="{BE464FDC-73DB-47C8-87CC-BA76B34CA014}" destId="{ED01FE93-08D4-48B0-9D09-0D2FB9871206}" srcOrd="0" destOrd="0" presId="urn:microsoft.com/office/officeart/2005/8/layout/process1"/>
    <dgm:cxn modelId="{81FF1389-BD65-4A5B-B093-59220A4B3764}" type="presOf" srcId="{059A8A47-D52C-4047-B5E4-2A21C7754966}" destId="{5F8DE5B3-DF05-4E65-8729-9E5C6D59FB31}" srcOrd="1" destOrd="0" presId="urn:microsoft.com/office/officeart/2005/8/layout/process1"/>
    <dgm:cxn modelId="{9696A88E-8EF6-4A18-93A1-03337036D3F9}" type="presOf" srcId="{891F0542-43A6-46B4-A505-C3F6306FD5ED}" destId="{12FAC0E7-C34E-4CCD-B59C-D08983E31040}" srcOrd="0" destOrd="0" presId="urn:microsoft.com/office/officeart/2005/8/layout/process1"/>
    <dgm:cxn modelId="{E2DB36D8-9FF9-46C6-ADA7-E699DB60A685}" type="presOf" srcId="{CA0EE534-1461-4271-A322-5D2BBCB2147A}" destId="{5DE7BE88-1EEF-4552-83CF-7A95EED1B9A8}" srcOrd="0" destOrd="0" presId="urn:microsoft.com/office/officeart/2005/8/layout/process1"/>
    <dgm:cxn modelId="{15C0C1EC-0338-409E-BDB1-FF1051C86553}" type="presOf" srcId="{5A25CC9E-A287-464E-A8F2-41146A397F41}" destId="{740D5BFD-1C0A-4425-BAB8-C8D7919F9574}" srcOrd="0" destOrd="0" presId="urn:microsoft.com/office/officeart/2005/8/layout/process1"/>
    <dgm:cxn modelId="{323B61F1-7725-47F2-A159-D5810ACB2CC2}" type="presOf" srcId="{A9A87DCA-85BC-4576-85FD-401D340AE9A0}" destId="{39A538DF-7162-4A85-B58D-5880188CFA8E}" srcOrd="0" destOrd="0" presId="urn:microsoft.com/office/officeart/2005/8/layout/process1"/>
    <dgm:cxn modelId="{C538EF8B-2691-41ED-B86C-5B8B3D28BD74}" type="presParOf" srcId="{5DE7BE88-1EEF-4552-83CF-7A95EED1B9A8}" destId="{ED01FE93-08D4-48B0-9D09-0D2FB9871206}" srcOrd="0" destOrd="0" presId="urn:microsoft.com/office/officeart/2005/8/layout/process1"/>
    <dgm:cxn modelId="{4E5DD87B-D981-4EF4-B9E0-8E94553B86A2}" type="presParOf" srcId="{5DE7BE88-1EEF-4552-83CF-7A95EED1B9A8}" destId="{38DDBBDE-B814-4056-9C8C-10CEA9047501}" srcOrd="1" destOrd="0" presId="urn:microsoft.com/office/officeart/2005/8/layout/process1"/>
    <dgm:cxn modelId="{0721DA76-9AC7-49CA-AF20-43B89C73A9AE}" type="presParOf" srcId="{38DDBBDE-B814-4056-9C8C-10CEA9047501}" destId="{1B49AC44-7E34-44C2-94F7-6BB82B44DF33}" srcOrd="0" destOrd="0" presId="urn:microsoft.com/office/officeart/2005/8/layout/process1"/>
    <dgm:cxn modelId="{36128231-8AB0-433F-AC1F-1D26AA248D02}" type="presParOf" srcId="{5DE7BE88-1EEF-4552-83CF-7A95EED1B9A8}" destId="{39A538DF-7162-4A85-B58D-5880188CFA8E}" srcOrd="2" destOrd="0" presId="urn:microsoft.com/office/officeart/2005/8/layout/process1"/>
    <dgm:cxn modelId="{819E726D-281B-4614-9244-DEDE31653C72}" type="presParOf" srcId="{5DE7BE88-1EEF-4552-83CF-7A95EED1B9A8}" destId="{ED7D03F0-71F5-40E3-91E3-55364068D3F1}" srcOrd="3" destOrd="0" presId="urn:microsoft.com/office/officeart/2005/8/layout/process1"/>
    <dgm:cxn modelId="{A35F7167-F9AF-4CA2-BA78-0750F895E9DB}" type="presParOf" srcId="{ED7D03F0-71F5-40E3-91E3-55364068D3F1}" destId="{5F8DE5B3-DF05-4E65-8729-9E5C6D59FB31}" srcOrd="0" destOrd="0" presId="urn:microsoft.com/office/officeart/2005/8/layout/process1"/>
    <dgm:cxn modelId="{ED41BD8D-59F8-4620-B18C-35FE699F7D8B}" type="presParOf" srcId="{5DE7BE88-1EEF-4552-83CF-7A95EED1B9A8}" destId="{4294E6A9-ED9A-4AED-BC44-C1819AF52D3B}" srcOrd="4" destOrd="0" presId="urn:microsoft.com/office/officeart/2005/8/layout/process1"/>
    <dgm:cxn modelId="{2696FE23-744A-4C81-95FB-88CE9578703C}" type="presParOf" srcId="{5DE7BE88-1EEF-4552-83CF-7A95EED1B9A8}" destId="{12FAC0E7-C34E-4CCD-B59C-D08983E31040}" srcOrd="5" destOrd="0" presId="urn:microsoft.com/office/officeart/2005/8/layout/process1"/>
    <dgm:cxn modelId="{66B3C7B6-E854-4AAA-9BF9-90E8CAD7E8B1}" type="presParOf" srcId="{12FAC0E7-C34E-4CCD-B59C-D08983E31040}" destId="{677702FA-E30B-4F6C-B62C-4858628DF587}" srcOrd="0" destOrd="0" presId="urn:microsoft.com/office/officeart/2005/8/layout/process1"/>
    <dgm:cxn modelId="{893E7684-0204-478A-8DB1-D3772F0CC657}" type="presParOf" srcId="{5DE7BE88-1EEF-4552-83CF-7A95EED1B9A8}" destId="{740D5BFD-1C0A-4425-BAB8-C8D7919F9574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DD420F9-467D-4169-9E7C-A6B2297BFC54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9A870739-183A-45EA-A760-998E3079B829}">
      <dgm:prSet phldrT="[Texte]" custT="1"/>
      <dgm:spPr/>
      <dgm:t>
        <a:bodyPr/>
        <a:lstStyle/>
        <a:p>
          <a:r>
            <a:rPr lang="de-DE" sz="1300" b="0" cap="none">
              <a:latin typeface="Calibri"/>
              <a:ea typeface="Calibri"/>
              <a:cs typeface="Calibri"/>
              <a:sym typeface="Calibri"/>
            </a:rPr>
            <a:t>Mädchen sind ruhig und zurückhaltend.</a:t>
          </a:r>
        </a:p>
      </dgm:t>
    </dgm:pt>
    <dgm:pt modelId="{3F06B441-6352-43C3-82B8-EA3613613CAC}" type="parTrans" cxnId="{3982DCAB-A004-4561-8A01-FF018C27E6E4}">
      <dgm:prSet/>
      <dgm:spPr/>
      <dgm:t>
        <a:bodyPr/>
        <a:lstStyle/>
        <a:p>
          <a:endParaRPr lang="fr-CH"/>
        </a:p>
      </dgm:t>
    </dgm:pt>
    <dgm:pt modelId="{0B993633-2244-4CD4-8E23-57A45AC1B035}" type="sibTrans" cxnId="{3982DCAB-A004-4561-8A01-FF018C27E6E4}">
      <dgm:prSet/>
      <dgm:spPr/>
      <dgm:t>
        <a:bodyPr/>
        <a:lstStyle/>
        <a:p>
          <a:endParaRPr lang="fr-CH"/>
        </a:p>
      </dgm:t>
    </dgm:pt>
    <dgm:pt modelId="{0B6AC40F-842A-4307-B62D-9696281D6084}">
      <dgm:prSet phldrT="[Texte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de-DE" sz="1300" b="0" cap="none">
              <a:latin typeface="Calibri"/>
              <a:ea typeface="Calibri"/>
              <a:cs typeface="Calibri"/>
              <a:sym typeface="Calibri"/>
            </a:rPr>
            <a:t>Weil Mädchen ruhig und zurückhaltend sind, können sie keine guten Chefinnen sein.</a:t>
          </a:r>
        </a:p>
      </dgm:t>
    </dgm:pt>
    <dgm:pt modelId="{0FADC7DB-7FF3-4145-B627-BB003B7C7499}" type="parTrans" cxnId="{641C0C4C-85FF-4252-88AD-7496FBB5CCF4}">
      <dgm:prSet/>
      <dgm:spPr/>
      <dgm:t>
        <a:bodyPr/>
        <a:lstStyle/>
        <a:p>
          <a:endParaRPr lang="fr-CH"/>
        </a:p>
      </dgm:t>
    </dgm:pt>
    <dgm:pt modelId="{3EEFCEA1-A577-44E2-BF75-707B49AA8535}" type="sibTrans" cxnId="{641C0C4C-85FF-4252-88AD-7496FBB5CCF4}">
      <dgm:prSet/>
      <dgm:spPr/>
      <dgm:t>
        <a:bodyPr/>
        <a:lstStyle/>
        <a:p>
          <a:endParaRPr lang="fr-CH"/>
        </a:p>
      </dgm:t>
    </dgm:pt>
    <dgm:pt modelId="{D85AEF36-28E0-4985-9E79-A73749348B15}">
      <dgm:prSet phldrT="[Texte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de-DE" sz="1300" b="0" cap="none">
              <a:latin typeface="Calibri"/>
              <a:ea typeface="Calibri"/>
              <a:cs typeface="Calibri"/>
              <a:sym typeface="Calibri"/>
            </a:rPr>
            <a:t>Ich werde keine Frau als Chefin einstellen, da sie zu ruhig und zurückhaltend ist.</a:t>
          </a:r>
        </a:p>
      </dgm:t>
    </dgm:pt>
    <dgm:pt modelId="{74CA9D3B-E557-4F58-8B81-1353F9F22F29}" type="parTrans" cxnId="{71046A18-D7D1-411A-8553-83D9825E0AFC}">
      <dgm:prSet/>
      <dgm:spPr/>
      <dgm:t>
        <a:bodyPr/>
        <a:lstStyle/>
        <a:p>
          <a:endParaRPr lang="fr-CH"/>
        </a:p>
      </dgm:t>
    </dgm:pt>
    <dgm:pt modelId="{D677BB54-5D2F-4E62-BC36-C2D007CDF4AC}" type="sibTrans" cxnId="{71046A18-D7D1-411A-8553-83D9825E0AFC}">
      <dgm:prSet/>
      <dgm:spPr/>
      <dgm:t>
        <a:bodyPr/>
        <a:lstStyle/>
        <a:p>
          <a:endParaRPr lang="fr-CH"/>
        </a:p>
      </dgm:t>
    </dgm:pt>
    <dgm:pt modelId="{C49FFCAF-CC83-4055-B7BD-6622B74FD29E}" type="pres">
      <dgm:prSet presAssocID="{ADD420F9-467D-4169-9E7C-A6B2297BFC54}" presName="linearFlow" presStyleCnt="0">
        <dgm:presLayoutVars>
          <dgm:resizeHandles val="exact"/>
        </dgm:presLayoutVars>
      </dgm:prSet>
      <dgm:spPr/>
    </dgm:pt>
    <dgm:pt modelId="{99E8F097-F2BE-4627-BAB4-A2F2E1D27F96}" type="pres">
      <dgm:prSet presAssocID="{9A870739-183A-45EA-A760-998E3079B829}" presName="node" presStyleLbl="node1" presStyleIdx="0" presStyleCnt="3">
        <dgm:presLayoutVars>
          <dgm:bulletEnabled val="1"/>
        </dgm:presLayoutVars>
      </dgm:prSet>
      <dgm:spPr/>
    </dgm:pt>
    <dgm:pt modelId="{D9344020-1683-4BF3-B6EC-D36E63EF78B9}" type="pres">
      <dgm:prSet presAssocID="{0B993633-2244-4CD4-8E23-57A45AC1B035}" presName="sibTrans" presStyleLbl="sibTrans2D1" presStyleIdx="0" presStyleCnt="2"/>
      <dgm:spPr/>
    </dgm:pt>
    <dgm:pt modelId="{548EDC1B-A5FE-4B58-ACFF-A72B9C0A58B1}" type="pres">
      <dgm:prSet presAssocID="{0B993633-2244-4CD4-8E23-57A45AC1B035}" presName="connectorText" presStyleLbl="sibTrans2D1" presStyleIdx="0" presStyleCnt="2"/>
      <dgm:spPr/>
    </dgm:pt>
    <dgm:pt modelId="{545D788E-2A05-4460-A71C-F7D79D26D96F}" type="pres">
      <dgm:prSet presAssocID="{0B6AC40F-842A-4307-B62D-9696281D6084}" presName="node" presStyleLbl="node1" presStyleIdx="1" presStyleCnt="3">
        <dgm:presLayoutVars>
          <dgm:bulletEnabled val="1"/>
        </dgm:presLayoutVars>
      </dgm:prSet>
      <dgm:spPr/>
    </dgm:pt>
    <dgm:pt modelId="{B7BB4F08-AEDC-49BD-B190-E56018B3A6D1}" type="pres">
      <dgm:prSet presAssocID="{3EEFCEA1-A577-44E2-BF75-707B49AA8535}" presName="sibTrans" presStyleLbl="sibTrans2D1" presStyleIdx="1" presStyleCnt="2"/>
      <dgm:spPr/>
    </dgm:pt>
    <dgm:pt modelId="{F585DF54-FD8C-43A2-AD3E-2C607A1FFD26}" type="pres">
      <dgm:prSet presAssocID="{3EEFCEA1-A577-44E2-BF75-707B49AA8535}" presName="connectorText" presStyleLbl="sibTrans2D1" presStyleIdx="1" presStyleCnt="2"/>
      <dgm:spPr/>
    </dgm:pt>
    <dgm:pt modelId="{8C8286F0-5975-478B-BEC6-D12EEB5E4ACB}" type="pres">
      <dgm:prSet presAssocID="{D85AEF36-28E0-4985-9E79-A73749348B15}" presName="node" presStyleLbl="node1" presStyleIdx="2" presStyleCnt="3">
        <dgm:presLayoutVars>
          <dgm:bulletEnabled val="1"/>
        </dgm:presLayoutVars>
      </dgm:prSet>
      <dgm:spPr/>
    </dgm:pt>
  </dgm:ptLst>
  <dgm:cxnLst>
    <dgm:cxn modelId="{AC6E1507-EDAC-49B9-A8C4-D8BECAC7F65E}" type="presOf" srcId="{0B6AC40F-842A-4307-B62D-9696281D6084}" destId="{545D788E-2A05-4460-A71C-F7D79D26D96F}" srcOrd="0" destOrd="0" presId="urn:microsoft.com/office/officeart/2005/8/layout/process2"/>
    <dgm:cxn modelId="{71046A18-D7D1-411A-8553-83D9825E0AFC}" srcId="{ADD420F9-467D-4169-9E7C-A6B2297BFC54}" destId="{D85AEF36-28E0-4985-9E79-A73749348B15}" srcOrd="2" destOrd="0" parTransId="{74CA9D3B-E557-4F58-8B81-1353F9F22F29}" sibTransId="{D677BB54-5D2F-4E62-BC36-C2D007CDF4AC}"/>
    <dgm:cxn modelId="{F6D7201A-979B-4715-9D87-3A54BA346F18}" type="presOf" srcId="{D85AEF36-28E0-4985-9E79-A73749348B15}" destId="{8C8286F0-5975-478B-BEC6-D12EEB5E4ACB}" srcOrd="0" destOrd="0" presId="urn:microsoft.com/office/officeart/2005/8/layout/process2"/>
    <dgm:cxn modelId="{B866FC29-BD61-4297-B819-1211DEA74647}" type="presOf" srcId="{0B993633-2244-4CD4-8E23-57A45AC1B035}" destId="{D9344020-1683-4BF3-B6EC-D36E63EF78B9}" srcOrd="0" destOrd="0" presId="urn:microsoft.com/office/officeart/2005/8/layout/process2"/>
    <dgm:cxn modelId="{641C0C4C-85FF-4252-88AD-7496FBB5CCF4}" srcId="{ADD420F9-467D-4169-9E7C-A6B2297BFC54}" destId="{0B6AC40F-842A-4307-B62D-9696281D6084}" srcOrd="1" destOrd="0" parTransId="{0FADC7DB-7FF3-4145-B627-BB003B7C7499}" sibTransId="{3EEFCEA1-A577-44E2-BF75-707B49AA8535}"/>
    <dgm:cxn modelId="{BFDF964C-EE3D-4F76-9A98-65968732BD65}" type="presOf" srcId="{3EEFCEA1-A577-44E2-BF75-707B49AA8535}" destId="{B7BB4F08-AEDC-49BD-B190-E56018B3A6D1}" srcOrd="0" destOrd="0" presId="urn:microsoft.com/office/officeart/2005/8/layout/process2"/>
    <dgm:cxn modelId="{6A0DB676-705A-405C-9EBB-E517D406F681}" type="presOf" srcId="{ADD420F9-467D-4169-9E7C-A6B2297BFC54}" destId="{C49FFCAF-CC83-4055-B7BD-6622B74FD29E}" srcOrd="0" destOrd="0" presId="urn:microsoft.com/office/officeart/2005/8/layout/process2"/>
    <dgm:cxn modelId="{167C8389-F2B5-40BB-A35B-68E6D9163371}" type="presOf" srcId="{9A870739-183A-45EA-A760-998E3079B829}" destId="{99E8F097-F2BE-4627-BAB4-A2F2E1D27F96}" srcOrd="0" destOrd="0" presId="urn:microsoft.com/office/officeart/2005/8/layout/process2"/>
    <dgm:cxn modelId="{3982DCAB-A004-4561-8A01-FF018C27E6E4}" srcId="{ADD420F9-467D-4169-9E7C-A6B2297BFC54}" destId="{9A870739-183A-45EA-A760-998E3079B829}" srcOrd="0" destOrd="0" parTransId="{3F06B441-6352-43C3-82B8-EA3613613CAC}" sibTransId="{0B993633-2244-4CD4-8E23-57A45AC1B035}"/>
    <dgm:cxn modelId="{B41872DF-A4E6-413C-AE5B-A787BF69FBCF}" type="presOf" srcId="{3EEFCEA1-A577-44E2-BF75-707B49AA8535}" destId="{F585DF54-FD8C-43A2-AD3E-2C607A1FFD26}" srcOrd="1" destOrd="0" presId="urn:microsoft.com/office/officeart/2005/8/layout/process2"/>
    <dgm:cxn modelId="{CB1634FC-C173-49E0-BBEF-C0162A389070}" type="presOf" srcId="{0B993633-2244-4CD4-8E23-57A45AC1B035}" destId="{548EDC1B-A5FE-4B58-ACFF-A72B9C0A58B1}" srcOrd="1" destOrd="0" presId="urn:microsoft.com/office/officeart/2005/8/layout/process2"/>
    <dgm:cxn modelId="{1C995AE8-EC72-4AAF-8A3D-3494FC5EC94B}" type="presParOf" srcId="{C49FFCAF-CC83-4055-B7BD-6622B74FD29E}" destId="{99E8F097-F2BE-4627-BAB4-A2F2E1D27F96}" srcOrd="0" destOrd="0" presId="urn:microsoft.com/office/officeart/2005/8/layout/process2"/>
    <dgm:cxn modelId="{5778B816-0363-42E2-A6F2-34622436962B}" type="presParOf" srcId="{C49FFCAF-CC83-4055-B7BD-6622B74FD29E}" destId="{D9344020-1683-4BF3-B6EC-D36E63EF78B9}" srcOrd="1" destOrd="0" presId="urn:microsoft.com/office/officeart/2005/8/layout/process2"/>
    <dgm:cxn modelId="{150786BC-64AC-4F1E-9177-5755838AAFDA}" type="presParOf" srcId="{D9344020-1683-4BF3-B6EC-D36E63EF78B9}" destId="{548EDC1B-A5FE-4B58-ACFF-A72B9C0A58B1}" srcOrd="0" destOrd="0" presId="urn:microsoft.com/office/officeart/2005/8/layout/process2"/>
    <dgm:cxn modelId="{F0B3E795-EED2-4B97-B7FA-C17BCEB8B952}" type="presParOf" srcId="{C49FFCAF-CC83-4055-B7BD-6622B74FD29E}" destId="{545D788E-2A05-4460-A71C-F7D79D26D96F}" srcOrd="2" destOrd="0" presId="urn:microsoft.com/office/officeart/2005/8/layout/process2"/>
    <dgm:cxn modelId="{6C680C5E-7741-4EC9-971D-F2101C805317}" type="presParOf" srcId="{C49FFCAF-CC83-4055-B7BD-6622B74FD29E}" destId="{B7BB4F08-AEDC-49BD-B190-E56018B3A6D1}" srcOrd="3" destOrd="0" presId="urn:microsoft.com/office/officeart/2005/8/layout/process2"/>
    <dgm:cxn modelId="{3C2979EF-D668-481F-809D-839BBCF3ADCE}" type="presParOf" srcId="{B7BB4F08-AEDC-49BD-B190-E56018B3A6D1}" destId="{F585DF54-FD8C-43A2-AD3E-2C607A1FFD26}" srcOrd="0" destOrd="0" presId="urn:microsoft.com/office/officeart/2005/8/layout/process2"/>
    <dgm:cxn modelId="{5D674BF9-8714-49A2-8016-A508E8B45192}" type="presParOf" srcId="{C49FFCAF-CC83-4055-B7BD-6622B74FD29E}" destId="{8C8286F0-5975-478B-BEC6-D12EEB5E4ACB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DD420F9-467D-4169-9E7C-A6B2297BFC54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9A870739-183A-45EA-A760-998E3079B829}">
      <dgm:prSet phldrT="[Texte]" custT="1"/>
      <dgm:spPr/>
      <dgm:t>
        <a:bodyPr/>
        <a:lstStyle/>
        <a:p>
          <a:r>
            <a:rPr lang="de-DE" sz="1200" b="0" cap="none">
              <a:latin typeface="Calibri"/>
              <a:ea typeface="Calibri"/>
              <a:cs typeface="Calibri"/>
              <a:sym typeface="Calibri"/>
            </a:rPr>
            <a:t>Jungen sind unabhängig und nicht sehr emotional.</a:t>
          </a:r>
          <a:endParaRPr lang="fr-CH" sz="1200" dirty="0"/>
        </a:p>
      </dgm:t>
    </dgm:pt>
    <dgm:pt modelId="{3F06B441-6352-43C3-82B8-EA3613613CAC}" type="parTrans" cxnId="{3982DCAB-A004-4561-8A01-FF018C27E6E4}">
      <dgm:prSet/>
      <dgm:spPr/>
      <dgm:t>
        <a:bodyPr/>
        <a:lstStyle/>
        <a:p>
          <a:endParaRPr lang="fr-CH"/>
        </a:p>
      </dgm:t>
    </dgm:pt>
    <dgm:pt modelId="{0B993633-2244-4CD4-8E23-57A45AC1B035}" type="sibTrans" cxnId="{3982DCAB-A004-4561-8A01-FF018C27E6E4}">
      <dgm:prSet/>
      <dgm:spPr/>
      <dgm:t>
        <a:bodyPr/>
        <a:lstStyle/>
        <a:p>
          <a:endParaRPr lang="fr-CH"/>
        </a:p>
      </dgm:t>
    </dgm:pt>
    <dgm:pt modelId="{0B6AC40F-842A-4307-B62D-9696281D6084}">
      <dgm:prSet phldrT="[Texte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de-DE" sz="1200" b="0" cap="none">
              <a:latin typeface="Calibri"/>
              <a:ea typeface="Calibri"/>
              <a:cs typeface="Calibri"/>
              <a:sym typeface="Calibri"/>
            </a:rPr>
            <a:t>Weil Jungen unabhängig und nicht sehr emotional sind, können sie keine guten Kleinkindererzieher sein.</a:t>
          </a:r>
          <a:endParaRPr lang="fr-CH" sz="1200" dirty="0"/>
        </a:p>
      </dgm:t>
    </dgm:pt>
    <dgm:pt modelId="{0FADC7DB-7FF3-4145-B627-BB003B7C7499}" type="parTrans" cxnId="{641C0C4C-85FF-4252-88AD-7496FBB5CCF4}">
      <dgm:prSet/>
      <dgm:spPr/>
      <dgm:t>
        <a:bodyPr/>
        <a:lstStyle/>
        <a:p>
          <a:endParaRPr lang="fr-CH"/>
        </a:p>
      </dgm:t>
    </dgm:pt>
    <dgm:pt modelId="{3EEFCEA1-A577-44E2-BF75-707B49AA8535}" type="sibTrans" cxnId="{641C0C4C-85FF-4252-88AD-7496FBB5CCF4}">
      <dgm:prSet/>
      <dgm:spPr/>
      <dgm:t>
        <a:bodyPr/>
        <a:lstStyle/>
        <a:p>
          <a:endParaRPr lang="fr-CH"/>
        </a:p>
      </dgm:t>
    </dgm:pt>
    <dgm:pt modelId="{D85AEF36-28E0-4985-9E79-A73749348B15}">
      <dgm:prSet phldrT="[Texte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de-DE" sz="1200" b="0" cap="none">
              <a:latin typeface="Calibri"/>
              <a:ea typeface="Calibri"/>
              <a:cs typeface="Calibri"/>
              <a:sym typeface="Calibri"/>
            </a:rPr>
            <a:t>Ich werde keinen Mann als Kleinkindererzieher einstellen, da er zu unabhängig und zu wenig emotional ist.</a:t>
          </a:r>
          <a:endParaRPr lang="fr-CH" sz="1200" dirty="0"/>
        </a:p>
      </dgm:t>
    </dgm:pt>
    <dgm:pt modelId="{74CA9D3B-E557-4F58-8B81-1353F9F22F29}" type="parTrans" cxnId="{71046A18-D7D1-411A-8553-83D9825E0AFC}">
      <dgm:prSet/>
      <dgm:spPr/>
      <dgm:t>
        <a:bodyPr/>
        <a:lstStyle/>
        <a:p>
          <a:endParaRPr lang="fr-CH"/>
        </a:p>
      </dgm:t>
    </dgm:pt>
    <dgm:pt modelId="{D677BB54-5D2F-4E62-BC36-C2D007CDF4AC}" type="sibTrans" cxnId="{71046A18-D7D1-411A-8553-83D9825E0AFC}">
      <dgm:prSet/>
      <dgm:spPr/>
      <dgm:t>
        <a:bodyPr/>
        <a:lstStyle/>
        <a:p>
          <a:endParaRPr lang="fr-CH"/>
        </a:p>
      </dgm:t>
    </dgm:pt>
    <dgm:pt modelId="{C49FFCAF-CC83-4055-B7BD-6622B74FD29E}" type="pres">
      <dgm:prSet presAssocID="{ADD420F9-467D-4169-9E7C-A6B2297BFC54}" presName="linearFlow" presStyleCnt="0">
        <dgm:presLayoutVars>
          <dgm:resizeHandles val="exact"/>
        </dgm:presLayoutVars>
      </dgm:prSet>
      <dgm:spPr/>
    </dgm:pt>
    <dgm:pt modelId="{99E8F097-F2BE-4627-BAB4-A2F2E1D27F96}" type="pres">
      <dgm:prSet presAssocID="{9A870739-183A-45EA-A760-998E3079B829}" presName="node" presStyleLbl="node1" presStyleIdx="0" presStyleCnt="3">
        <dgm:presLayoutVars>
          <dgm:bulletEnabled val="1"/>
        </dgm:presLayoutVars>
      </dgm:prSet>
      <dgm:spPr/>
    </dgm:pt>
    <dgm:pt modelId="{D9344020-1683-4BF3-B6EC-D36E63EF78B9}" type="pres">
      <dgm:prSet presAssocID="{0B993633-2244-4CD4-8E23-57A45AC1B035}" presName="sibTrans" presStyleLbl="sibTrans2D1" presStyleIdx="0" presStyleCnt="2"/>
      <dgm:spPr/>
    </dgm:pt>
    <dgm:pt modelId="{548EDC1B-A5FE-4B58-ACFF-A72B9C0A58B1}" type="pres">
      <dgm:prSet presAssocID="{0B993633-2244-4CD4-8E23-57A45AC1B035}" presName="connectorText" presStyleLbl="sibTrans2D1" presStyleIdx="0" presStyleCnt="2"/>
      <dgm:spPr/>
    </dgm:pt>
    <dgm:pt modelId="{545D788E-2A05-4460-A71C-F7D79D26D96F}" type="pres">
      <dgm:prSet presAssocID="{0B6AC40F-842A-4307-B62D-9696281D6084}" presName="node" presStyleLbl="node1" presStyleIdx="1" presStyleCnt="3">
        <dgm:presLayoutVars>
          <dgm:bulletEnabled val="1"/>
        </dgm:presLayoutVars>
      </dgm:prSet>
      <dgm:spPr/>
    </dgm:pt>
    <dgm:pt modelId="{B7BB4F08-AEDC-49BD-B190-E56018B3A6D1}" type="pres">
      <dgm:prSet presAssocID="{3EEFCEA1-A577-44E2-BF75-707B49AA8535}" presName="sibTrans" presStyleLbl="sibTrans2D1" presStyleIdx="1" presStyleCnt="2"/>
      <dgm:spPr/>
    </dgm:pt>
    <dgm:pt modelId="{F585DF54-FD8C-43A2-AD3E-2C607A1FFD26}" type="pres">
      <dgm:prSet presAssocID="{3EEFCEA1-A577-44E2-BF75-707B49AA8535}" presName="connectorText" presStyleLbl="sibTrans2D1" presStyleIdx="1" presStyleCnt="2"/>
      <dgm:spPr/>
    </dgm:pt>
    <dgm:pt modelId="{8C8286F0-5975-478B-BEC6-D12EEB5E4ACB}" type="pres">
      <dgm:prSet presAssocID="{D85AEF36-28E0-4985-9E79-A73749348B15}" presName="node" presStyleLbl="node1" presStyleIdx="2" presStyleCnt="3">
        <dgm:presLayoutVars>
          <dgm:bulletEnabled val="1"/>
        </dgm:presLayoutVars>
      </dgm:prSet>
      <dgm:spPr/>
    </dgm:pt>
  </dgm:ptLst>
  <dgm:cxnLst>
    <dgm:cxn modelId="{AC6E1507-EDAC-49B9-A8C4-D8BECAC7F65E}" type="presOf" srcId="{0B6AC40F-842A-4307-B62D-9696281D6084}" destId="{545D788E-2A05-4460-A71C-F7D79D26D96F}" srcOrd="0" destOrd="0" presId="urn:microsoft.com/office/officeart/2005/8/layout/process2"/>
    <dgm:cxn modelId="{71046A18-D7D1-411A-8553-83D9825E0AFC}" srcId="{ADD420F9-467D-4169-9E7C-A6B2297BFC54}" destId="{D85AEF36-28E0-4985-9E79-A73749348B15}" srcOrd="2" destOrd="0" parTransId="{74CA9D3B-E557-4F58-8B81-1353F9F22F29}" sibTransId="{D677BB54-5D2F-4E62-BC36-C2D007CDF4AC}"/>
    <dgm:cxn modelId="{F6D7201A-979B-4715-9D87-3A54BA346F18}" type="presOf" srcId="{D85AEF36-28E0-4985-9E79-A73749348B15}" destId="{8C8286F0-5975-478B-BEC6-D12EEB5E4ACB}" srcOrd="0" destOrd="0" presId="urn:microsoft.com/office/officeart/2005/8/layout/process2"/>
    <dgm:cxn modelId="{B866FC29-BD61-4297-B819-1211DEA74647}" type="presOf" srcId="{0B993633-2244-4CD4-8E23-57A45AC1B035}" destId="{D9344020-1683-4BF3-B6EC-D36E63EF78B9}" srcOrd="0" destOrd="0" presId="urn:microsoft.com/office/officeart/2005/8/layout/process2"/>
    <dgm:cxn modelId="{641C0C4C-85FF-4252-88AD-7496FBB5CCF4}" srcId="{ADD420F9-467D-4169-9E7C-A6B2297BFC54}" destId="{0B6AC40F-842A-4307-B62D-9696281D6084}" srcOrd="1" destOrd="0" parTransId="{0FADC7DB-7FF3-4145-B627-BB003B7C7499}" sibTransId="{3EEFCEA1-A577-44E2-BF75-707B49AA8535}"/>
    <dgm:cxn modelId="{BFDF964C-EE3D-4F76-9A98-65968732BD65}" type="presOf" srcId="{3EEFCEA1-A577-44E2-BF75-707B49AA8535}" destId="{B7BB4F08-AEDC-49BD-B190-E56018B3A6D1}" srcOrd="0" destOrd="0" presId="urn:microsoft.com/office/officeart/2005/8/layout/process2"/>
    <dgm:cxn modelId="{6A0DB676-705A-405C-9EBB-E517D406F681}" type="presOf" srcId="{ADD420F9-467D-4169-9E7C-A6B2297BFC54}" destId="{C49FFCAF-CC83-4055-B7BD-6622B74FD29E}" srcOrd="0" destOrd="0" presId="urn:microsoft.com/office/officeart/2005/8/layout/process2"/>
    <dgm:cxn modelId="{167C8389-F2B5-40BB-A35B-68E6D9163371}" type="presOf" srcId="{9A870739-183A-45EA-A760-998E3079B829}" destId="{99E8F097-F2BE-4627-BAB4-A2F2E1D27F96}" srcOrd="0" destOrd="0" presId="urn:microsoft.com/office/officeart/2005/8/layout/process2"/>
    <dgm:cxn modelId="{3982DCAB-A004-4561-8A01-FF018C27E6E4}" srcId="{ADD420F9-467D-4169-9E7C-A6B2297BFC54}" destId="{9A870739-183A-45EA-A760-998E3079B829}" srcOrd="0" destOrd="0" parTransId="{3F06B441-6352-43C3-82B8-EA3613613CAC}" sibTransId="{0B993633-2244-4CD4-8E23-57A45AC1B035}"/>
    <dgm:cxn modelId="{B41872DF-A4E6-413C-AE5B-A787BF69FBCF}" type="presOf" srcId="{3EEFCEA1-A577-44E2-BF75-707B49AA8535}" destId="{F585DF54-FD8C-43A2-AD3E-2C607A1FFD26}" srcOrd="1" destOrd="0" presId="urn:microsoft.com/office/officeart/2005/8/layout/process2"/>
    <dgm:cxn modelId="{CB1634FC-C173-49E0-BBEF-C0162A389070}" type="presOf" srcId="{0B993633-2244-4CD4-8E23-57A45AC1B035}" destId="{548EDC1B-A5FE-4B58-ACFF-A72B9C0A58B1}" srcOrd="1" destOrd="0" presId="urn:microsoft.com/office/officeart/2005/8/layout/process2"/>
    <dgm:cxn modelId="{1C995AE8-EC72-4AAF-8A3D-3494FC5EC94B}" type="presParOf" srcId="{C49FFCAF-CC83-4055-B7BD-6622B74FD29E}" destId="{99E8F097-F2BE-4627-BAB4-A2F2E1D27F96}" srcOrd="0" destOrd="0" presId="urn:microsoft.com/office/officeart/2005/8/layout/process2"/>
    <dgm:cxn modelId="{5778B816-0363-42E2-A6F2-34622436962B}" type="presParOf" srcId="{C49FFCAF-CC83-4055-B7BD-6622B74FD29E}" destId="{D9344020-1683-4BF3-B6EC-D36E63EF78B9}" srcOrd="1" destOrd="0" presId="urn:microsoft.com/office/officeart/2005/8/layout/process2"/>
    <dgm:cxn modelId="{150786BC-64AC-4F1E-9177-5755838AAFDA}" type="presParOf" srcId="{D9344020-1683-4BF3-B6EC-D36E63EF78B9}" destId="{548EDC1B-A5FE-4B58-ACFF-A72B9C0A58B1}" srcOrd="0" destOrd="0" presId="urn:microsoft.com/office/officeart/2005/8/layout/process2"/>
    <dgm:cxn modelId="{F0B3E795-EED2-4B97-B7FA-C17BCEB8B952}" type="presParOf" srcId="{C49FFCAF-CC83-4055-B7BD-6622B74FD29E}" destId="{545D788E-2A05-4460-A71C-F7D79D26D96F}" srcOrd="2" destOrd="0" presId="urn:microsoft.com/office/officeart/2005/8/layout/process2"/>
    <dgm:cxn modelId="{6C680C5E-7741-4EC9-971D-F2101C805317}" type="presParOf" srcId="{C49FFCAF-CC83-4055-B7BD-6622B74FD29E}" destId="{B7BB4F08-AEDC-49BD-B190-E56018B3A6D1}" srcOrd="3" destOrd="0" presId="urn:microsoft.com/office/officeart/2005/8/layout/process2"/>
    <dgm:cxn modelId="{3C2979EF-D668-481F-809D-839BBCF3ADCE}" type="presParOf" srcId="{B7BB4F08-AEDC-49BD-B190-E56018B3A6D1}" destId="{F585DF54-FD8C-43A2-AD3E-2C607A1FFD26}" srcOrd="0" destOrd="0" presId="urn:microsoft.com/office/officeart/2005/8/layout/process2"/>
    <dgm:cxn modelId="{5D674BF9-8714-49A2-8016-A508E8B45192}" type="presParOf" srcId="{C49FFCAF-CC83-4055-B7BD-6622B74FD29E}" destId="{8C8286F0-5975-478B-BEC6-D12EEB5E4ACB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01FE93-08D4-48B0-9D09-0D2FB9871206}">
      <dsp:nvSpPr>
        <dsp:cNvPr id="0" name=""/>
        <dsp:cNvSpPr/>
      </dsp:nvSpPr>
      <dsp:spPr>
        <a:xfrm>
          <a:off x="4453" y="606676"/>
          <a:ext cx="1947248" cy="11683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/>
            <a:t>«Es ist ein Mädchen»</a:t>
          </a:r>
        </a:p>
      </dsp:txBody>
      <dsp:txXfrm>
        <a:off x="38673" y="640896"/>
        <a:ext cx="1878808" cy="1099909"/>
      </dsp:txXfrm>
    </dsp:sp>
    <dsp:sp modelId="{38DDBBDE-B814-4056-9C8C-10CEA9047501}">
      <dsp:nvSpPr>
        <dsp:cNvPr id="0" name=""/>
        <dsp:cNvSpPr/>
      </dsp:nvSpPr>
      <dsp:spPr>
        <a:xfrm>
          <a:off x="2146427" y="949392"/>
          <a:ext cx="412816" cy="4829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H" sz="1400" kern="1200"/>
        </a:p>
      </dsp:txBody>
      <dsp:txXfrm>
        <a:off x="2146427" y="1045975"/>
        <a:ext cx="288971" cy="289751"/>
      </dsp:txXfrm>
    </dsp:sp>
    <dsp:sp modelId="{39A538DF-7162-4A85-B58D-5880188CFA8E}">
      <dsp:nvSpPr>
        <dsp:cNvPr id="0" name=""/>
        <dsp:cNvSpPr/>
      </dsp:nvSpPr>
      <dsp:spPr>
        <a:xfrm>
          <a:off x="2730601" y="606676"/>
          <a:ext cx="1947248" cy="11683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/>
            <a:t>«Sie muss ruhig sein»</a:t>
          </a:r>
        </a:p>
      </dsp:txBody>
      <dsp:txXfrm>
        <a:off x="2764821" y="640896"/>
        <a:ext cx="1878808" cy="1099909"/>
      </dsp:txXfrm>
    </dsp:sp>
    <dsp:sp modelId="{ED7D03F0-71F5-40E3-91E3-55364068D3F1}">
      <dsp:nvSpPr>
        <dsp:cNvPr id="0" name=""/>
        <dsp:cNvSpPr/>
      </dsp:nvSpPr>
      <dsp:spPr>
        <a:xfrm>
          <a:off x="4872575" y="949392"/>
          <a:ext cx="412816" cy="4829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H" sz="1400" kern="1200"/>
        </a:p>
      </dsp:txBody>
      <dsp:txXfrm>
        <a:off x="4872575" y="1045975"/>
        <a:ext cx="288971" cy="289751"/>
      </dsp:txXfrm>
    </dsp:sp>
    <dsp:sp modelId="{4294E6A9-ED9A-4AED-BC44-C1819AF52D3B}">
      <dsp:nvSpPr>
        <dsp:cNvPr id="0" name=""/>
        <dsp:cNvSpPr/>
      </dsp:nvSpPr>
      <dsp:spPr>
        <a:xfrm>
          <a:off x="5456749" y="606676"/>
          <a:ext cx="1947248" cy="11683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/>
            <a:t>«Sie muss lange Haare haben»</a:t>
          </a:r>
        </a:p>
      </dsp:txBody>
      <dsp:txXfrm>
        <a:off x="5490969" y="640896"/>
        <a:ext cx="1878808" cy="1099909"/>
      </dsp:txXfrm>
    </dsp:sp>
    <dsp:sp modelId="{851E89DD-6BB7-44E7-827A-0AFA4E05BCF8}">
      <dsp:nvSpPr>
        <dsp:cNvPr id="0" name=""/>
        <dsp:cNvSpPr/>
      </dsp:nvSpPr>
      <dsp:spPr>
        <a:xfrm>
          <a:off x="7598723" y="949392"/>
          <a:ext cx="412816" cy="4829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H" sz="1400" kern="1200"/>
        </a:p>
      </dsp:txBody>
      <dsp:txXfrm>
        <a:off x="7598723" y="1045975"/>
        <a:ext cx="288971" cy="289751"/>
      </dsp:txXfrm>
    </dsp:sp>
    <dsp:sp modelId="{E6FBFA32-370D-4264-94D3-5074C9A4A132}">
      <dsp:nvSpPr>
        <dsp:cNvPr id="0" name=""/>
        <dsp:cNvSpPr/>
      </dsp:nvSpPr>
      <dsp:spPr>
        <a:xfrm>
          <a:off x="8182897" y="606676"/>
          <a:ext cx="1947248" cy="11683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/>
            <a:t>«Sie muss mit Kindern arbeiten wollen»</a:t>
          </a:r>
        </a:p>
      </dsp:txBody>
      <dsp:txXfrm>
        <a:off x="8217117" y="640896"/>
        <a:ext cx="1878808" cy="10999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01FE93-08D4-48B0-9D09-0D2FB9871206}">
      <dsp:nvSpPr>
        <dsp:cNvPr id="0" name=""/>
        <dsp:cNvSpPr/>
      </dsp:nvSpPr>
      <dsp:spPr>
        <a:xfrm>
          <a:off x="4453" y="861469"/>
          <a:ext cx="1947248" cy="11683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 cap="none">
              <a:latin typeface="Calibri"/>
              <a:ea typeface="Calibri"/>
              <a:cs typeface="Calibri"/>
              <a:sym typeface="Calibri"/>
            </a:rPr>
            <a:t>«Es ist ein Junge»</a:t>
          </a:r>
        </a:p>
      </dsp:txBody>
      <dsp:txXfrm>
        <a:off x="38673" y="895689"/>
        <a:ext cx="1878808" cy="1099909"/>
      </dsp:txXfrm>
    </dsp:sp>
    <dsp:sp modelId="{38DDBBDE-B814-4056-9C8C-10CEA9047501}">
      <dsp:nvSpPr>
        <dsp:cNvPr id="0" name=""/>
        <dsp:cNvSpPr/>
      </dsp:nvSpPr>
      <dsp:spPr>
        <a:xfrm>
          <a:off x="2146427" y="1204185"/>
          <a:ext cx="412816" cy="4829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H" sz="2000" kern="1200"/>
        </a:p>
      </dsp:txBody>
      <dsp:txXfrm>
        <a:off x="2146427" y="1300768"/>
        <a:ext cx="288971" cy="289751"/>
      </dsp:txXfrm>
    </dsp:sp>
    <dsp:sp modelId="{39A538DF-7162-4A85-B58D-5880188CFA8E}">
      <dsp:nvSpPr>
        <dsp:cNvPr id="0" name=""/>
        <dsp:cNvSpPr/>
      </dsp:nvSpPr>
      <dsp:spPr>
        <a:xfrm>
          <a:off x="2730601" y="861469"/>
          <a:ext cx="1947248" cy="11683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 cap="none">
              <a:latin typeface="Calibri"/>
              <a:ea typeface="Calibri"/>
              <a:cs typeface="Calibri"/>
              <a:sym typeface="Calibri"/>
            </a:rPr>
            <a:t>«Er muss stark sein»</a:t>
          </a:r>
        </a:p>
      </dsp:txBody>
      <dsp:txXfrm>
        <a:off x="2764821" y="895689"/>
        <a:ext cx="1878808" cy="1099909"/>
      </dsp:txXfrm>
    </dsp:sp>
    <dsp:sp modelId="{ED7D03F0-71F5-40E3-91E3-55364068D3F1}">
      <dsp:nvSpPr>
        <dsp:cNvPr id="0" name=""/>
        <dsp:cNvSpPr/>
      </dsp:nvSpPr>
      <dsp:spPr>
        <a:xfrm>
          <a:off x="4872575" y="1204185"/>
          <a:ext cx="412816" cy="4829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H" sz="2000" kern="1200"/>
        </a:p>
      </dsp:txBody>
      <dsp:txXfrm>
        <a:off x="4872575" y="1300768"/>
        <a:ext cx="288971" cy="289751"/>
      </dsp:txXfrm>
    </dsp:sp>
    <dsp:sp modelId="{4294E6A9-ED9A-4AED-BC44-C1819AF52D3B}">
      <dsp:nvSpPr>
        <dsp:cNvPr id="0" name=""/>
        <dsp:cNvSpPr/>
      </dsp:nvSpPr>
      <dsp:spPr>
        <a:xfrm>
          <a:off x="5456750" y="861469"/>
          <a:ext cx="1947248" cy="11683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 cap="none">
              <a:latin typeface="Calibri"/>
              <a:ea typeface="Calibri"/>
              <a:cs typeface="Calibri"/>
              <a:sym typeface="Calibri"/>
            </a:rPr>
            <a:t>«Er muss kurze Haare haben»</a:t>
          </a:r>
        </a:p>
      </dsp:txBody>
      <dsp:txXfrm>
        <a:off x="5490970" y="895689"/>
        <a:ext cx="1878808" cy="1099909"/>
      </dsp:txXfrm>
    </dsp:sp>
    <dsp:sp modelId="{12FAC0E7-C34E-4CCD-B59C-D08983E31040}">
      <dsp:nvSpPr>
        <dsp:cNvPr id="0" name=""/>
        <dsp:cNvSpPr/>
      </dsp:nvSpPr>
      <dsp:spPr>
        <a:xfrm>
          <a:off x="7598723" y="1204185"/>
          <a:ext cx="412816" cy="4829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H" sz="2000" kern="1200"/>
        </a:p>
      </dsp:txBody>
      <dsp:txXfrm>
        <a:off x="7598723" y="1300768"/>
        <a:ext cx="288971" cy="289751"/>
      </dsp:txXfrm>
    </dsp:sp>
    <dsp:sp modelId="{740D5BFD-1C0A-4425-BAB8-C8D7919F9574}">
      <dsp:nvSpPr>
        <dsp:cNvPr id="0" name=""/>
        <dsp:cNvSpPr/>
      </dsp:nvSpPr>
      <dsp:spPr>
        <a:xfrm>
          <a:off x="8182898" y="861469"/>
          <a:ext cx="1947248" cy="11683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 cap="none">
              <a:latin typeface="Calibri"/>
              <a:ea typeface="Calibri"/>
              <a:cs typeface="Calibri"/>
              <a:sym typeface="Calibri"/>
            </a:rPr>
            <a:t>«Er muss in der Wissenschaft arbeiten wollen»</a:t>
          </a:r>
        </a:p>
      </dsp:txBody>
      <dsp:txXfrm>
        <a:off x="8217118" y="895689"/>
        <a:ext cx="1878808" cy="10999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E8F097-F2BE-4627-BAB4-A2F2E1D27F96}">
      <dsp:nvSpPr>
        <dsp:cNvPr id="0" name=""/>
        <dsp:cNvSpPr/>
      </dsp:nvSpPr>
      <dsp:spPr>
        <a:xfrm>
          <a:off x="2325496" y="0"/>
          <a:ext cx="2221724" cy="7483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b="0" kern="1200" cap="none">
              <a:latin typeface="Calibri"/>
              <a:ea typeface="Calibri"/>
              <a:cs typeface="Calibri"/>
              <a:sym typeface="Calibri"/>
            </a:rPr>
            <a:t>Mädchen sind ruhig und zurückhaltend.</a:t>
          </a:r>
        </a:p>
      </dsp:txBody>
      <dsp:txXfrm>
        <a:off x="2347415" y="21919"/>
        <a:ext cx="2177886" cy="704532"/>
      </dsp:txXfrm>
    </dsp:sp>
    <dsp:sp modelId="{D9344020-1683-4BF3-B6EC-D36E63EF78B9}">
      <dsp:nvSpPr>
        <dsp:cNvPr id="0" name=""/>
        <dsp:cNvSpPr/>
      </dsp:nvSpPr>
      <dsp:spPr>
        <a:xfrm rot="5400000">
          <a:off x="3296039" y="767079"/>
          <a:ext cx="280638" cy="3367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H" sz="1400" kern="1200"/>
        </a:p>
      </dsp:txBody>
      <dsp:txXfrm rot="-5400000">
        <a:off x="3335329" y="795143"/>
        <a:ext cx="202060" cy="196447"/>
      </dsp:txXfrm>
    </dsp:sp>
    <dsp:sp modelId="{545D788E-2A05-4460-A71C-F7D79D26D96F}">
      <dsp:nvSpPr>
        <dsp:cNvPr id="0" name=""/>
        <dsp:cNvSpPr/>
      </dsp:nvSpPr>
      <dsp:spPr>
        <a:xfrm>
          <a:off x="2325496" y="1122555"/>
          <a:ext cx="2221724" cy="74837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b="0" kern="1200" cap="none">
              <a:latin typeface="Calibri"/>
              <a:ea typeface="Calibri"/>
              <a:cs typeface="Calibri"/>
              <a:sym typeface="Calibri"/>
            </a:rPr>
            <a:t>Weil Mädchen ruhig und zurückhaltend sind, können sie keine guten Chefinnen sein.</a:t>
          </a:r>
        </a:p>
      </dsp:txBody>
      <dsp:txXfrm>
        <a:off x="2347415" y="1144474"/>
        <a:ext cx="2177886" cy="704532"/>
      </dsp:txXfrm>
    </dsp:sp>
    <dsp:sp modelId="{B7BB4F08-AEDC-49BD-B190-E56018B3A6D1}">
      <dsp:nvSpPr>
        <dsp:cNvPr id="0" name=""/>
        <dsp:cNvSpPr/>
      </dsp:nvSpPr>
      <dsp:spPr>
        <a:xfrm rot="5400000">
          <a:off x="3296039" y="1889634"/>
          <a:ext cx="280638" cy="3367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H" sz="1400" kern="1200"/>
        </a:p>
      </dsp:txBody>
      <dsp:txXfrm rot="-5400000">
        <a:off x="3335329" y="1917698"/>
        <a:ext cx="202060" cy="196447"/>
      </dsp:txXfrm>
    </dsp:sp>
    <dsp:sp modelId="{8C8286F0-5975-478B-BEC6-D12EEB5E4ACB}">
      <dsp:nvSpPr>
        <dsp:cNvPr id="0" name=""/>
        <dsp:cNvSpPr/>
      </dsp:nvSpPr>
      <dsp:spPr>
        <a:xfrm>
          <a:off x="2325496" y="2245110"/>
          <a:ext cx="2221724" cy="748370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b="0" kern="1200" cap="none">
              <a:latin typeface="Calibri"/>
              <a:ea typeface="Calibri"/>
              <a:cs typeface="Calibri"/>
              <a:sym typeface="Calibri"/>
            </a:rPr>
            <a:t>Ich werde keine Frau als Chefin einstellen, da sie zu ruhig und zurückhaltend ist.</a:t>
          </a:r>
        </a:p>
      </dsp:txBody>
      <dsp:txXfrm>
        <a:off x="2347415" y="2267029"/>
        <a:ext cx="2177886" cy="7045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E8F097-F2BE-4627-BAB4-A2F2E1D27F96}">
      <dsp:nvSpPr>
        <dsp:cNvPr id="0" name=""/>
        <dsp:cNvSpPr/>
      </dsp:nvSpPr>
      <dsp:spPr>
        <a:xfrm>
          <a:off x="2131954" y="0"/>
          <a:ext cx="2608808" cy="7483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0" kern="1200" cap="none">
              <a:latin typeface="Calibri"/>
              <a:ea typeface="Calibri"/>
              <a:cs typeface="Calibri"/>
              <a:sym typeface="Calibri"/>
            </a:rPr>
            <a:t>Jungen sind unabhängig und nicht sehr emotional.</a:t>
          </a:r>
          <a:endParaRPr lang="fr-CH" sz="1200" kern="1200" dirty="0"/>
        </a:p>
      </dsp:txBody>
      <dsp:txXfrm>
        <a:off x="2153873" y="21919"/>
        <a:ext cx="2564970" cy="704532"/>
      </dsp:txXfrm>
    </dsp:sp>
    <dsp:sp modelId="{D9344020-1683-4BF3-B6EC-D36E63EF78B9}">
      <dsp:nvSpPr>
        <dsp:cNvPr id="0" name=""/>
        <dsp:cNvSpPr/>
      </dsp:nvSpPr>
      <dsp:spPr>
        <a:xfrm rot="5400000">
          <a:off x="3296039" y="767079"/>
          <a:ext cx="280638" cy="3367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H" sz="1400" kern="1200"/>
        </a:p>
      </dsp:txBody>
      <dsp:txXfrm rot="-5400000">
        <a:off x="3335329" y="795143"/>
        <a:ext cx="202060" cy="196447"/>
      </dsp:txXfrm>
    </dsp:sp>
    <dsp:sp modelId="{545D788E-2A05-4460-A71C-F7D79D26D96F}">
      <dsp:nvSpPr>
        <dsp:cNvPr id="0" name=""/>
        <dsp:cNvSpPr/>
      </dsp:nvSpPr>
      <dsp:spPr>
        <a:xfrm>
          <a:off x="2131954" y="1122555"/>
          <a:ext cx="2608808" cy="74837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0" kern="1200" cap="none">
              <a:latin typeface="Calibri"/>
              <a:ea typeface="Calibri"/>
              <a:cs typeface="Calibri"/>
              <a:sym typeface="Calibri"/>
            </a:rPr>
            <a:t>Weil Jungen unabhängig und nicht sehr emotional sind, können sie keine guten Kleinkindererzieher sein.</a:t>
          </a:r>
          <a:endParaRPr lang="fr-CH" sz="1200" kern="1200" dirty="0"/>
        </a:p>
      </dsp:txBody>
      <dsp:txXfrm>
        <a:off x="2153873" y="1144474"/>
        <a:ext cx="2564970" cy="704532"/>
      </dsp:txXfrm>
    </dsp:sp>
    <dsp:sp modelId="{B7BB4F08-AEDC-49BD-B190-E56018B3A6D1}">
      <dsp:nvSpPr>
        <dsp:cNvPr id="0" name=""/>
        <dsp:cNvSpPr/>
      </dsp:nvSpPr>
      <dsp:spPr>
        <a:xfrm rot="5400000">
          <a:off x="3296039" y="1889634"/>
          <a:ext cx="280638" cy="3367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H" sz="1400" kern="1200"/>
        </a:p>
      </dsp:txBody>
      <dsp:txXfrm rot="-5400000">
        <a:off x="3335329" y="1917698"/>
        <a:ext cx="202060" cy="196447"/>
      </dsp:txXfrm>
    </dsp:sp>
    <dsp:sp modelId="{8C8286F0-5975-478B-BEC6-D12EEB5E4ACB}">
      <dsp:nvSpPr>
        <dsp:cNvPr id="0" name=""/>
        <dsp:cNvSpPr/>
      </dsp:nvSpPr>
      <dsp:spPr>
        <a:xfrm>
          <a:off x="2131954" y="2245110"/>
          <a:ext cx="2608808" cy="748370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0" kern="1200" cap="none">
              <a:latin typeface="Calibri"/>
              <a:ea typeface="Calibri"/>
              <a:cs typeface="Calibri"/>
              <a:sym typeface="Calibri"/>
            </a:rPr>
            <a:t>Ich werde keinen Mann als Kleinkindererzieher einstellen, da er zu unabhängig und zu wenig emotional ist.</a:t>
          </a:r>
          <a:endParaRPr lang="fr-CH" sz="1200" kern="1200" dirty="0"/>
        </a:p>
      </dsp:txBody>
      <dsp:txXfrm>
        <a:off x="2153873" y="2267029"/>
        <a:ext cx="2564970" cy="7045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B026D988-F936-4D72-9A6B-075F705C53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793D116-FD67-4458-BA1C-BD90B0753D4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E90006-1C8A-49AA-AA04-5F29A9BB71BF}" type="datetime1">
              <a:rPr lang="fr-FR" smtClean="0"/>
              <a:t>18/07/2024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663B6F7-5CC6-445B-8FA3-EFFB27CEB25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94516B5-F87B-41B2-94AE-B5E362F3A03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D2840-7E51-4B9A-8626-5198593049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86231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452C5B-0693-4912-9C8C-1A5D97948A33}" type="datetime1">
              <a:rPr lang="fr-FR" smtClean="0"/>
              <a:pPr/>
              <a:t>18/07/2024</a:t>
            </a:fld>
            <a:endParaRPr lang="fr-FR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/>
          </a:p>
        </p:txBody>
      </p:sp>
      <p:sp>
        <p:nvSpPr>
          <p:cNvPr id="5" name="Espace réservé des commentair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e-DE" noProof="0"/>
              <a:t>Modifiez les styles du texte du masque</a:t>
            </a:r>
          </a:p>
          <a:p>
            <a:pPr lvl="1" rtl="0"/>
            <a:r>
              <a:rPr lang="de-DE" noProof="0"/>
              <a:t>Deuxième niveau</a:t>
            </a:r>
          </a:p>
          <a:p>
            <a:pPr lvl="2" rtl="0"/>
            <a:r>
              <a:rPr lang="de-DE" noProof="0"/>
              <a:t>Troisième niveau</a:t>
            </a:r>
          </a:p>
          <a:p>
            <a:pPr lvl="3" rtl="0"/>
            <a:r>
              <a:rPr lang="de-DE" noProof="0"/>
              <a:t>Quatrième niveau</a:t>
            </a:r>
          </a:p>
          <a:p>
            <a:pPr lvl="4" rtl="0"/>
            <a:r>
              <a:rPr lang="de-DE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89C7E07-3C67-C64C-8DA0-0404F6303970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0325283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25352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93191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66538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04140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36311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46680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1444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6282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4752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4948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93974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68128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62204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52493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9045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E31DFB3-42E8-9540-92FB-4AE3F4203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"/>
            <a:ext cx="11158847" cy="58248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rot="0" vert="horz" wrap="square" lIns="91440" tIns="45720" rIns="91440" bIns="45720" rtlCol="0" anchor="t" anchorCtr="0" upright="1">
            <a:noAutofit/>
          </a:bodyPr>
          <a:lstStyle/>
          <a:p>
            <a:pPr rtl="0"/>
            <a:endParaRPr lang="fr-FR" noProof="0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F13C1B90-0A14-7B4B-B05B-357A6A88291E}"/>
              </a:ext>
            </a:extLst>
          </p:cNvPr>
          <p:cNvCxnSpPr>
            <a:cxnSpLocks/>
          </p:cNvCxnSpPr>
          <p:nvPr userDrawn="1"/>
        </p:nvCxnSpPr>
        <p:spPr>
          <a:xfrm>
            <a:off x="1036261" y="4159793"/>
            <a:ext cx="10122586" cy="0"/>
          </a:xfrm>
          <a:prstGeom prst="line">
            <a:avLst/>
          </a:prstGeom>
          <a:ln w="1270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Espace réservé du contenu 10">
            <a:extLst>
              <a:ext uri="{FF2B5EF4-FFF2-40B4-BE49-F238E27FC236}">
                <a16:creationId xmlns:a16="http://schemas.microsoft.com/office/drawing/2014/main" id="{90097E88-8912-8A4F-9D00-BDA132434FE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33153" y="4728131"/>
            <a:ext cx="7806047" cy="281164"/>
          </a:xfrm>
          <a:prstGeom prst="rect">
            <a:avLst/>
          </a:prstGeom>
        </p:spPr>
        <p:txBody>
          <a:bodyPr lIns="0" tIns="0" rIns="0" bIns="0" rtlCol="0"/>
          <a:lstStyle>
            <a:lvl1pPr marL="0" indent="0">
              <a:buNone/>
              <a:defRPr sz="1600"/>
            </a:lvl1pPr>
          </a:lstStyle>
          <a:p>
            <a:pPr lvl="0" rtl="0"/>
            <a:r>
              <a:rPr lang="de-DE" noProof="0"/>
              <a:t>Cliquez pour modifier les styles du texte du masque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E58E2CE6-6A25-40B9-BD31-82C7507389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6313" y="1656344"/>
            <a:ext cx="7805737" cy="2113466"/>
          </a:xfrm>
          <a:prstGeom prst="rect">
            <a:avLst/>
          </a:prstGeo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de-DE" noProof="0"/>
              <a:t>Cliquez pour modifier</a:t>
            </a:r>
          </a:p>
        </p:txBody>
      </p:sp>
    </p:spTree>
    <p:extLst>
      <p:ext uri="{BB962C8B-B14F-4D97-AF65-F5344CB8AC3E}">
        <p14:creationId xmlns:p14="http://schemas.microsoft.com/office/powerpoint/2010/main" val="2027108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nne de contenu 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contenu 3">
            <a:extLst>
              <a:ext uri="{FF2B5EF4-FFF2-40B4-BE49-F238E27FC236}">
                <a16:creationId xmlns:a16="http://schemas.microsoft.com/office/drawing/2014/main" id="{91C010F4-E1E5-354F-9B4A-6253D3DC2F9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036641" y="3044590"/>
            <a:ext cx="4868860" cy="1942138"/>
          </a:xfrm>
          <a:prstGeom prst="rect">
            <a:avLst/>
          </a:prstGeom>
        </p:spPr>
        <p:txBody>
          <a:bodyPr lIns="0" tIns="0" rIns="0" bIns="0" rtlCol="0" anchor="t" anchorCtr="0"/>
          <a:lstStyle>
            <a:lvl1pPr marL="285750" indent="-285750">
              <a:buFont typeface="Wingdings" pitchFamily="2" charset="2"/>
              <a:buChar char="§"/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de-DE" noProof="0"/>
              <a:t>Modifiez les styles du texte</a:t>
            </a:r>
          </a:p>
        </p:txBody>
      </p:sp>
      <p:sp>
        <p:nvSpPr>
          <p:cNvPr id="17" name="Espace réservé du contenu 3">
            <a:extLst>
              <a:ext uri="{FF2B5EF4-FFF2-40B4-BE49-F238E27FC236}">
                <a16:creationId xmlns:a16="http://schemas.microsoft.com/office/drawing/2014/main" id="{C2F7C8C0-EB32-3C44-930E-DE05403C543A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6285649" y="3044590"/>
            <a:ext cx="4868860" cy="1942138"/>
          </a:xfrm>
          <a:prstGeom prst="rect">
            <a:avLst/>
          </a:prstGeom>
        </p:spPr>
        <p:txBody>
          <a:bodyPr lIns="0" tIns="0" rIns="0" bIns="0" rtlCol="0" anchor="t" anchorCtr="0"/>
          <a:lstStyle>
            <a:lvl1pPr marL="285750" indent="-285750">
              <a:buFont typeface="Wingdings" pitchFamily="2" charset="2"/>
              <a:buChar char="§"/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de-DE" noProof="0"/>
              <a:t>Modifiez les styles du texte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E06473F2-000A-7C44-9048-A0C0D4B652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999068"/>
            <a:ext cx="7810500" cy="645284"/>
          </a:xfrm>
          <a:prstGeom prst="rect">
            <a:avLst/>
          </a:prstGeom>
        </p:spPr>
        <p:txBody>
          <a:bodyPr lIns="0" tIns="0" rIns="0" bIns="0" rtlCol="0" anchor="b"/>
          <a:lstStyle/>
          <a:p>
            <a:pPr rtl="0"/>
            <a:r>
              <a:rPr lang="de-DE" noProof="0"/>
              <a:t>Cliquez pour modifier</a:t>
            </a: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B6A0597E-7AE3-F242-9DDF-F678A5E11458}"/>
              </a:ext>
            </a:extLst>
          </p:cNvPr>
          <p:cNvCxnSpPr>
            <a:cxnSpLocks/>
          </p:cNvCxnSpPr>
          <p:nvPr userDrawn="1"/>
        </p:nvCxnSpPr>
        <p:spPr>
          <a:xfrm>
            <a:off x="1033153" y="1871272"/>
            <a:ext cx="10125694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Espace réservé du texte 4">
            <a:extLst>
              <a:ext uri="{FF2B5EF4-FFF2-40B4-BE49-F238E27FC236}">
                <a16:creationId xmlns:a16="http://schemas.microsoft.com/office/drawing/2014/main" id="{EAB7162A-656B-3447-976F-951853C325A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41616" y="2328554"/>
            <a:ext cx="4963884" cy="645284"/>
          </a:xfrm>
          <a:prstGeom prst="rect">
            <a:avLst/>
          </a:prstGeom>
        </p:spPr>
        <p:txBody>
          <a:bodyPr rtlCol="0"/>
          <a:lstStyle>
            <a:lvl1pPr>
              <a:buNone/>
              <a:defRPr sz="1800" b="1"/>
            </a:lvl1pPr>
          </a:lstStyle>
          <a:p>
            <a:pPr lvl="0" rtl="0"/>
            <a:r>
              <a:rPr lang="de-DE" noProof="0"/>
              <a:t>Cliquez pour modifier les styles du texte du masque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C8B98E47-9A5A-E54C-A093-86D516AAD0F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58199" y="2328554"/>
            <a:ext cx="4868860" cy="645284"/>
          </a:xfrm>
          <a:prstGeom prst="rect">
            <a:avLst/>
          </a:prstGeom>
        </p:spPr>
        <p:txBody>
          <a:bodyPr rtlCol="0"/>
          <a:lstStyle>
            <a:lvl1pPr>
              <a:buNone/>
              <a:defRPr sz="1800" b="1"/>
            </a:lvl1pPr>
          </a:lstStyle>
          <a:p>
            <a:pPr lvl="0" rtl="0"/>
            <a:r>
              <a:rPr lang="de-DE" noProof="0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8E274C5-9C2D-4A46-AEAE-9DBE1C417477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 rtlCol="0"/>
          <a:lstStyle/>
          <a:p>
            <a:pPr rtl="0"/>
            <a:r>
              <a:rPr lang="de-DE" noProof="0"/>
              <a:t>3 septembre 20XX 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419017-8DD9-4B28-B0F1-E82FFB8C1DFB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 rtlCol="0"/>
          <a:lstStyle/>
          <a:p>
            <a:pPr rtl="0"/>
            <a:r>
              <a:rPr lang="de-DE" noProof="0">
                <a:solidFill>
                  <a:schemeClr val="bg1"/>
                </a:solidFill>
              </a:rPr>
              <a:t>Rapport annuel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A0BFF08-A844-4449-9EC2-5B6B6C2D62A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 rtlCol="0"/>
          <a:lstStyle/>
          <a:p>
            <a:pPr rtl="0"/>
            <a:fld id="{7782931A-7D25-4B4B-9464-57AE418934A3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0736754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 userDrawn="1">
          <p15:clr>
            <a:srgbClr val="FBAE40"/>
          </p15:clr>
        </p15:guide>
        <p15:guide id="5" orient="horz" pos="14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nne de contenu 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contenu 3">
            <a:extLst>
              <a:ext uri="{FF2B5EF4-FFF2-40B4-BE49-F238E27FC236}">
                <a16:creationId xmlns:a16="http://schemas.microsoft.com/office/drawing/2014/main" id="{2476683E-62F2-7746-A136-3A729C70D8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6641" y="3052691"/>
            <a:ext cx="3078159" cy="1942138"/>
          </a:xfrm>
          <a:prstGeom prst="rect">
            <a:avLst/>
          </a:prstGeom>
        </p:spPr>
        <p:txBody>
          <a:bodyPr lIns="0" tIns="0" rIns="0" bIns="0" rtlCol="0" anchor="t" anchorCtr="0"/>
          <a:lstStyle>
            <a:lvl1pPr marL="285750" indent="-285750">
              <a:buFont typeface="Wingdings" pitchFamily="2" charset="2"/>
              <a:buChar char="§"/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de-DE" noProof="0"/>
              <a:t>Cliquez pour modifier les styles du texte du masque</a:t>
            </a:r>
          </a:p>
        </p:txBody>
      </p:sp>
      <p:sp>
        <p:nvSpPr>
          <p:cNvPr id="17" name="Espace réservé du contenu 3">
            <a:extLst>
              <a:ext uri="{FF2B5EF4-FFF2-40B4-BE49-F238E27FC236}">
                <a16:creationId xmlns:a16="http://schemas.microsoft.com/office/drawing/2014/main" id="{5EF5BDE3-656A-414E-BE18-702CA738A9D2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039099" y="3044590"/>
            <a:ext cx="3115409" cy="1942138"/>
          </a:xfrm>
          <a:prstGeom prst="rect">
            <a:avLst/>
          </a:prstGeom>
        </p:spPr>
        <p:txBody>
          <a:bodyPr lIns="0" tIns="0" rIns="0" bIns="0" rtlCol="0" anchor="t" anchorCtr="0"/>
          <a:lstStyle>
            <a:lvl1pPr marL="285750" indent="-285750">
              <a:buFont typeface="Wingdings" pitchFamily="2" charset="2"/>
              <a:buChar char="§"/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de-DE" noProof="0"/>
              <a:t>Cliquez pour modifier les styles du texte du masque</a:t>
            </a:r>
          </a:p>
        </p:txBody>
      </p:sp>
      <p:sp>
        <p:nvSpPr>
          <p:cNvPr id="19" name="Espace réservé du contenu 3">
            <a:extLst>
              <a:ext uri="{FF2B5EF4-FFF2-40B4-BE49-F238E27FC236}">
                <a16:creationId xmlns:a16="http://schemas.microsoft.com/office/drawing/2014/main" id="{0EAADDF0-090D-2C4F-BE2D-160C2C55029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539760" y="3044590"/>
            <a:ext cx="3115409" cy="1942138"/>
          </a:xfrm>
          <a:prstGeom prst="rect">
            <a:avLst/>
          </a:prstGeom>
        </p:spPr>
        <p:txBody>
          <a:bodyPr lIns="0" tIns="0" rIns="0" bIns="0" rtlCol="0" anchor="t" anchorCtr="0"/>
          <a:lstStyle>
            <a:lvl1pPr marL="285750" indent="-285750">
              <a:buFont typeface="Wingdings" pitchFamily="2" charset="2"/>
              <a:buChar char="§"/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de-DE" noProof="0"/>
              <a:t>Cliquez pour modifier les styles du texte du masque</a:t>
            </a:r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3E0EAFBC-DE77-7648-95EC-91DDA529FA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999068"/>
            <a:ext cx="7810500" cy="645284"/>
          </a:xfrm>
          <a:prstGeom prst="rect">
            <a:avLst/>
          </a:prstGeom>
        </p:spPr>
        <p:txBody>
          <a:bodyPr lIns="0" tIns="0" rIns="0" bIns="0" rtlCol="0" anchor="b"/>
          <a:lstStyle/>
          <a:p>
            <a:pPr rtl="0"/>
            <a:r>
              <a:rPr lang="de-DE" noProof="0"/>
              <a:t>Cliquez pour modifier</a:t>
            </a: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E2A16A97-402E-8040-9B48-1B6ED23ABC4F}"/>
              </a:ext>
            </a:extLst>
          </p:cNvPr>
          <p:cNvCxnSpPr>
            <a:cxnSpLocks/>
          </p:cNvCxnSpPr>
          <p:nvPr userDrawn="1"/>
        </p:nvCxnSpPr>
        <p:spPr>
          <a:xfrm>
            <a:off x="1033153" y="1871272"/>
            <a:ext cx="10125694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Espace réservé du texte 4">
            <a:extLst>
              <a:ext uri="{FF2B5EF4-FFF2-40B4-BE49-F238E27FC236}">
                <a16:creationId xmlns:a16="http://schemas.microsoft.com/office/drawing/2014/main" id="{B4BD319C-69C3-3D46-977C-F80FD35E3C6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41616" y="2328554"/>
            <a:ext cx="3173184" cy="645284"/>
          </a:xfrm>
          <a:prstGeom prst="rect">
            <a:avLst/>
          </a:prstGeom>
        </p:spPr>
        <p:txBody>
          <a:bodyPr rtlCol="0"/>
          <a:lstStyle>
            <a:lvl1pPr>
              <a:buNone/>
              <a:defRPr sz="1800" b="1">
                <a:latin typeface="+mj-lt"/>
              </a:defRPr>
            </a:lvl1pPr>
          </a:lstStyle>
          <a:p>
            <a:pPr lvl="0" rtl="0"/>
            <a:r>
              <a:rPr lang="de-DE" noProof="0"/>
              <a:t>Cliquez pour modifier les styles du texte du masque</a:t>
            </a:r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4F6FB95E-AD0D-3843-8241-AB907F5915C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66252" y="2328554"/>
            <a:ext cx="3115409" cy="645284"/>
          </a:xfrm>
          <a:prstGeom prst="rect">
            <a:avLst/>
          </a:prstGeom>
        </p:spPr>
        <p:txBody>
          <a:bodyPr rtlCol="0"/>
          <a:lstStyle>
            <a:lvl1pPr>
              <a:buNone/>
              <a:defRPr sz="1800" b="1">
                <a:latin typeface="+mj-lt"/>
              </a:defRPr>
            </a:lvl1pPr>
          </a:lstStyle>
          <a:p>
            <a:pPr lvl="0" rtl="0"/>
            <a:r>
              <a:rPr lang="de-DE" noProof="0"/>
              <a:t>Cliquez pour modifier les styles du texte du masque</a:t>
            </a:r>
          </a:p>
        </p:txBody>
      </p:sp>
      <p:sp>
        <p:nvSpPr>
          <p:cNvPr id="28" name="Espace réservé du texte 4">
            <a:extLst>
              <a:ext uri="{FF2B5EF4-FFF2-40B4-BE49-F238E27FC236}">
                <a16:creationId xmlns:a16="http://schemas.microsoft.com/office/drawing/2014/main" id="{CC85BB87-C622-304F-9F58-8716188AA54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933114" y="2328554"/>
            <a:ext cx="3115409" cy="645284"/>
          </a:xfrm>
          <a:prstGeom prst="rect">
            <a:avLst/>
          </a:prstGeom>
        </p:spPr>
        <p:txBody>
          <a:bodyPr rtlCol="0"/>
          <a:lstStyle>
            <a:lvl1pPr>
              <a:buNone/>
              <a:defRPr sz="1800" b="1">
                <a:latin typeface="+mj-lt"/>
              </a:defRPr>
            </a:lvl1pPr>
          </a:lstStyle>
          <a:p>
            <a:pPr lvl="0" rtl="0"/>
            <a:r>
              <a:rPr lang="de-DE" noProof="0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9C6B0B5-56D6-429D-BC3A-5E501EDADA88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r>
              <a:rPr lang="de-DE" noProof="0"/>
              <a:t>3 septembre 20XX 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A88DFE9-DB89-4EB9-9FB1-D484EC0C1B5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de-DE" noProof="0">
                <a:solidFill>
                  <a:schemeClr val="bg1"/>
                </a:solidFill>
              </a:rPr>
              <a:t>Rapport annuel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50C09F4-4087-4A1E-B8B8-85A748DC901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7782931A-7D25-4B4B-9464-57AE418934A3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038980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 userDrawn="1">
          <p15:clr>
            <a:srgbClr val="FBAE40"/>
          </p15:clr>
        </p15:guide>
        <p15:guide id="5" orient="horz" pos="180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ésumé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>
            <a:extLst>
              <a:ext uri="{FF2B5EF4-FFF2-40B4-BE49-F238E27FC236}">
                <a16:creationId xmlns:a16="http://schemas.microsoft.com/office/drawing/2014/main" id="{5D6FA74B-53F8-584F-85D3-47FB14D40E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999068"/>
            <a:ext cx="7810500" cy="645284"/>
          </a:xfrm>
          <a:prstGeom prst="rect">
            <a:avLst/>
          </a:prstGeom>
        </p:spPr>
        <p:txBody>
          <a:bodyPr lIns="0" tIns="0" rIns="0" bIns="0" rtlCol="0" anchor="b"/>
          <a:lstStyle/>
          <a:p>
            <a:pPr rtl="0"/>
            <a:r>
              <a:rPr lang="de-DE" noProof="0"/>
              <a:t>Cliquez pour modifier</a:t>
            </a: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DC152369-C198-1E48-8F65-F6AC0534DFF6}"/>
              </a:ext>
            </a:extLst>
          </p:cNvPr>
          <p:cNvCxnSpPr>
            <a:cxnSpLocks/>
          </p:cNvCxnSpPr>
          <p:nvPr userDrawn="1"/>
        </p:nvCxnSpPr>
        <p:spPr>
          <a:xfrm>
            <a:off x="1033153" y="1871272"/>
            <a:ext cx="10125694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Espace réservé au texte 2">
            <a:extLst>
              <a:ext uri="{FF2B5EF4-FFF2-40B4-BE49-F238E27FC236}">
                <a16:creationId xmlns:a16="http://schemas.microsoft.com/office/drawing/2014/main" id="{BC8921E4-02B0-3748-9844-933F710058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8700" y="2321923"/>
            <a:ext cx="4876800" cy="3825952"/>
          </a:xfrm>
          <a:prstGeom prst="rect">
            <a:avLst/>
          </a:prstGeom>
        </p:spPr>
        <p:txBody>
          <a:bodyPr rtlCol="0"/>
          <a:lstStyle>
            <a:lvl1pPr>
              <a:buNone/>
              <a:defRPr sz="1800"/>
            </a:lvl1pPr>
          </a:lstStyle>
          <a:p>
            <a:pPr lvl="0" rtl="0"/>
            <a:r>
              <a:rPr lang="de-DE" noProof="0"/>
              <a:t>Cliquez pour modifier les styles du texte du masque</a:t>
            </a:r>
          </a:p>
        </p:txBody>
      </p:sp>
      <p:sp>
        <p:nvSpPr>
          <p:cNvPr id="16" name="Espace réservé au texte 2">
            <a:extLst>
              <a:ext uri="{FF2B5EF4-FFF2-40B4-BE49-F238E27FC236}">
                <a16:creationId xmlns:a16="http://schemas.microsoft.com/office/drawing/2014/main" id="{43048678-0BD6-C448-8690-BD61FC6095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48400" y="2286000"/>
            <a:ext cx="4876800" cy="2746375"/>
          </a:xfrm>
          <a:prstGeom prst="rect">
            <a:avLst/>
          </a:prstGeom>
        </p:spPr>
        <p:txBody>
          <a:bodyPr rtlCol="0"/>
          <a:lstStyle>
            <a:lvl1pPr>
              <a:buNone/>
              <a:defRPr sz="1800"/>
            </a:lvl1pPr>
          </a:lstStyle>
          <a:p>
            <a:pPr lvl="0" rtl="0"/>
            <a:r>
              <a:rPr lang="de-DE" noProof="0"/>
              <a:t>Cliquez pour modifier les styles du texte du masque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AC8134C-ADB9-4E1C-97DD-12E5DE2C775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 rtlCol="0"/>
          <a:lstStyle/>
          <a:p>
            <a:pPr rtl="0"/>
            <a:r>
              <a:rPr lang="de-DE" noProof="0"/>
              <a:t>3 septembre 20XX 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7A0C24D-14BB-46C9-A4C2-DB15E4FB9B2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de-DE" noProof="0">
                <a:solidFill>
                  <a:schemeClr val="bg1"/>
                </a:solidFill>
              </a:rPr>
              <a:t>Rapport annuel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033D085-5F13-41E2-9C46-08E3E2846CC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7782931A-7D25-4B4B-9464-57AE418934A3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333889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 userDrawn="1">
          <p15:clr>
            <a:srgbClr val="FBAE40"/>
          </p15:clr>
        </p15:guide>
        <p15:guide id="5" orient="horz" pos="14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ci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re 1">
            <a:extLst>
              <a:ext uri="{FF2B5EF4-FFF2-40B4-BE49-F238E27FC236}">
                <a16:creationId xmlns:a16="http://schemas.microsoft.com/office/drawing/2014/main" id="{B35C0DBA-B958-984A-8540-551D3604D6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57107" y="999068"/>
            <a:ext cx="4876800" cy="645284"/>
          </a:xfrm>
          <a:prstGeom prst="rect">
            <a:avLst/>
          </a:prstGeom>
        </p:spPr>
        <p:txBody>
          <a:bodyPr lIns="0" tIns="0" rIns="0" bIns="0" rtlCol="0" anchor="b"/>
          <a:lstStyle/>
          <a:p>
            <a:pPr rtl="0"/>
            <a:r>
              <a:rPr lang="de-DE" noProof="0"/>
              <a:t>Cliquez pour modifier</a:t>
            </a:r>
          </a:p>
        </p:txBody>
      </p:sp>
      <p:sp>
        <p:nvSpPr>
          <p:cNvPr id="25" name="Espace réservé du contenu 2">
            <a:extLst>
              <a:ext uri="{FF2B5EF4-FFF2-40B4-BE49-F238E27FC236}">
                <a16:creationId xmlns:a16="http://schemas.microsoft.com/office/drawing/2014/main" id="{0C9ECF50-A899-D84A-8DA7-545D7B1945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57107" y="2286003"/>
            <a:ext cx="4876800" cy="2332729"/>
          </a:xfrm>
          <a:prstGeom prst="rect">
            <a:avLst/>
          </a:prstGeom>
        </p:spPr>
        <p:txBody>
          <a:bodyPr lIns="0" tIns="0" rIns="0" bIns="0" rtlCol="0"/>
          <a:lstStyle>
            <a:lvl1pPr marL="0" indent="0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de-DE" noProof="0"/>
              <a:t>Cliquez pour modifier les styles du texte du masque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0C23E260-2F88-C54F-893E-80966D14934A}"/>
              </a:ext>
            </a:extLst>
          </p:cNvPr>
          <p:cNvCxnSpPr>
            <a:cxnSpLocks/>
          </p:cNvCxnSpPr>
          <p:nvPr userDrawn="1"/>
        </p:nvCxnSpPr>
        <p:spPr>
          <a:xfrm>
            <a:off x="6261560" y="1869925"/>
            <a:ext cx="4872347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Espace réservé d’image 3">
            <a:extLst>
              <a:ext uri="{FF2B5EF4-FFF2-40B4-BE49-F238E27FC236}">
                <a16:creationId xmlns:a16="http://schemas.microsoft.com/office/drawing/2014/main" id="{141785DC-164D-344A-8D61-85C59CABECC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990600"/>
            <a:ext cx="4837176" cy="4837176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de-DE" noProof="0"/>
              <a:t>Cliquez sur l'icône pour ajouter une image</a:t>
            </a:r>
          </a:p>
        </p:txBody>
      </p:sp>
      <p:sp>
        <p:nvSpPr>
          <p:cNvPr id="9" name="Espace réservé du contenu 13">
            <a:extLst>
              <a:ext uri="{FF2B5EF4-FFF2-40B4-BE49-F238E27FC236}">
                <a16:creationId xmlns:a16="http://schemas.microsoft.com/office/drawing/2014/main" id="{8B57D363-927D-CE43-AD8A-2F5E6CC59E9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57107" y="4659581"/>
            <a:ext cx="4876800" cy="543031"/>
          </a:xfrm>
          <a:prstGeom prst="rect">
            <a:avLst/>
          </a:prstGeom>
        </p:spPr>
        <p:txBody>
          <a:bodyPr lIns="0" tIns="0" rIns="0" bIns="0" rtlCol="0" anchor="t"/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 rtl="0"/>
            <a:r>
              <a:rPr lang="de-DE" noProof="0"/>
              <a:t>Cliquez pour modifier les styles du texte du masque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DB2FDBC3-20E9-45B6-850D-2F34EA22D1B8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 rtlCol="0"/>
          <a:lstStyle/>
          <a:p>
            <a:pPr rtl="0"/>
            <a:r>
              <a:rPr lang="de-DE" noProof="0"/>
              <a:t>3 septembre 20XX 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BC17A152-7FD0-42FA-9937-8667D4B7515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de-DE" noProof="0">
                <a:solidFill>
                  <a:schemeClr val="bg1"/>
                </a:solidFill>
              </a:rPr>
              <a:t>Rapport annuel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B687AABD-BCAB-4325-8510-954CAAD92A9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7782931A-7D25-4B4B-9464-57AE418934A3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2185415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 userDrawn="1">
          <p15:clr>
            <a:srgbClr val="FBAE40"/>
          </p15:clr>
        </p15:guide>
        <p15:guide id="5" orient="horz" pos="14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dre du j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7687ADE-BAA9-634F-96B8-ACF4EE9BDF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-6836"/>
            <a:ext cx="11158847" cy="58248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rot="0" vert="horz" wrap="square" lIns="91440" tIns="45720" rIns="91440" bIns="45720" rtlCol="0" anchor="t" anchorCtr="0" upright="1">
            <a:noAutofit/>
          </a:bodyPr>
          <a:lstStyle/>
          <a:p>
            <a:pPr rtl="0"/>
            <a:endParaRPr lang="fr-FR" noProof="0"/>
          </a:p>
        </p:txBody>
      </p:sp>
      <p:sp>
        <p:nvSpPr>
          <p:cNvPr id="3" name="Espace réservé au texte 2">
            <a:extLst>
              <a:ext uri="{FF2B5EF4-FFF2-40B4-BE49-F238E27FC236}">
                <a16:creationId xmlns:a16="http://schemas.microsoft.com/office/drawing/2014/main" id="{8BFC26CF-26CC-354C-BB60-AD3E01D575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8700" y="2286000"/>
            <a:ext cx="7810499" cy="2904530"/>
          </a:xfrm>
          <a:prstGeom prst="rect">
            <a:avLst/>
          </a:prstGeom>
        </p:spPr>
        <p:txBody>
          <a:bodyPr lIns="0" tIns="0" rIns="0" bIns="0" rtlCol="0"/>
          <a:lstStyle>
            <a:lvl1pPr marL="0" indent="0">
              <a:lnSpc>
                <a:spcPct val="100000"/>
              </a:lnSpc>
              <a:buNone/>
              <a:defRPr sz="2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de-DE" noProof="0"/>
              <a:t>Cliquez pour modifier les styles du texte du masque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BBEC4E73-6A9F-2F46-89D1-559CE56C12BE}"/>
              </a:ext>
            </a:extLst>
          </p:cNvPr>
          <p:cNvCxnSpPr>
            <a:cxnSpLocks/>
          </p:cNvCxnSpPr>
          <p:nvPr userDrawn="1"/>
        </p:nvCxnSpPr>
        <p:spPr>
          <a:xfrm>
            <a:off x="1033153" y="1871272"/>
            <a:ext cx="10125694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itre 1">
            <a:extLst>
              <a:ext uri="{FF2B5EF4-FFF2-40B4-BE49-F238E27FC236}">
                <a16:creationId xmlns:a16="http://schemas.microsoft.com/office/drawing/2014/main" id="{88BFD865-74BB-5B40-8DA8-7D7B921A75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999068"/>
            <a:ext cx="7810500" cy="645284"/>
          </a:xfrm>
          <a:prstGeom prst="rect">
            <a:avLst/>
          </a:prstGeom>
        </p:spPr>
        <p:txBody>
          <a:bodyPr lIns="0" tIns="0" rIns="0" bIns="0" rtlCol="0" anchor="b"/>
          <a:lstStyle/>
          <a:p>
            <a:pPr rtl="0"/>
            <a:r>
              <a:rPr lang="de-DE" noProof="0"/>
              <a:t>Cliquez pour modifier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5A4B708A-874B-4F75-A235-6908EB43FA8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de-DE" noProof="0"/>
              <a:t>3. September 20XX </a:t>
            </a:r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71D589B3-67A1-4B39-9EEF-2FB7AB10ECE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de-DE" noProof="0">
                <a:solidFill>
                  <a:schemeClr val="bg1"/>
                </a:solidFill>
              </a:rPr>
              <a:t>Jahresbericht</a:t>
            </a:r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F5D91E6B-55B5-4092-AD3B-F7E1FD00459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7782931A-7D25-4B4B-9464-57AE418934A3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711631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 userDrawn="1">
          <p15:clr>
            <a:srgbClr val="FBAE40"/>
          </p15:clr>
        </p15:guide>
        <p15:guide id="5" orient="horz" pos="14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re 1">
            <a:extLst>
              <a:ext uri="{FF2B5EF4-FFF2-40B4-BE49-F238E27FC236}">
                <a16:creationId xmlns:a16="http://schemas.microsoft.com/office/drawing/2014/main" id="{B35C0DBA-B958-984A-8540-551D3604D6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999068"/>
            <a:ext cx="4876800" cy="645284"/>
          </a:xfrm>
          <a:prstGeom prst="rect">
            <a:avLst/>
          </a:prstGeom>
        </p:spPr>
        <p:txBody>
          <a:bodyPr lIns="0" tIns="0" rIns="0" bIns="0" rtlCol="0" anchor="b"/>
          <a:lstStyle/>
          <a:p>
            <a:pPr rtl="0"/>
            <a:r>
              <a:rPr lang="de-DE" noProof="0"/>
              <a:t>Cliquez pour modifier</a:t>
            </a:r>
          </a:p>
        </p:txBody>
      </p:sp>
      <p:sp>
        <p:nvSpPr>
          <p:cNvPr id="25" name="Espace réservé du contenu 2">
            <a:extLst>
              <a:ext uri="{FF2B5EF4-FFF2-40B4-BE49-F238E27FC236}">
                <a16:creationId xmlns:a16="http://schemas.microsoft.com/office/drawing/2014/main" id="{0C9ECF50-A899-D84A-8DA7-545D7B1945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8700" y="2286003"/>
            <a:ext cx="4876800" cy="3568696"/>
          </a:xfrm>
          <a:prstGeom prst="rect">
            <a:avLst/>
          </a:prstGeom>
        </p:spPr>
        <p:txBody>
          <a:bodyPr lIns="0" tIns="0" rIns="0" bIns="0" rtlCol="0"/>
          <a:lstStyle>
            <a:lvl1pPr marL="0" indent="0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de-DE" noProof="0"/>
              <a:t>Cliquez pour modifier les styles du texte du masque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0C23E260-2F88-C54F-893E-80966D14934A}"/>
              </a:ext>
            </a:extLst>
          </p:cNvPr>
          <p:cNvCxnSpPr>
            <a:cxnSpLocks/>
          </p:cNvCxnSpPr>
          <p:nvPr userDrawn="1"/>
        </p:nvCxnSpPr>
        <p:spPr>
          <a:xfrm>
            <a:off x="1033153" y="1869925"/>
            <a:ext cx="4872347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Espace réservé d’image 3">
            <a:extLst>
              <a:ext uri="{FF2B5EF4-FFF2-40B4-BE49-F238E27FC236}">
                <a16:creationId xmlns:a16="http://schemas.microsoft.com/office/drawing/2014/main" id="{141785DC-164D-344A-8D61-85C59CABECC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54824" y="990600"/>
            <a:ext cx="4837176" cy="4837176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de-DE" noProof="0"/>
              <a:t>Cliquez sur l'icône pour ajouter une image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AAE1D3B9-B2D1-4927-BE44-8408FBD84C0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de-DE" noProof="0"/>
              <a:t>3. September 20XX 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67447116-BCE7-456E-88B8-96ADC76E5FC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de-DE" noProof="0">
                <a:solidFill>
                  <a:schemeClr val="bg1"/>
                </a:solidFill>
              </a:rPr>
              <a:t>Jahresbericht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D03B6347-A35F-4216-9988-7393E598E12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7782931A-7D25-4B4B-9464-57AE418934A3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4260165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 userDrawn="1">
          <p15:clr>
            <a:srgbClr val="FBAE40"/>
          </p15:clr>
        </p15:guide>
        <p15:guide id="5" orient="horz" pos="14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ut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’image 2">
            <a:extLst>
              <a:ext uri="{FF2B5EF4-FFF2-40B4-BE49-F238E27FC236}">
                <a16:creationId xmlns:a16="http://schemas.microsoft.com/office/drawing/2014/main" id="{6FD808B2-C5CA-FE45-B556-461D856BF7A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de-DE" noProof="0"/>
              <a:t>Cliquez sur l'icône pour ajouter une image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4425CA9F-967F-1545-8E32-09F4DB0F04F6}"/>
              </a:ext>
            </a:extLst>
          </p:cNvPr>
          <p:cNvCxnSpPr>
            <a:cxnSpLocks/>
          </p:cNvCxnSpPr>
          <p:nvPr userDrawn="1"/>
        </p:nvCxnSpPr>
        <p:spPr>
          <a:xfrm flipV="1">
            <a:off x="1044475" y="1862667"/>
            <a:ext cx="10103049" cy="867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itre 1">
            <a:extLst>
              <a:ext uri="{FF2B5EF4-FFF2-40B4-BE49-F238E27FC236}">
                <a16:creationId xmlns:a16="http://schemas.microsoft.com/office/drawing/2014/main" id="{69DD4EBD-237B-7245-A9C2-A37674E23E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999068"/>
            <a:ext cx="7810500" cy="645284"/>
          </a:xfrm>
          <a:prstGeom prst="rect">
            <a:avLst/>
          </a:prstGeom>
        </p:spPr>
        <p:txBody>
          <a:bodyPr lIns="0" tIns="0" rIns="0" bIns="0" rtlCol="0" anchor="b"/>
          <a:lstStyle/>
          <a:p>
            <a:pPr rtl="0"/>
            <a:r>
              <a:rPr lang="de-DE" noProof="0"/>
              <a:t>Cliquez pour modifier</a:t>
            </a:r>
          </a:p>
        </p:txBody>
      </p:sp>
    </p:spTree>
    <p:extLst>
      <p:ext uri="{BB962C8B-B14F-4D97-AF65-F5344CB8AC3E}">
        <p14:creationId xmlns:p14="http://schemas.microsoft.com/office/powerpoint/2010/main" val="26815779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 12">
            <a:extLst>
              <a:ext uri="{FF2B5EF4-FFF2-40B4-BE49-F238E27FC236}">
                <a16:creationId xmlns:a16="http://schemas.microsoft.com/office/drawing/2014/main" id="{BBA6D65B-10A2-D743-9FFA-D14B8696F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-6836"/>
            <a:ext cx="11158847" cy="58248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rot="0" vert="horz" wrap="square" lIns="91440" tIns="45720" rIns="91440" bIns="45720" rtlCol="0" anchor="t" anchorCtr="0" upright="1">
            <a:noAutofit/>
          </a:bodyPr>
          <a:lstStyle/>
          <a:p>
            <a:pPr rtl="0"/>
            <a:endParaRPr lang="fr-FR" noProof="0"/>
          </a:p>
        </p:txBody>
      </p:sp>
      <p:sp>
        <p:nvSpPr>
          <p:cNvPr id="10" name="Espace réservé du graphique 3">
            <a:extLst>
              <a:ext uri="{FF2B5EF4-FFF2-40B4-BE49-F238E27FC236}">
                <a16:creationId xmlns:a16="http://schemas.microsoft.com/office/drawing/2014/main" id="{FCB9F5CF-0F1D-284B-B997-AC308FED47B9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951345" y="2286000"/>
            <a:ext cx="9145155" cy="3164926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de-DE" noProof="0"/>
              <a:t>Cliquez sur l’icône pour ajouter un graphique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A5652B48-7CDD-5645-B29B-54727CA5FF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999068"/>
            <a:ext cx="7810500" cy="645284"/>
          </a:xfrm>
          <a:prstGeom prst="rect">
            <a:avLst/>
          </a:prstGeom>
        </p:spPr>
        <p:txBody>
          <a:bodyPr lIns="0" tIns="0" rIns="0" bIns="0" rtlCol="0" anchor="b"/>
          <a:lstStyle/>
          <a:p>
            <a:pPr rtl="0"/>
            <a:r>
              <a:rPr lang="de-DE" noProof="0"/>
              <a:t>Cliquez pour modifier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0C0F4C76-2690-7448-8D03-9692C2BB1016}"/>
              </a:ext>
            </a:extLst>
          </p:cNvPr>
          <p:cNvCxnSpPr>
            <a:cxnSpLocks/>
          </p:cNvCxnSpPr>
          <p:nvPr userDrawn="1"/>
        </p:nvCxnSpPr>
        <p:spPr>
          <a:xfrm>
            <a:off x="1033153" y="1871272"/>
            <a:ext cx="10125694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A1C09B5-CD25-4B65-9120-D8EBD79ABC8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 rtlCol="0"/>
          <a:lstStyle/>
          <a:p>
            <a:pPr rtl="0"/>
            <a:r>
              <a:rPr lang="de-DE" noProof="0"/>
              <a:t>3 septembre 20XX 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C6281DE-BBF4-4AA1-B110-DC418232A01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de-DE" noProof="0">
                <a:solidFill>
                  <a:schemeClr val="bg1"/>
                </a:solidFill>
              </a:rPr>
              <a:t>Rapport annuel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839333A-6926-414D-9C9D-B62395A38A8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7782931A-7D25-4B4B-9464-57AE418934A3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6539658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 userDrawn="1">
          <p15:clr>
            <a:srgbClr val="FBAE40"/>
          </p15:clr>
        </p15:guide>
        <p15:guide id="5" orient="horz" pos="1440" userDrawn="1">
          <p15:clr>
            <a:srgbClr val="FBAE40"/>
          </p15:clr>
        </p15:guide>
        <p15:guide id="6" pos="636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 14">
            <a:extLst>
              <a:ext uri="{FF2B5EF4-FFF2-40B4-BE49-F238E27FC236}">
                <a16:creationId xmlns:a16="http://schemas.microsoft.com/office/drawing/2014/main" id="{1855E5B9-5A63-2D46-8653-3FD1F538F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4453"/>
            <a:ext cx="11158847" cy="58248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rot="0" vert="horz" wrap="square" lIns="91440" tIns="45720" rIns="91440" bIns="45720" rtlCol="0" anchor="t" anchorCtr="0" upright="1">
            <a:noAutofit/>
          </a:bodyPr>
          <a:lstStyle/>
          <a:p>
            <a:pPr rtl="0"/>
            <a:endParaRPr lang="fr-FR" noProof="0"/>
          </a:p>
        </p:txBody>
      </p:sp>
      <p:sp>
        <p:nvSpPr>
          <p:cNvPr id="3" name="Espace réservé du tableau 2">
            <a:extLst>
              <a:ext uri="{FF2B5EF4-FFF2-40B4-BE49-F238E27FC236}">
                <a16:creationId xmlns:a16="http://schemas.microsoft.com/office/drawing/2014/main" id="{03FB492B-801F-1741-BD1B-89F9C6BFF0EC}"/>
              </a:ext>
            </a:extLst>
          </p:cNvPr>
          <p:cNvSpPr>
            <a:spLocks noGrp="1"/>
          </p:cNvSpPr>
          <p:nvPr>
            <p:ph type="tbl" sz="quarter" idx="10" hasCustomPrompt="1"/>
          </p:nvPr>
        </p:nvSpPr>
        <p:spPr>
          <a:xfrm>
            <a:off x="1028700" y="2423161"/>
            <a:ext cx="9067800" cy="2227404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de-DE" noProof="0"/>
              <a:t>Cliquez sur l’icône pour ajouter un tableau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774545B3-0290-D848-BDB5-811BC52BD4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999068"/>
            <a:ext cx="10096500" cy="645284"/>
          </a:xfrm>
          <a:prstGeom prst="rect">
            <a:avLst/>
          </a:prstGeom>
        </p:spPr>
        <p:txBody>
          <a:bodyPr lIns="0" tIns="0" rIns="0" bIns="0" rtlCol="0" anchor="b"/>
          <a:lstStyle/>
          <a:p>
            <a:pPr rtl="0"/>
            <a:r>
              <a:rPr lang="de-DE" noProof="0"/>
              <a:t>Cliquez pour modifier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03709460-09E4-854A-889B-491A934DE40F}"/>
              </a:ext>
            </a:extLst>
          </p:cNvPr>
          <p:cNvCxnSpPr>
            <a:cxnSpLocks/>
          </p:cNvCxnSpPr>
          <p:nvPr userDrawn="1"/>
        </p:nvCxnSpPr>
        <p:spPr>
          <a:xfrm>
            <a:off x="1033153" y="1871272"/>
            <a:ext cx="10125694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0F749A19-BE29-4599-ABBE-E7C61FF9EE3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de-DE" noProof="0"/>
              <a:t>3 septembre 20XX 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98F30C11-6611-47E2-9CF7-8EE77F4CD10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de-DE" noProof="0">
                <a:solidFill>
                  <a:schemeClr val="bg1"/>
                </a:solidFill>
              </a:rPr>
              <a:t>Rapport annuel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5AF710E8-4CE9-4D79-8121-DD559D321EC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7782931A-7D25-4B4B-9464-57AE418934A3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4135033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 userDrawn="1">
          <p15:clr>
            <a:srgbClr val="FBAE40"/>
          </p15:clr>
        </p15:guide>
        <p15:guide id="5" orient="horz" pos="1440" userDrawn="1">
          <p15:clr>
            <a:srgbClr val="FBAE40"/>
          </p15:clr>
        </p15:guide>
        <p15:guide id="6" pos="636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6A99595-F780-594B-8C36-E4E5AF5E1C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-6836"/>
            <a:ext cx="11158847" cy="58248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rot="0" vert="horz" wrap="square" lIns="91440" tIns="45720" rIns="91440" bIns="45720" rtlCol="0" anchor="t" anchorCtr="0" upright="1">
            <a:noAutofit/>
          </a:bodyPr>
          <a:lstStyle/>
          <a:p>
            <a:pPr rtl="0"/>
            <a:endParaRPr lang="fr-FR" noProof="0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04AFB169-81B7-454B-BE19-407333C86F3B}"/>
              </a:ext>
            </a:extLst>
          </p:cNvPr>
          <p:cNvCxnSpPr>
            <a:cxnSpLocks/>
          </p:cNvCxnSpPr>
          <p:nvPr userDrawn="1"/>
        </p:nvCxnSpPr>
        <p:spPr>
          <a:xfrm>
            <a:off x="2184935" y="1874704"/>
            <a:ext cx="8973912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Espace réservé au texte 2">
            <a:extLst>
              <a:ext uri="{FF2B5EF4-FFF2-40B4-BE49-F238E27FC236}">
                <a16:creationId xmlns:a16="http://schemas.microsoft.com/office/drawing/2014/main" id="{8BFC26CF-26CC-354C-BB60-AD3E01D575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8700" y="2304344"/>
            <a:ext cx="7810500" cy="2989263"/>
          </a:xfrm>
          <a:prstGeom prst="rect">
            <a:avLst/>
          </a:prstGeom>
        </p:spPr>
        <p:txBody>
          <a:bodyPr lIns="0" tIns="0" rIns="0" bIns="0" rtlCol="0"/>
          <a:lstStyle>
            <a:lvl1pPr marL="0" indent="0">
              <a:lnSpc>
                <a:spcPct val="150000"/>
              </a:lnSpc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de-DE" noProof="0"/>
              <a:t>Cliquez pour 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BA06611-233D-45FA-A146-AB9D4F4A78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1525" y="978781"/>
            <a:ext cx="1589372" cy="1325563"/>
          </a:xfrm>
          <a:prstGeom prst="rect">
            <a:avLst/>
          </a:prstGeom>
        </p:spPr>
        <p:txBody>
          <a:bodyPr rtlCol="0"/>
          <a:lstStyle>
            <a:lvl1pPr>
              <a:defRPr sz="20000"/>
            </a:lvl1pPr>
          </a:lstStyle>
          <a:p>
            <a:pPr rtl="0"/>
            <a:r>
              <a:rPr lang="de-DE" noProof="0"/>
              <a:t>« 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94887C6-2D97-4388-AA65-CEEA6591BFB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de-DE" noProof="0"/>
              <a:t>3. September 20XX 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3F84EFA-1D77-40D3-B5AC-6652DC26F0E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de-DE" noProof="0">
                <a:solidFill>
                  <a:schemeClr val="bg1"/>
                </a:solidFill>
              </a:rPr>
              <a:t>Jahresbericht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713CA07C-1BC2-4B16-8557-27C373CFCE9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7782931A-7D25-4B4B-9464-57AE418934A3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2261445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 userDrawn="1">
          <p15:clr>
            <a:srgbClr val="FBAE40"/>
          </p15:clr>
        </p15:guide>
        <p15:guide id="5" orient="horz" pos="14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’équ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EFAD8BFA-14F6-F54A-AB64-29F9F7616A7D}"/>
              </a:ext>
            </a:extLst>
          </p:cNvPr>
          <p:cNvCxnSpPr>
            <a:cxnSpLocks/>
          </p:cNvCxnSpPr>
          <p:nvPr userDrawn="1"/>
        </p:nvCxnSpPr>
        <p:spPr>
          <a:xfrm>
            <a:off x="1033153" y="1874640"/>
            <a:ext cx="10125694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5B9E731-6B9B-024E-9360-F9F34CC663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8700" y="4313437"/>
            <a:ext cx="1828800" cy="401220"/>
          </a:xfrm>
          <a:prstGeom prst="rect">
            <a:avLst/>
          </a:prstGeom>
        </p:spPr>
        <p:txBody>
          <a:bodyPr lIns="0" tIns="0" rIns="0" bIns="0" rtlCol="0"/>
          <a:lstStyle>
            <a:lvl1pPr marL="0" indent="0">
              <a:buNone/>
              <a:defRPr sz="1800" b="1"/>
            </a:lvl1pPr>
            <a:lvl2pPr marL="457200" indent="0">
              <a:buNone/>
              <a:defRPr sz="16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de-DE" noProof="0"/>
              <a:t>Cliquez pour modifier les styles du texte du masque</a:t>
            </a:r>
          </a:p>
        </p:txBody>
      </p:sp>
      <p:sp>
        <p:nvSpPr>
          <p:cNvPr id="30" name="Espace réservé du texte 4">
            <a:extLst>
              <a:ext uri="{FF2B5EF4-FFF2-40B4-BE49-F238E27FC236}">
                <a16:creationId xmlns:a16="http://schemas.microsoft.com/office/drawing/2014/main" id="{FD3D9C96-2F42-E545-BD97-AC8568E2F4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28700" y="4752757"/>
            <a:ext cx="1828800" cy="552450"/>
          </a:xfrm>
          <a:prstGeom prst="rect">
            <a:avLst/>
          </a:prstGeom>
        </p:spPr>
        <p:txBody>
          <a:bodyPr lIns="0" tIns="0" rIns="0" bIns="0" rtlCol="0"/>
          <a:lstStyle>
            <a:lvl1pPr marL="0" indent="0">
              <a:buNone/>
              <a:defRPr sz="1600" b="0"/>
            </a:lvl1pPr>
            <a:lvl2pPr marL="457200" indent="0">
              <a:buNone/>
              <a:defRPr sz="16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de-DE" noProof="0"/>
              <a:t>Cliquez pour modifier les styles du texte du masque</a:t>
            </a:r>
          </a:p>
        </p:txBody>
      </p:sp>
      <p:sp>
        <p:nvSpPr>
          <p:cNvPr id="31" name="Espace réservé du texte 4">
            <a:extLst>
              <a:ext uri="{FF2B5EF4-FFF2-40B4-BE49-F238E27FC236}">
                <a16:creationId xmlns:a16="http://schemas.microsoft.com/office/drawing/2014/main" id="{892AA37C-BA0F-9C4F-B098-EDFE391C47D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84600" y="4332486"/>
            <a:ext cx="1828800" cy="401221"/>
          </a:xfrm>
          <a:prstGeom prst="rect">
            <a:avLst/>
          </a:prstGeom>
        </p:spPr>
        <p:txBody>
          <a:bodyPr lIns="0" tIns="0" rIns="0" bIns="0" rtlCol="0"/>
          <a:lstStyle>
            <a:lvl1pPr marL="0" indent="0">
              <a:buNone/>
              <a:defRPr sz="1800" b="1"/>
            </a:lvl1pPr>
            <a:lvl2pPr marL="457200" indent="0">
              <a:buNone/>
              <a:defRPr sz="16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de-DE" noProof="0"/>
              <a:t>Cliquez pour modifier les styles du texte du masque</a:t>
            </a:r>
          </a:p>
        </p:txBody>
      </p:sp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id="{EEAAAC92-F1DA-6847-8D56-1ACCD5E3B0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84600" y="4752757"/>
            <a:ext cx="1828800" cy="552450"/>
          </a:xfrm>
          <a:prstGeom prst="rect">
            <a:avLst/>
          </a:prstGeom>
        </p:spPr>
        <p:txBody>
          <a:bodyPr lIns="0" tIns="0" rIns="0" bIns="0" rtlCol="0"/>
          <a:lstStyle>
            <a:lvl1pPr marL="0" indent="0">
              <a:buNone/>
              <a:defRPr sz="1600" b="0"/>
            </a:lvl1pPr>
            <a:lvl2pPr marL="457200" indent="0">
              <a:buNone/>
              <a:defRPr sz="16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de-DE" noProof="0"/>
              <a:t>Cliquez pour modifier les styles du texte du masque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F4E4153D-E2B3-7D4A-8D92-FF6597B2FB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31512" y="4313436"/>
            <a:ext cx="1828800" cy="420271"/>
          </a:xfrm>
          <a:prstGeom prst="rect">
            <a:avLst/>
          </a:prstGeom>
        </p:spPr>
        <p:txBody>
          <a:bodyPr lIns="0" tIns="0" rIns="0" bIns="0" rtlCol="0"/>
          <a:lstStyle>
            <a:lvl1pPr marL="0" indent="0">
              <a:buNone/>
              <a:defRPr sz="1800" b="1"/>
            </a:lvl1pPr>
            <a:lvl2pPr marL="457200" indent="0">
              <a:buNone/>
              <a:defRPr sz="16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de-DE" noProof="0"/>
              <a:t>Cliquez pour modifier les styles du texte du masque</a:t>
            </a:r>
          </a:p>
        </p:txBody>
      </p:sp>
      <p:sp>
        <p:nvSpPr>
          <p:cNvPr id="34" name="Espace réservé du texte 4">
            <a:extLst>
              <a:ext uri="{FF2B5EF4-FFF2-40B4-BE49-F238E27FC236}">
                <a16:creationId xmlns:a16="http://schemas.microsoft.com/office/drawing/2014/main" id="{0D6B703A-5BF6-744F-A3D3-C65E3F8B3B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31512" y="4752757"/>
            <a:ext cx="1828800" cy="552451"/>
          </a:xfrm>
          <a:prstGeom prst="rect">
            <a:avLst/>
          </a:prstGeom>
        </p:spPr>
        <p:txBody>
          <a:bodyPr lIns="0" tIns="0" rIns="0" bIns="0" rtlCol="0"/>
          <a:lstStyle>
            <a:lvl1pPr marL="0" indent="0">
              <a:buNone/>
              <a:defRPr sz="1600" b="0"/>
            </a:lvl1pPr>
            <a:lvl2pPr marL="457200" indent="0">
              <a:buNone/>
              <a:defRPr sz="16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de-DE" noProof="0"/>
              <a:t>Cliquez pour modifier les styles du texte du masque</a:t>
            </a:r>
          </a:p>
        </p:txBody>
      </p:sp>
      <p:sp>
        <p:nvSpPr>
          <p:cNvPr id="35" name="Espace réservé du texte 4">
            <a:extLst>
              <a:ext uri="{FF2B5EF4-FFF2-40B4-BE49-F238E27FC236}">
                <a16:creationId xmlns:a16="http://schemas.microsoft.com/office/drawing/2014/main" id="{982A9FE5-981A-B340-B8F8-D2DB83C1960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296400" y="4332486"/>
            <a:ext cx="1828800" cy="420271"/>
          </a:xfrm>
          <a:prstGeom prst="rect">
            <a:avLst/>
          </a:prstGeom>
        </p:spPr>
        <p:txBody>
          <a:bodyPr lIns="0" tIns="0" rIns="0" bIns="0" rtlCol="0"/>
          <a:lstStyle>
            <a:lvl1pPr marL="0" indent="0">
              <a:buNone/>
              <a:defRPr sz="1800" b="1"/>
            </a:lvl1pPr>
            <a:lvl2pPr marL="457200" indent="0">
              <a:buNone/>
              <a:defRPr sz="16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de-DE" noProof="0"/>
              <a:t>Cliquez pour modifier les styles du texte du masque</a:t>
            </a:r>
          </a:p>
        </p:txBody>
      </p:sp>
      <p:sp>
        <p:nvSpPr>
          <p:cNvPr id="36" name="Espace réservé du texte 4">
            <a:extLst>
              <a:ext uri="{FF2B5EF4-FFF2-40B4-BE49-F238E27FC236}">
                <a16:creationId xmlns:a16="http://schemas.microsoft.com/office/drawing/2014/main" id="{594B2391-B4C8-5542-8285-39BAD874EC1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296400" y="4752757"/>
            <a:ext cx="1828800" cy="552451"/>
          </a:xfrm>
          <a:prstGeom prst="rect">
            <a:avLst/>
          </a:prstGeom>
        </p:spPr>
        <p:txBody>
          <a:bodyPr lIns="0" tIns="0" rIns="0" bIns="0" rtlCol="0"/>
          <a:lstStyle>
            <a:lvl1pPr marL="0" indent="0">
              <a:buNone/>
              <a:defRPr sz="1600" b="0"/>
            </a:lvl1pPr>
            <a:lvl2pPr marL="457200" indent="0">
              <a:buNone/>
              <a:defRPr sz="16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de-DE" noProof="0"/>
              <a:t>Cliquez pour modifier les styles du texte du masque</a:t>
            </a:r>
          </a:p>
        </p:txBody>
      </p:sp>
      <p:sp>
        <p:nvSpPr>
          <p:cNvPr id="37" name="Espace réservé d’image 25">
            <a:extLst>
              <a:ext uri="{FF2B5EF4-FFF2-40B4-BE49-F238E27FC236}">
                <a16:creationId xmlns:a16="http://schemas.microsoft.com/office/drawing/2014/main" id="{A2D87BC1-884E-CD4E-BABF-B7AF4DF7869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28700" y="2308936"/>
            <a:ext cx="1828800" cy="183159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r>
              <a:rPr lang="de-DE" noProof="0"/>
              <a:t>Cliquez sur l’icône pour ajouter une image</a:t>
            </a:r>
          </a:p>
        </p:txBody>
      </p:sp>
      <p:sp>
        <p:nvSpPr>
          <p:cNvPr id="38" name="Espace réservé d’image 25">
            <a:extLst>
              <a:ext uri="{FF2B5EF4-FFF2-40B4-BE49-F238E27FC236}">
                <a16:creationId xmlns:a16="http://schemas.microsoft.com/office/drawing/2014/main" id="{DB0763B3-E65F-8A47-AA7C-C9A56C50600F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784600" y="2308936"/>
            <a:ext cx="1828800" cy="183159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r>
              <a:rPr lang="de-DE" noProof="0"/>
              <a:t>Cliquez sur l’icône pour ajouter une image</a:t>
            </a:r>
          </a:p>
        </p:txBody>
      </p:sp>
      <p:sp>
        <p:nvSpPr>
          <p:cNvPr id="39" name="Espace réservé d’image 25">
            <a:extLst>
              <a:ext uri="{FF2B5EF4-FFF2-40B4-BE49-F238E27FC236}">
                <a16:creationId xmlns:a16="http://schemas.microsoft.com/office/drawing/2014/main" id="{1E0F47CF-6DE7-F745-B9D8-55421009AF4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540500" y="2308936"/>
            <a:ext cx="1828800" cy="183159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r>
              <a:rPr lang="de-DE" noProof="0"/>
              <a:t>Cliquez sur l’icône pour ajouter une image</a:t>
            </a:r>
          </a:p>
        </p:txBody>
      </p:sp>
      <p:sp>
        <p:nvSpPr>
          <p:cNvPr id="40" name="Espace réservé d’image 25">
            <a:extLst>
              <a:ext uri="{FF2B5EF4-FFF2-40B4-BE49-F238E27FC236}">
                <a16:creationId xmlns:a16="http://schemas.microsoft.com/office/drawing/2014/main" id="{B4621956-6AB4-E346-8900-9AE2A51ADBC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296400" y="2314278"/>
            <a:ext cx="1828800" cy="183159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r>
              <a:rPr lang="de-DE" noProof="0"/>
              <a:t>Cliquez sur l’icône pour ajouter une image</a:t>
            </a:r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3B64062A-6292-0441-95CB-9A91F49DBA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999068"/>
            <a:ext cx="7810500" cy="645284"/>
          </a:xfrm>
          <a:prstGeom prst="rect">
            <a:avLst/>
          </a:prstGeom>
        </p:spPr>
        <p:txBody>
          <a:bodyPr lIns="0" tIns="0" rIns="0" bIns="0" rtlCol="0" anchor="b"/>
          <a:lstStyle/>
          <a:p>
            <a:pPr rtl="0"/>
            <a:r>
              <a:rPr lang="de-DE" noProof="0"/>
              <a:t>Cliquez pour modifier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383883EC-FACE-4093-9976-8B0D4C8BEBCC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 rtlCol="0"/>
          <a:lstStyle/>
          <a:p>
            <a:pPr rtl="0"/>
            <a:r>
              <a:rPr lang="de-DE" noProof="0"/>
              <a:t>3 septembre 20XX 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E2611EE2-9C8D-405E-9ABF-8EFD1E1D6BB5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 rtlCol="0"/>
          <a:lstStyle/>
          <a:p>
            <a:pPr rtl="0"/>
            <a:r>
              <a:rPr lang="de-DE" noProof="0">
                <a:solidFill>
                  <a:schemeClr val="bg1"/>
                </a:solidFill>
              </a:rPr>
              <a:t>Rapport annuel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EFE126EB-13BB-4830-A999-3778C11747A6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 rtlCol="0"/>
          <a:lstStyle/>
          <a:p>
            <a:pPr rtl="0"/>
            <a:fld id="{7782931A-7D25-4B4B-9464-57AE418934A3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0239632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48" userDrawn="1">
          <p15:clr>
            <a:srgbClr val="FBAE40"/>
          </p15:clr>
        </p15:guide>
        <p15:guide id="4" orient="horz" pos="1152" userDrawn="1">
          <p15:clr>
            <a:srgbClr val="FBAE40"/>
          </p15:clr>
        </p15:guide>
        <p15:guide id="5" orient="horz" pos="1440" userDrawn="1">
          <p15:clr>
            <a:srgbClr val="FBAE40"/>
          </p15:clr>
        </p15:guide>
        <p15:guide id="8" orient="horz" pos="3072" userDrawn="1">
          <p15:clr>
            <a:srgbClr val="FBAE40"/>
          </p15:clr>
        </p15:guide>
        <p15:guide id="13" pos="6384" userDrawn="1">
          <p15:clr>
            <a:srgbClr val="FBAE40"/>
          </p15:clr>
        </p15:guide>
        <p15:guide id="14" orient="horz" pos="3216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ronolog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re 1">
            <a:extLst>
              <a:ext uri="{FF2B5EF4-FFF2-40B4-BE49-F238E27FC236}">
                <a16:creationId xmlns:a16="http://schemas.microsoft.com/office/drawing/2014/main" id="{A116A2E3-682D-BD4F-9FC9-4546B0C9A1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999068"/>
            <a:ext cx="7810500" cy="645284"/>
          </a:xfrm>
          <a:prstGeom prst="rect">
            <a:avLst/>
          </a:prstGeom>
        </p:spPr>
        <p:txBody>
          <a:bodyPr lIns="0" tIns="0" rIns="0" bIns="0" rtlCol="0" anchor="b"/>
          <a:lstStyle/>
          <a:p>
            <a:pPr rtl="0"/>
            <a:r>
              <a:rPr lang="de-DE" noProof="0"/>
              <a:t>Cliquez pour modifier</a:t>
            </a:r>
          </a:p>
        </p:txBody>
      </p: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ED64AC08-85A6-6F44-88B4-3FAE91B70C1B}"/>
              </a:ext>
            </a:extLst>
          </p:cNvPr>
          <p:cNvCxnSpPr>
            <a:cxnSpLocks/>
          </p:cNvCxnSpPr>
          <p:nvPr userDrawn="1"/>
        </p:nvCxnSpPr>
        <p:spPr>
          <a:xfrm>
            <a:off x="1033153" y="1871272"/>
            <a:ext cx="10125694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D1056DE-470B-C64D-99AE-5039A021EC5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41616" y="2328553"/>
            <a:ext cx="2286000" cy="911029"/>
          </a:xfrm>
          <a:prstGeom prst="rect">
            <a:avLst/>
          </a:prstGeom>
        </p:spPr>
        <p:txBody>
          <a:bodyPr rtlCol="0"/>
          <a:lstStyle>
            <a:lvl1pPr>
              <a:buNone/>
              <a:defRPr sz="1800" b="1"/>
            </a:lvl1pPr>
          </a:lstStyle>
          <a:p>
            <a:pPr lvl="0" rtl="0"/>
            <a:r>
              <a:rPr lang="de-DE" noProof="0"/>
              <a:t>Cliquez pour modifier les styles du texte du masque</a:t>
            </a:r>
          </a:p>
        </p:txBody>
      </p:sp>
      <p:sp>
        <p:nvSpPr>
          <p:cNvPr id="37" name="Espace réservé du texte 4">
            <a:extLst>
              <a:ext uri="{FF2B5EF4-FFF2-40B4-BE49-F238E27FC236}">
                <a16:creationId xmlns:a16="http://schemas.microsoft.com/office/drawing/2014/main" id="{4ADA9C53-0DC4-4D43-B80C-9B0A9E0EBDE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06672" y="2328553"/>
            <a:ext cx="2286000" cy="911029"/>
          </a:xfrm>
          <a:prstGeom prst="rect">
            <a:avLst/>
          </a:prstGeom>
        </p:spPr>
        <p:txBody>
          <a:bodyPr rtlCol="0"/>
          <a:lstStyle>
            <a:lvl1pPr>
              <a:buNone/>
              <a:defRPr sz="1800" b="1"/>
            </a:lvl1pPr>
          </a:lstStyle>
          <a:p>
            <a:pPr lvl="0" rtl="0"/>
            <a:r>
              <a:rPr lang="de-DE" noProof="0"/>
              <a:t>Cliquez pour modifier les styles du texte du masque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F8E68047-DF25-AB45-A0F0-F4DFE23516C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6672" y="3336211"/>
            <a:ext cx="2286000" cy="2490992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1pPr>
          </a:lstStyle>
          <a:p>
            <a:pPr lvl="0" rtl="0"/>
            <a:r>
              <a:rPr lang="de-DE" noProof="0"/>
              <a:t>Cliquez pour modifier les styles du texte du masque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61DB1B27-14E7-1549-BDAA-6DD31A1B1FC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839200" y="2328553"/>
            <a:ext cx="2286000" cy="911029"/>
          </a:xfrm>
          <a:prstGeom prst="rect">
            <a:avLst/>
          </a:prstGeom>
        </p:spPr>
        <p:txBody>
          <a:bodyPr rtlCol="0"/>
          <a:lstStyle>
            <a:lvl1pPr>
              <a:buNone/>
              <a:defRPr sz="1800" b="1"/>
            </a:lvl1pPr>
          </a:lstStyle>
          <a:p>
            <a:pPr lvl="0" rtl="0"/>
            <a:r>
              <a:rPr lang="de-DE" noProof="0"/>
              <a:t>Cliquez pour modifier les styles du texte du masque</a:t>
            </a:r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id="{69D66743-22F2-C84F-9FD2-F350766D6CD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839200" y="3331030"/>
            <a:ext cx="2286000" cy="2466536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1pPr>
          </a:lstStyle>
          <a:p>
            <a:pPr lvl="0" rtl="0"/>
            <a:r>
              <a:rPr lang="de-DE" noProof="0"/>
              <a:t>Cliquez pour modifier les styles du texte du masque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4A38EF55-8739-4A40-A228-67296EA938B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574144" y="2328553"/>
            <a:ext cx="2286000" cy="911029"/>
          </a:xfrm>
          <a:prstGeom prst="rect">
            <a:avLst/>
          </a:prstGeom>
        </p:spPr>
        <p:txBody>
          <a:bodyPr rtlCol="0"/>
          <a:lstStyle>
            <a:lvl1pPr>
              <a:buNone/>
              <a:defRPr sz="1800" b="1"/>
            </a:lvl1pPr>
          </a:lstStyle>
          <a:p>
            <a:pPr lvl="0" rtl="0"/>
            <a:r>
              <a:rPr lang="de-DE" noProof="0"/>
              <a:t>Cliquez pour modifier les styles du texte du masque</a:t>
            </a:r>
          </a:p>
        </p:txBody>
      </p:sp>
      <p:sp>
        <p:nvSpPr>
          <p:cNvPr id="44" name="Espace réservé du texte 4">
            <a:extLst>
              <a:ext uri="{FF2B5EF4-FFF2-40B4-BE49-F238E27FC236}">
                <a16:creationId xmlns:a16="http://schemas.microsoft.com/office/drawing/2014/main" id="{268DC74C-B0F9-2649-BEC3-BBA0BD73765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557921" y="3331029"/>
            <a:ext cx="2286000" cy="2466537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1pPr>
          </a:lstStyle>
          <a:p>
            <a:pPr lvl="0" rtl="0"/>
            <a:r>
              <a:rPr lang="de-DE" noProof="0"/>
              <a:t>Cliquez pour modifier les styles du texte du masque</a:t>
            </a:r>
          </a:p>
        </p:txBody>
      </p:sp>
      <p:sp>
        <p:nvSpPr>
          <p:cNvPr id="3" name="Espace réservé au texte 2">
            <a:extLst>
              <a:ext uri="{FF2B5EF4-FFF2-40B4-BE49-F238E27FC236}">
                <a16:creationId xmlns:a16="http://schemas.microsoft.com/office/drawing/2014/main" id="{57B1422B-E6C5-43B2-9F2B-DECEB381214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68377" y="3331029"/>
            <a:ext cx="2286000" cy="2466975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sz="1400"/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 rtl="0"/>
            <a:r>
              <a:rPr lang="de-DE" noProof="0"/>
              <a:t>Cliquez pour 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BC81DA9-1713-43A7-A2CF-A9525B11AF43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 rtlCol="0"/>
          <a:lstStyle/>
          <a:p>
            <a:pPr rtl="0"/>
            <a:r>
              <a:rPr lang="de-DE" noProof="0"/>
              <a:t>3 septembre 20XX 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A76A8F0-5D79-4C8A-9966-308409EB26B0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 rtlCol="0"/>
          <a:lstStyle/>
          <a:p>
            <a:pPr rtl="0"/>
            <a:r>
              <a:rPr lang="de-DE" noProof="0">
                <a:solidFill>
                  <a:schemeClr val="bg1"/>
                </a:solidFill>
              </a:rPr>
              <a:t>Rapport annuel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F85BAE5-43DA-49F0-89E6-66D549C52389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 rtlCol="0"/>
          <a:lstStyle/>
          <a:p>
            <a:pPr rtl="0"/>
            <a:fld id="{7782931A-7D25-4B4B-9464-57AE418934A3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1992560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 userDrawn="1">
          <p15:clr>
            <a:srgbClr val="FBAE40"/>
          </p15:clr>
        </p15:guide>
        <p15:guide id="5" orient="horz" pos="1440" userDrawn="1">
          <p15:clr>
            <a:srgbClr val="FBAE40"/>
          </p15:clr>
        </p15:guide>
        <p15:guide id="14" pos="148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879F22C8-3EAB-425F-ADBA-3A162D8202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30818" y="6292334"/>
            <a:ext cx="1522982" cy="18288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/>
              <a:t>3 septembre 20XX </a:t>
            </a:r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CC4B4F87-0B31-4EDA-8270-4233B0D8FF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98180" y="6294120"/>
            <a:ext cx="1462788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/>
              <a:t>Rapport annuel</a:t>
            </a:r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A05EC255-976A-48BF-A8A0-1ECEBDFBB6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3500" y="6292334"/>
            <a:ext cx="41275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rtl="0"/>
            <a:fld id="{7782931A-7D25-4B4B-9464-57AE418934A3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51589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74" r:id="rId2"/>
    <p:sldLayoutId id="2147483673" r:id="rId3"/>
    <p:sldLayoutId id="2147483671" r:id="rId4"/>
    <p:sldLayoutId id="2147483678" r:id="rId5"/>
    <p:sldLayoutId id="2147483676" r:id="rId6"/>
    <p:sldLayoutId id="2147483677" r:id="rId7"/>
    <p:sldLayoutId id="2147483660" r:id="rId8"/>
    <p:sldLayoutId id="2147483675" r:id="rId9"/>
    <p:sldLayoutId id="2147483679" r:id="rId10"/>
    <p:sldLayoutId id="2147483680" r:id="rId11"/>
    <p:sldLayoutId id="2147483681" r:id="rId12"/>
    <p:sldLayoutId id="2147483684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7008" userDrawn="1">
          <p15:clr>
            <a:srgbClr val="F26B43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24" userDrawn="1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orient="horz" pos="624" userDrawn="1">
          <p15:clr>
            <a:srgbClr val="F26B43"/>
          </p15:clr>
        </p15:guide>
        <p15:guide id="18" orient="horz" pos="3672" userDrawn="1">
          <p15:clr>
            <a:srgbClr val="F26B43"/>
          </p15:clr>
        </p15:guide>
        <p15:guide id="19" pos="3984" userDrawn="1">
          <p15:clr>
            <a:srgbClr val="547EBF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9C99CF7C-AFAB-48F1-8FC3-CCCE98982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313" y="1656344"/>
            <a:ext cx="8005317" cy="2113466"/>
          </a:xfrm>
        </p:spPr>
        <p:txBody>
          <a:bodyPr rtlCol="0"/>
          <a:lstStyle/>
          <a:p>
            <a:pPr rtl="0"/>
            <a:r>
              <a:rPr lang="de-DE" dirty="0">
                <a:latin typeface="Antonio"/>
                <a:sym typeface="Antonio"/>
              </a:rPr>
              <a:t>Gleichstellung,</a:t>
            </a:r>
            <a:br>
              <a:rPr lang="de-DE" dirty="0">
                <a:latin typeface="Antonio"/>
                <a:sym typeface="Antonio"/>
              </a:rPr>
            </a:br>
            <a:r>
              <a:rPr lang="de-DE" dirty="0">
                <a:latin typeface="Antonio"/>
                <a:sym typeface="Antonio"/>
              </a:rPr>
              <a:t>was denkst du?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A8ECC17-4660-124A-8996-54F15FD169C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33153" y="4728131"/>
            <a:ext cx="8409950" cy="800998"/>
          </a:xfrm>
        </p:spPr>
        <p:txBody>
          <a:bodyPr rtlCol="0"/>
          <a:lstStyle/>
          <a:p>
            <a:pPr rtl="0"/>
            <a:r>
              <a:rPr lang="de-DE" b="1"/>
              <a:t>Schlüsselkonzepte, Definitionen und Übung</a:t>
            </a:r>
          </a:p>
          <a:p>
            <a:pPr rtl="0"/>
            <a:r>
              <a:rPr lang="de-DE" b="1"/>
              <a:t>Büro für die Gleichstellung von Frau und Mann und für Familienfragen GFB</a:t>
            </a:r>
            <a:endParaRPr lang="fr-FR" dirty="0"/>
          </a:p>
          <a:p>
            <a:pPr rtl="0"/>
            <a:endParaRPr lang="fr-FR" dirty="0"/>
          </a:p>
        </p:txBody>
      </p:sp>
      <p:pic>
        <p:nvPicPr>
          <p:cNvPr id="4" name="Image 3" descr="Une image contenant texte, capture d’écran, Police, blanc  Description générée automatiquement">
            <a:extLst>
              <a:ext uri="{FF2B5EF4-FFF2-40B4-BE49-F238E27FC236}">
                <a16:creationId xmlns:a16="http://schemas.microsoft.com/office/drawing/2014/main" id="{BCE4DAF1-AA0C-5D00-8DD7-36DEFD9E59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79" y="5897466"/>
            <a:ext cx="2581741" cy="87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473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E966EE-4FBD-534E-AAED-6C54465EF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dirty="0">
                <a:latin typeface="Antonio"/>
                <a:sym typeface="Antonio"/>
              </a:rPr>
              <a:t>Das Geschlecht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EC737E2-1EBF-6244-8E0A-274D170CCC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8699" y="2286003"/>
            <a:ext cx="9835043" cy="3568696"/>
          </a:xfrm>
        </p:spPr>
        <p:txBody>
          <a:bodyPr rtlCol="0"/>
          <a:lstStyle/>
          <a:p>
            <a:pPr rtl="0"/>
            <a:r>
              <a:rPr lang="de-DE" dirty="0">
                <a:solidFill>
                  <a:schemeClr val="bg1">
                    <a:lumMod val="85000"/>
                    <a:lumOff val="15000"/>
                  </a:schemeClr>
                </a:solidFill>
              </a:rPr>
              <a:t>Das Geschlecht (Gender) ist eine</a:t>
            </a:r>
            <a:r>
              <a:rPr lang="de-DE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soziale Kategorie</a:t>
            </a:r>
            <a:r>
              <a:rPr lang="de-DE" dirty="0">
                <a:solidFill>
                  <a:schemeClr val="bg1">
                    <a:lumMod val="85000"/>
                    <a:lumOff val="15000"/>
                  </a:schemeClr>
                </a:solidFill>
              </a:rPr>
              <a:t>. </a:t>
            </a:r>
          </a:p>
          <a:p>
            <a:pPr rtl="0"/>
            <a:r>
              <a:rPr lang="de-DE" dirty="0">
                <a:solidFill>
                  <a:schemeClr val="bg1">
                    <a:lumMod val="85000"/>
                    <a:lumOff val="15000"/>
                  </a:schemeClr>
                </a:solidFill>
              </a:rPr>
              <a:t>Menschen werden in der Regel zwei Geschlechtern zugeordnet: </a:t>
            </a:r>
            <a:r>
              <a:rPr lang="de-DE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Männer oder Frauen. </a:t>
            </a:r>
            <a:r>
              <a:rPr lang="de-DE" dirty="0">
                <a:solidFill>
                  <a:schemeClr val="bg1">
                    <a:lumMod val="85000"/>
                    <a:lumOff val="15000"/>
                  </a:schemeClr>
                </a:solidFill>
              </a:rPr>
              <a:t>Doch das Geschlecht ist viel komplexer. </a:t>
            </a:r>
          </a:p>
          <a:p>
            <a:pPr rtl="0"/>
            <a:r>
              <a:rPr lang="de-DE" dirty="0">
                <a:solidFill>
                  <a:schemeClr val="bg1">
                    <a:lumMod val="85000"/>
                    <a:lumOff val="15000"/>
                  </a:schemeClr>
                </a:solidFill>
              </a:rPr>
              <a:t>Das Geschlecht (Gender) unterscheidet sich vom </a:t>
            </a:r>
            <a:r>
              <a:rPr lang="de-DE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Geschlecht (Sex)</a:t>
            </a:r>
            <a:r>
              <a:rPr lang="de-DE" dirty="0">
                <a:solidFill>
                  <a:schemeClr val="bg1">
                    <a:lumMod val="85000"/>
                    <a:lumOff val="15000"/>
                  </a:schemeClr>
                </a:solidFill>
              </a:rPr>
              <a:t>, das sich auf physische und biologische Merkmale bezieht. </a:t>
            </a:r>
            <a:endParaRPr lang="fr-FR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DE5F9E-39DA-49B7-8AA0-FF8E2B15DEE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493500" y="6292334"/>
            <a:ext cx="412750" cy="182880"/>
          </a:xfrm>
        </p:spPr>
        <p:txBody>
          <a:bodyPr rtlCol="0"/>
          <a:lstStyle/>
          <a:p>
            <a:pPr rtl="0"/>
            <a:fld id="{7782931A-7D25-4B4B-9464-57AE418934A3}" type="slidenum">
              <a:rPr lang="fr-FR" smtClean="0"/>
              <a:pPr rtl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7832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E966EE-4FBD-534E-AAED-6C54465EF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>
                <a:latin typeface="Antonio"/>
                <a:sym typeface="Antonio"/>
              </a:rPr>
              <a:t>Das Geschlecht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EC737E2-1EBF-6244-8E0A-274D170CCC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8699" y="2286003"/>
            <a:ext cx="10134599" cy="3568696"/>
          </a:xfrm>
        </p:spPr>
        <p:txBody>
          <a:bodyPr rtlCol="0"/>
          <a:lstStyle/>
          <a:p>
            <a:pPr rtl="0"/>
            <a:r>
              <a:rPr lang="de-DE" b="1"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Geschlechternormen</a:t>
            </a:r>
            <a:r>
              <a:rPr lang="de-DE"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 sind Erwartungen an die Personen aufgrund des ihnen zugewiesenen Geschlechts. Also Erwartungen an die Verhaltensweise oder Art, sich zu präsentieren, an den Platz in der Gesellschaft usw.</a:t>
            </a:r>
            <a:endParaRPr lang="fr-FR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DE5F9E-39DA-49B7-8AA0-FF8E2B15DEE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493500" y="6292334"/>
            <a:ext cx="412750" cy="182880"/>
          </a:xfrm>
        </p:spPr>
        <p:txBody>
          <a:bodyPr rtlCol="0"/>
          <a:lstStyle/>
          <a:p>
            <a:pPr rtl="0"/>
            <a:fld id="{7782931A-7D25-4B4B-9464-57AE418934A3}" type="slidenum">
              <a:rPr lang="fr-FR" smtClean="0"/>
              <a:pPr rtl="0"/>
              <a:t>11</a:t>
            </a:fld>
            <a:endParaRPr lang="fr-FR"/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57F92B66-0518-44EB-5007-181AB85F11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064950"/>
              </p:ext>
            </p:extLst>
          </p:nvPr>
        </p:nvGraphicFramePr>
        <p:xfrm>
          <a:off x="1028699" y="3071484"/>
          <a:ext cx="10134600" cy="23817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32A889FC-823A-882C-374F-A3C9E177F5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6624384"/>
              </p:ext>
            </p:extLst>
          </p:nvPr>
        </p:nvGraphicFramePr>
        <p:xfrm>
          <a:off x="1028698" y="4409054"/>
          <a:ext cx="10134601" cy="2891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673479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E966EE-4FBD-534E-AAED-6C54465EF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>
                <a:latin typeface="Antonio"/>
                <a:sym typeface="Antonio"/>
              </a:rPr>
              <a:t>Das Geschlecht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EC737E2-1EBF-6244-8E0A-274D170CCC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8699" y="2286003"/>
            <a:ext cx="10120269" cy="3568696"/>
          </a:xfrm>
        </p:spPr>
        <p:txBody>
          <a:bodyPr rtlCol="0"/>
          <a:lstStyle/>
          <a:p>
            <a:r>
              <a:rPr lang="de-DE">
                <a:effectLst/>
                <a:latin typeface="YACgEb2ZvHQ 0"/>
                <a:sym typeface="YACgEb2ZvHQ 0"/>
              </a:rPr>
              <a:t>Bei der </a:t>
            </a:r>
            <a:r>
              <a:rPr lang="de-DE" b="1">
                <a:effectLst/>
                <a:latin typeface="YACgEb2ZvHQ 0"/>
                <a:sym typeface="YACgEb2ZvHQ 0"/>
              </a:rPr>
              <a:t>Geschlechtsidentität</a:t>
            </a:r>
            <a:r>
              <a:rPr lang="de-DE">
                <a:effectLst/>
                <a:latin typeface="YACgEb2ZvHQ 0"/>
                <a:sym typeface="YACgEb2ZvHQ 0"/>
              </a:rPr>
              <a:t> geht es darum, wie die Personen sich selbst identifizieren. </a:t>
            </a:r>
          </a:p>
          <a:p>
            <a:r>
              <a:rPr lang="de-DE">
                <a:effectLst/>
                <a:latin typeface="YACgEb2ZvHQ 0"/>
                <a:sym typeface="YACgEb2ZvHQ 0"/>
              </a:rPr>
              <a:t>Wenn man sich mit dem Geschlecht identifiziert, das einem bei der Geburt zugeschrieben wurde, wird man als </a:t>
            </a:r>
            <a:r>
              <a:rPr lang="de-DE" b="1">
                <a:effectLst/>
                <a:latin typeface="YACgEb2ZvHQ 0"/>
                <a:sym typeface="YACgEb2ZvHQ 0"/>
              </a:rPr>
              <a:t>cisgender</a:t>
            </a:r>
            <a:r>
              <a:rPr lang="de-DE">
                <a:effectLst/>
                <a:latin typeface="YACgEb2ZvHQ 0"/>
                <a:sym typeface="YACgEb2ZvHQ 0"/>
              </a:rPr>
              <a:t> beschrieben. Wenn man sich nicht mit dem Geschlecht identifiziert, das einem bei der Geburt zugeschrieben wurde, spricht man von </a:t>
            </a:r>
            <a:r>
              <a:rPr lang="de-DE" b="1">
                <a:effectLst/>
                <a:latin typeface="YACgEb2ZvHQ 0"/>
                <a:sym typeface="YACgEb2ZvHQ 0"/>
              </a:rPr>
              <a:t>Transgender</a:t>
            </a:r>
            <a:r>
              <a:rPr lang="de-DE">
                <a:effectLst/>
                <a:latin typeface="YACgEb2ZvHQ 0"/>
                <a:sym typeface="YACgEb2ZvHQ 0"/>
              </a:rPr>
              <a:t>. </a:t>
            </a:r>
          </a:p>
          <a:p>
            <a:endParaRPr lang="fr-CH" dirty="0">
              <a:solidFill>
                <a:srgbClr val="494949"/>
              </a:solidFill>
              <a:effectLst/>
              <a:latin typeface="YACgEb2ZvHQ 0"/>
            </a:endParaRPr>
          </a:p>
          <a:p>
            <a:r>
              <a:rPr lang="de-DE" b="1">
                <a:solidFill>
                  <a:schemeClr val="bg2"/>
                </a:solidFill>
                <a:effectLst/>
                <a:latin typeface="YACgEb2ZvHQ 0"/>
                <a:sym typeface="YACgEb2ZvHQ 0"/>
              </a:rPr>
              <a:t>Alle Geschlechtsidentitäten müssen respektiert werden. </a:t>
            </a:r>
            <a:endParaRPr lang="fr-CH" dirty="0">
              <a:solidFill>
                <a:schemeClr val="bg2"/>
              </a:solidFill>
              <a:effectLst/>
              <a:latin typeface="YACgEb2ZvHQ 0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DE5F9E-39DA-49B7-8AA0-FF8E2B15DEE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493500" y="6292334"/>
            <a:ext cx="412750" cy="182880"/>
          </a:xfrm>
        </p:spPr>
        <p:txBody>
          <a:bodyPr rtlCol="0"/>
          <a:lstStyle/>
          <a:p>
            <a:pPr rtl="0"/>
            <a:fld id="{7782931A-7D25-4B4B-9464-57AE418934A3}" type="slidenum">
              <a:rPr lang="fr-FR" smtClean="0"/>
              <a:pPr rtl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8209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E966EE-4FBD-534E-AAED-6C54465EF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>
                <a:latin typeface="Antonio"/>
                <a:sym typeface="Antonio"/>
              </a:rPr>
              <a:t>Das Geschlecht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EC737E2-1EBF-6244-8E0A-274D170CCC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8700" y="2286003"/>
            <a:ext cx="4808078" cy="3568696"/>
          </a:xfrm>
        </p:spPr>
        <p:txBody>
          <a:bodyPr rtlCol="0"/>
          <a:lstStyle/>
          <a:p>
            <a:r>
              <a:rPr lang="de-DE"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Die «Genderbread-Person» ermöglicht es, Unterschiede zusammenzufassen und zu verstehen zwischen: </a:t>
            </a:r>
            <a:endParaRPr lang="fr-CH" dirty="0">
              <a:solidFill>
                <a:schemeClr val="bg1">
                  <a:lumMod val="85000"/>
                  <a:lumOff val="15000"/>
                </a:schemeClr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Geschlechtsidentität (wie man sich identifiziert)</a:t>
            </a:r>
            <a:endParaRPr lang="fr-CH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Geschlechtsausdruck (wie man sich präsentiert)</a:t>
            </a:r>
            <a:endParaRPr lang="fr-CH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sexuelle Orientierung (zu wem man sich hingezogen fühlt)</a:t>
            </a:r>
            <a:endParaRPr lang="fr-CH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biologisches Geschlecht (unsere körperlichen und biologischen Merkmale)</a:t>
            </a:r>
            <a:endParaRPr lang="fr-CH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DE5F9E-39DA-49B7-8AA0-FF8E2B15DEE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493500" y="6292334"/>
            <a:ext cx="412750" cy="182880"/>
          </a:xfrm>
        </p:spPr>
        <p:txBody>
          <a:bodyPr rtlCol="0"/>
          <a:lstStyle/>
          <a:p>
            <a:pPr rtl="0"/>
            <a:fld id="{7782931A-7D25-4B4B-9464-57AE418934A3}" type="slidenum">
              <a:rPr lang="fr-FR" smtClean="0"/>
              <a:pPr rtl="0"/>
              <a:t>13</a:t>
            </a:fld>
            <a:endParaRPr lang="fr-FR"/>
          </a:p>
        </p:txBody>
      </p:sp>
      <p:pic>
        <p:nvPicPr>
          <p:cNvPr id="5" name="Image 4" descr="Une image contenant texte, capture d’écran, dessin humoristique, clipart&#10;&#10;Description générée automatiquement">
            <a:extLst>
              <a:ext uri="{FF2B5EF4-FFF2-40B4-BE49-F238E27FC236}">
                <a16:creationId xmlns:a16="http://schemas.microsoft.com/office/drawing/2014/main" id="{D747D7B1-47EB-A1B8-8019-5821C9BE43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0" y="2417257"/>
            <a:ext cx="5877668" cy="330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58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E966EE-4FBD-534E-AAED-6C54465EF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9" y="999068"/>
            <a:ext cx="8585083" cy="645284"/>
          </a:xfrm>
        </p:spPr>
        <p:txBody>
          <a:bodyPr rtlCol="0"/>
          <a:lstStyle/>
          <a:p>
            <a:pPr rtl="0"/>
            <a:r>
              <a:rPr lang="de-DE">
                <a:latin typeface="Antonio"/>
                <a:sym typeface="Antonio"/>
              </a:rPr>
              <a:t>Von Stereotypen zur Diskriminierung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EC737E2-1EBF-6244-8E0A-274D170CCC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8700" y="2286003"/>
            <a:ext cx="9977656" cy="722117"/>
          </a:xfrm>
        </p:spPr>
        <p:txBody>
          <a:bodyPr rtlCol="0"/>
          <a:lstStyle/>
          <a:p>
            <a:r>
              <a:rPr lang="de-DE" dirty="0"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Ein Geschlechterstereotyp, das zu einem Vorurteil wird, kann zu einer Diskriminierung aufgrund des Geschlechts führen.</a:t>
            </a:r>
          </a:p>
          <a:p>
            <a:endParaRPr lang="fr-CH" dirty="0">
              <a:solidFill>
                <a:schemeClr val="bg1">
                  <a:lumMod val="85000"/>
                  <a:lumOff val="15000"/>
                </a:schemeClr>
              </a:solidFill>
              <a:effectLst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DE5F9E-39DA-49B7-8AA0-FF8E2B15DEE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493500" y="6292334"/>
            <a:ext cx="412750" cy="182880"/>
          </a:xfrm>
        </p:spPr>
        <p:txBody>
          <a:bodyPr rtlCol="0"/>
          <a:lstStyle/>
          <a:p>
            <a:pPr rtl="0"/>
            <a:fld id="{7782931A-7D25-4B4B-9464-57AE418934A3}" type="slidenum">
              <a:rPr lang="fr-FR" smtClean="0"/>
              <a:pPr rtl="0"/>
              <a:t>14</a:t>
            </a:fld>
            <a:endParaRPr lang="fr-FR"/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BB60BA31-6212-3A51-0A1B-20F490FBF5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5847189"/>
              </p:ext>
            </p:extLst>
          </p:nvPr>
        </p:nvGraphicFramePr>
        <p:xfrm>
          <a:off x="792860" y="3298853"/>
          <a:ext cx="6872718" cy="2993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D2B68ACB-5C22-96FA-77CF-995B19A62D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4898667"/>
              </p:ext>
            </p:extLst>
          </p:nvPr>
        </p:nvGraphicFramePr>
        <p:xfrm>
          <a:off x="4389215" y="3298852"/>
          <a:ext cx="6872718" cy="2993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BED64AFC-6407-AF03-0E21-F282AAB69D0B}"/>
              </a:ext>
            </a:extLst>
          </p:cNvPr>
          <p:cNvSpPr txBox="1"/>
          <p:nvPr/>
        </p:nvSpPr>
        <p:spPr>
          <a:xfrm>
            <a:off x="792860" y="3479492"/>
            <a:ext cx="1798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>
                <a:solidFill>
                  <a:schemeClr val="accent1"/>
                </a:solidFill>
                <a:latin typeface="Antonio"/>
                <a:sym typeface="Antonio"/>
              </a:rPr>
              <a:t>Stereotypen: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643F1E4-FE25-388B-F187-477B763203B3}"/>
              </a:ext>
            </a:extLst>
          </p:cNvPr>
          <p:cNvSpPr txBox="1"/>
          <p:nvPr/>
        </p:nvSpPr>
        <p:spPr>
          <a:xfrm>
            <a:off x="792860" y="4610926"/>
            <a:ext cx="1798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>
                <a:solidFill>
                  <a:schemeClr val="accent1">
                    <a:lumMod val="75000"/>
                  </a:schemeClr>
                </a:solidFill>
                <a:latin typeface="Antonio"/>
                <a:sym typeface="Antonio"/>
              </a:rPr>
              <a:t>Vorurteile: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CFC004D-7F19-B46D-4572-7270B4A97D94}"/>
              </a:ext>
            </a:extLst>
          </p:cNvPr>
          <p:cNvSpPr txBox="1"/>
          <p:nvPr/>
        </p:nvSpPr>
        <p:spPr>
          <a:xfrm>
            <a:off x="792860" y="5742360"/>
            <a:ext cx="2028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1">
                    <a:lumMod val="50000"/>
                  </a:schemeClr>
                </a:solidFill>
                <a:latin typeface="Antonio"/>
                <a:sym typeface="Antonio"/>
              </a:rPr>
              <a:t>Diskriminierungen:</a:t>
            </a:r>
          </a:p>
        </p:txBody>
      </p:sp>
    </p:spTree>
    <p:extLst>
      <p:ext uri="{BB962C8B-B14F-4D97-AF65-F5344CB8AC3E}">
        <p14:creationId xmlns:p14="http://schemas.microsoft.com/office/powerpoint/2010/main" val="31632256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E966EE-4FBD-534E-AAED-6C54465EF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9" y="999068"/>
            <a:ext cx="6391003" cy="645284"/>
          </a:xfrm>
        </p:spPr>
        <p:txBody>
          <a:bodyPr rtlCol="0"/>
          <a:lstStyle/>
          <a:p>
            <a:pPr rtl="0"/>
            <a:r>
              <a:rPr lang="de-DE" dirty="0">
                <a:latin typeface="Antonio"/>
                <a:sym typeface="Antonio"/>
              </a:rPr>
              <a:t>Konkrete Auswirkungen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EC737E2-1EBF-6244-8E0A-274D170CCC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8699" y="2286003"/>
            <a:ext cx="9851821" cy="4189211"/>
          </a:xfrm>
        </p:spPr>
        <p:txBody>
          <a:bodyPr rtlCol="0"/>
          <a:lstStyle/>
          <a:p>
            <a:r>
              <a:rPr lang="de-DE" b="1"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Geschlechtsspezifische</a:t>
            </a:r>
            <a:r>
              <a:rPr lang="de-DE"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de-DE" b="1"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Stereotype</a:t>
            </a:r>
            <a:r>
              <a:rPr lang="de-DE"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 und </a:t>
            </a:r>
            <a:r>
              <a:rPr lang="de-DE" b="1"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Diskriminierung</a:t>
            </a:r>
            <a:r>
              <a:rPr lang="de-DE"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 können alle treffen, aber Frauen sind am häufigsten betroffen. Dies ist auf unsere Tendenz zurückzuführen, das als männlich Bezeichnete höher zu bewerten als das als weiblich Bezeichnete. </a:t>
            </a:r>
          </a:p>
          <a:p>
            <a:r>
              <a:rPr lang="de-DE"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Statistiken zeigen, dass Geschlechterdiskriminierung ganz </a:t>
            </a:r>
            <a:r>
              <a:rPr lang="de-DE" b="1"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konkrete Auswirkungen </a:t>
            </a:r>
            <a:r>
              <a:rPr lang="de-DE"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auf unser Leben hat.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DE5F9E-39DA-49B7-8AA0-FF8E2B15DEE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493500" y="6292334"/>
            <a:ext cx="412750" cy="182880"/>
          </a:xfrm>
        </p:spPr>
        <p:txBody>
          <a:bodyPr rtlCol="0"/>
          <a:lstStyle/>
          <a:p>
            <a:pPr rtl="0"/>
            <a:fld id="{7782931A-7D25-4B4B-9464-57AE418934A3}" type="slidenum">
              <a:rPr lang="fr-FR" smtClean="0"/>
              <a:pPr rtl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40243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EC737E2-1EBF-6244-8E0A-274D170CCC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11976" y="2304344"/>
            <a:ext cx="6627223" cy="2989263"/>
          </a:xfrm>
        </p:spPr>
        <p:txBody>
          <a:bodyPr rtlCol="0"/>
          <a:lstStyle/>
          <a:p>
            <a:r>
              <a:rPr lang="de-DE" sz="1800"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der Opfer von häuslicher Gewalt sind Frauen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8E966EE-4FBD-534E-AAED-6C54465EF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2705" y="508518"/>
            <a:ext cx="3443695" cy="1325563"/>
          </a:xfrm>
        </p:spPr>
        <p:txBody>
          <a:bodyPr rtlCol="0"/>
          <a:lstStyle/>
          <a:p>
            <a:pPr rtl="0"/>
            <a:r>
              <a:rPr lang="de-DE" sz="10000" dirty="0">
                <a:latin typeface="Antonio"/>
                <a:sym typeface="Antonio"/>
              </a:rPr>
              <a:t>70 %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DE5F9E-39DA-49B7-8AA0-FF8E2B15DEE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7782931A-7D25-4B4B-9464-57AE418934A3}" type="slidenum">
              <a:rPr lang="fr-FR" smtClean="0"/>
              <a:pPr rtl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05067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EC737E2-1EBF-6244-8E0A-274D170CCC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11976" y="2304344"/>
            <a:ext cx="8212184" cy="2989263"/>
          </a:xfrm>
        </p:spPr>
        <p:txBody>
          <a:bodyPr rtlCol="0"/>
          <a:lstStyle/>
          <a:p>
            <a:r>
              <a:rPr lang="de-DE" sz="1800" dirty="0"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der Opfer von Verkehrsunfällen sind Männer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8E966EE-4FBD-534E-AAED-6C54465EF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2705" y="508518"/>
            <a:ext cx="3315358" cy="1325563"/>
          </a:xfrm>
        </p:spPr>
        <p:txBody>
          <a:bodyPr rtlCol="0"/>
          <a:lstStyle/>
          <a:p>
            <a:pPr rtl="0"/>
            <a:r>
              <a:rPr lang="de-DE" sz="10000" dirty="0">
                <a:latin typeface="Antonio"/>
                <a:sym typeface="Antonio"/>
              </a:rPr>
              <a:t>60 %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DE5F9E-39DA-49B7-8AA0-FF8E2B15DEE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7782931A-7D25-4B4B-9464-57AE418934A3}" type="slidenum">
              <a:rPr lang="fr-FR" smtClean="0"/>
              <a:pPr rtl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58886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EC737E2-1EBF-6244-8E0A-274D170CCC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11976" y="2304344"/>
            <a:ext cx="7343085" cy="2989263"/>
          </a:xfrm>
        </p:spPr>
        <p:txBody>
          <a:bodyPr rtlCol="0"/>
          <a:lstStyle/>
          <a:p>
            <a:r>
              <a:rPr lang="de-DE" sz="1800"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der Hausarbeit wird bei Paaren von Frauen erledigt 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8E966EE-4FBD-534E-AAED-6C54465EF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2705" y="508518"/>
            <a:ext cx="3219106" cy="1325563"/>
          </a:xfrm>
        </p:spPr>
        <p:txBody>
          <a:bodyPr rtlCol="0"/>
          <a:lstStyle/>
          <a:p>
            <a:pPr rtl="0"/>
            <a:r>
              <a:rPr lang="de-DE" sz="10000" dirty="0">
                <a:latin typeface="Antonio"/>
                <a:sym typeface="Antonio"/>
              </a:rPr>
              <a:t>62 %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DE5F9E-39DA-49B7-8AA0-FF8E2B15DEE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7782931A-7D25-4B4B-9464-57AE418934A3}" type="slidenum">
              <a:rPr lang="fr-FR" smtClean="0"/>
              <a:pPr rtl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45759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E966EE-4FBD-534E-AAED-6C54465EF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999068"/>
            <a:ext cx="4859352" cy="645284"/>
          </a:xfrm>
        </p:spPr>
        <p:txBody>
          <a:bodyPr rtlCol="0"/>
          <a:lstStyle/>
          <a:p>
            <a:pPr rtl="0"/>
            <a:r>
              <a:rPr lang="de-DE">
                <a:latin typeface="Antonio"/>
                <a:sym typeface="Antonio"/>
              </a:rPr>
              <a:t>Sexismus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EC737E2-1EBF-6244-8E0A-274D170CCC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8699" y="2286003"/>
            <a:ext cx="9868599" cy="4189211"/>
          </a:xfrm>
        </p:spPr>
        <p:txBody>
          <a:bodyPr rtlCol="0"/>
          <a:lstStyle/>
          <a:p>
            <a:r>
              <a:rPr lang="de-DE" dirty="0"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Sexismus bezeichnet die </a:t>
            </a:r>
            <a:r>
              <a:rPr lang="de-DE" b="1" dirty="0"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Diskriminierung aufgrund des Geschlechts (Sex oder Gender). </a:t>
            </a:r>
            <a:r>
              <a:rPr lang="de-DE" dirty="0"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Es ist die Annahme, dass Männer Frauen überlegen sind. </a:t>
            </a:r>
          </a:p>
          <a:p>
            <a:r>
              <a:rPr lang="de-DE" dirty="0"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Sexismus schafft Ungleichheiten zwischen den Geschlechtern und lässt dies als normal erscheinen. Dabei ist Sexismus eine </a:t>
            </a:r>
            <a:r>
              <a:rPr lang="de-DE" b="1" dirty="0"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Ungerechtigkeit und die Diskriminierung aufgrund des </a:t>
            </a:r>
            <a:r>
              <a:rPr lang="de-DE" b="1"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Geschlechts ist strafbar.</a:t>
            </a:r>
            <a:endParaRPr lang="fr-CH" dirty="0">
              <a:solidFill>
                <a:schemeClr val="bg1">
                  <a:lumMod val="85000"/>
                  <a:lumOff val="15000"/>
                </a:schemeClr>
              </a:solidFill>
              <a:effectLst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DE5F9E-39DA-49B7-8AA0-FF8E2B15DEE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493500" y="6292334"/>
            <a:ext cx="412750" cy="182880"/>
          </a:xfrm>
        </p:spPr>
        <p:txBody>
          <a:bodyPr rtlCol="0"/>
          <a:lstStyle/>
          <a:p>
            <a:pPr rtl="0"/>
            <a:fld id="{7782931A-7D25-4B4B-9464-57AE418934A3}" type="slidenum">
              <a:rPr lang="fr-FR" smtClean="0"/>
              <a:pPr rtl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1160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AB324FA0-0DB4-3942-B6B8-27D09C4FF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>
                <a:latin typeface="Antonio"/>
                <a:sym typeface="Antonio"/>
              </a:rPr>
              <a:t>Inhalt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E209607A-1079-0440-B136-F827E83999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8700" y="2286000"/>
            <a:ext cx="8593864" cy="2904530"/>
          </a:xfrm>
        </p:spPr>
        <p:txBody>
          <a:bodyPr rtlCol="0"/>
          <a:lstStyle/>
          <a:p>
            <a:pPr rtl="0">
              <a:lnSpc>
                <a:spcPct val="110000"/>
              </a:lnSpc>
            </a:pPr>
            <a:r>
              <a:rPr lang="de-DE" b="1">
                <a:cs typeface="Calibri"/>
              </a:rPr>
              <a:t>01. </a:t>
            </a:r>
            <a:r>
              <a:rPr lang="de-DE">
                <a:cs typeface="Calibri"/>
              </a:rPr>
              <a:t>Fortschritte bei der Geschlechtergleichstellung</a:t>
            </a:r>
          </a:p>
          <a:p>
            <a:pPr rtl="0">
              <a:lnSpc>
                <a:spcPct val="110000"/>
              </a:lnSpc>
            </a:pPr>
            <a:r>
              <a:rPr lang="de-DE" b="1">
                <a:cs typeface="Calibri"/>
              </a:rPr>
              <a:t>02. </a:t>
            </a:r>
            <a:r>
              <a:rPr lang="de-DE">
                <a:cs typeface="Calibri"/>
              </a:rPr>
              <a:t>Begriffe</a:t>
            </a:r>
          </a:p>
          <a:p>
            <a:pPr rtl="0">
              <a:lnSpc>
                <a:spcPct val="110000"/>
              </a:lnSpc>
            </a:pPr>
            <a:r>
              <a:rPr lang="de-DE" b="1">
                <a:cs typeface="Calibri"/>
              </a:rPr>
              <a:t>03. </a:t>
            </a:r>
            <a:r>
              <a:rPr lang="de-DE">
                <a:cs typeface="Calibri"/>
              </a:rPr>
              <a:t>Übung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841C65C-0714-4BCD-8550-1DD2C44FAD8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493500" y="6292334"/>
            <a:ext cx="412750" cy="182880"/>
          </a:xfrm>
        </p:spPr>
        <p:txBody>
          <a:bodyPr rtlCol="0"/>
          <a:lstStyle/>
          <a:p>
            <a:pPr rtl="0"/>
            <a:fld id="{7782931A-7D25-4B4B-9464-57AE418934A3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85775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E966EE-4FBD-534E-AAED-6C54465EF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999068"/>
            <a:ext cx="4859352" cy="645284"/>
          </a:xfrm>
        </p:spPr>
        <p:txBody>
          <a:bodyPr rtlCol="0"/>
          <a:lstStyle/>
          <a:p>
            <a:pPr rtl="0"/>
            <a:r>
              <a:rPr lang="de-DE">
                <a:latin typeface="Antonio"/>
                <a:sym typeface="Antonio"/>
              </a:rPr>
              <a:t>Alltagssexismus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EC737E2-1EBF-6244-8E0A-274D170CCC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8700" y="2286003"/>
            <a:ext cx="8773326" cy="4189211"/>
          </a:xfrm>
        </p:spPr>
        <p:txBody>
          <a:bodyPr rtlCol="0"/>
          <a:lstStyle/>
          <a:p>
            <a:r>
              <a:rPr lang="de-DE" dirty="0"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Alltagssexismus ist eine </a:t>
            </a:r>
            <a:r>
              <a:rPr lang="de-DE" b="1" dirty="0"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Form von Mikro-Gewalt, die aufgrund des Geschlechts (Sex oder Gender) ausgeübt wird</a:t>
            </a:r>
            <a:r>
              <a:rPr lang="de-DE" dirty="0"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. Zum Beispiel Witze, herabsetzende Kommentare oder unangemessene Blicke. Alltagssexismus sieht banal aus und kann unbeabsichtigt sein, kann jedoch </a:t>
            </a:r>
            <a:r>
              <a:rPr lang="de-DE" b="1" dirty="0"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schlimme Folgen </a:t>
            </a:r>
            <a:r>
              <a:rPr lang="de-DE" dirty="0"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für die Menschen haben, die ihm ausgesetzt sind.</a:t>
            </a:r>
          </a:p>
          <a:p>
            <a:endParaRPr lang="fr-CH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r>
              <a:rPr lang="de-DE" dirty="0"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Zum Beispiel: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Nur die Mädchen um Hilfe beim Abräumen des Tisches bitten.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Von Jungen erwarten, dass sie zwangsläufig gut im Sport sind.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Mädchen, die sich ihrem Aussehen widmen, als oberflächlich empfinden.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Sich über weinende Jungen lustig machen.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DE5F9E-39DA-49B7-8AA0-FF8E2B15DEE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493500" y="6292334"/>
            <a:ext cx="412750" cy="182880"/>
          </a:xfrm>
        </p:spPr>
        <p:txBody>
          <a:bodyPr rtlCol="0"/>
          <a:lstStyle/>
          <a:p>
            <a:pPr rtl="0"/>
            <a:fld id="{7782931A-7D25-4B4B-9464-57AE418934A3}" type="slidenum">
              <a:rPr lang="fr-FR" smtClean="0"/>
              <a:pPr rtl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87352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AD910B1-47FC-A687-6C4A-FDE736F577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8700" y="2286000"/>
            <a:ext cx="9815763" cy="2904530"/>
          </a:xfrm>
        </p:spPr>
        <p:txBody>
          <a:bodyPr/>
          <a:lstStyle/>
          <a:p>
            <a:pPr marL="0" indent="0"/>
            <a:r>
              <a:rPr lang="de-DE" sz="1800"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Bildet 3er- oder 4er-Gruppen und sucht weitere Beispiele für Alltagssexismus.</a:t>
            </a:r>
            <a:endParaRPr lang="fr-CH" sz="18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010D6D1E-3155-CD67-E77B-84DC90013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ntonio"/>
                <a:sym typeface="Antonio"/>
              </a:rPr>
              <a:t>Übung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85E14BE-2133-1276-5B26-2CE001BF4F1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rtl="0"/>
            <a:fld id="{7782931A-7D25-4B4B-9464-57AE418934A3}" type="slidenum">
              <a:rPr lang="fr-FR" noProof="0" smtClean="0"/>
              <a:pPr rtl="0"/>
              <a:t>21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5127921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>
            <a:extLst>
              <a:ext uri="{FF2B5EF4-FFF2-40B4-BE49-F238E27FC236}">
                <a16:creationId xmlns:a16="http://schemas.microsoft.com/office/drawing/2014/main" id="{DC368AF2-9968-9F29-C6E6-8FD0328D2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Vielen Dank </a:t>
            </a:r>
            <a:r>
              <a:rPr lang="de-DE"/>
              <a:t>für die </a:t>
            </a:r>
            <a:r>
              <a:rPr lang="de-DE" dirty="0"/>
              <a:t>Teilnahme!</a:t>
            </a:r>
          </a:p>
        </p:txBody>
      </p:sp>
      <p:pic>
        <p:nvPicPr>
          <p:cNvPr id="17" name="Espace réservé du contenu 16" descr="Une image contenant texte, capture d’écran, Police, blanc  Description générée automatiquement">
            <a:extLst>
              <a:ext uri="{FF2B5EF4-FFF2-40B4-BE49-F238E27FC236}">
                <a16:creationId xmlns:a16="http://schemas.microsoft.com/office/drawing/2014/main" id="{1701780D-5272-F83D-ABF0-66778C96980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107" y="2358879"/>
            <a:ext cx="4876800" cy="1655233"/>
          </a:xfrm>
        </p:spPr>
      </p:pic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EC2F4368-E7E2-A435-1985-BA53DEB5DC6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57107" y="4659581"/>
            <a:ext cx="4876800" cy="1023372"/>
          </a:xfrm>
        </p:spPr>
        <p:txBody>
          <a:bodyPr/>
          <a:lstStyle/>
          <a:p>
            <a:r>
              <a:rPr lang="de-DE"/>
              <a:t>Rue de la Poste 1</a:t>
            </a:r>
          </a:p>
          <a:p>
            <a:r>
              <a:rPr lang="de-DE"/>
              <a:t>1701 Freiburg</a:t>
            </a:r>
          </a:p>
          <a:p>
            <a:r>
              <a:rPr lang="de-DE"/>
              <a:t>T +41 26 305 23 86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C4B4F7D-0026-AC03-CAA2-44077D49F17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rtl="0"/>
            <a:fld id="{7782931A-7D25-4B4B-9464-57AE418934A3}" type="slidenum">
              <a:rPr lang="fr-FR" noProof="0" smtClean="0"/>
              <a:pPr rtl="0"/>
              <a:t>22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667694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AB324FA0-0DB4-3942-B6B8-27D09C4FF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9" y="999068"/>
            <a:ext cx="8685751" cy="645284"/>
          </a:xfrm>
        </p:spPr>
        <p:txBody>
          <a:bodyPr rtlCol="0"/>
          <a:lstStyle/>
          <a:p>
            <a:pPr rtl="0"/>
            <a:r>
              <a:rPr lang="de-DE">
                <a:latin typeface="Antonio"/>
                <a:sym typeface="Antonio"/>
              </a:rPr>
              <a:t>Fortschritte bei der Geschlechtergleichstellung</a:t>
            </a:r>
            <a:endParaRPr lang="fr-FR" dirty="0">
              <a:latin typeface="Antonio" panose="02000303000000000000" pitchFamily="2" charset="0"/>
            </a:endParaRP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E209607A-1079-0440-B136-F827E83999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8700" y="2286000"/>
            <a:ext cx="8593864" cy="2904530"/>
          </a:xfrm>
        </p:spPr>
        <p:txBody>
          <a:bodyPr rtlCol="0"/>
          <a:lstStyle/>
          <a:p>
            <a:pPr>
              <a:lnSpc>
                <a:spcPct val="150000"/>
              </a:lnSpc>
            </a:pPr>
            <a:r>
              <a:rPr lang="de-DE" sz="1800"/>
              <a:t>Schweiz und Freiburg</a:t>
            </a:r>
          </a:p>
          <a:p>
            <a:pPr>
              <a:lnSpc>
                <a:spcPct val="150000"/>
              </a:lnSpc>
            </a:pPr>
            <a:r>
              <a:rPr lang="de-DE" sz="1800"/>
              <a:t>1971 bis heute</a:t>
            </a:r>
          </a:p>
          <a:p>
            <a:pPr rtl="0">
              <a:lnSpc>
                <a:spcPct val="110000"/>
              </a:lnSpc>
            </a:pPr>
            <a:endParaRPr lang="fr-FR" dirty="0">
              <a:cs typeface="Calibri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841C65C-0714-4BCD-8550-1DD2C44FAD8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493500" y="6292334"/>
            <a:ext cx="412750" cy="182880"/>
          </a:xfrm>
        </p:spPr>
        <p:txBody>
          <a:bodyPr rtlCol="0"/>
          <a:lstStyle/>
          <a:p>
            <a:pPr rtl="0"/>
            <a:fld id="{7782931A-7D25-4B4B-9464-57AE418934A3}" type="slidenum">
              <a:rPr lang="fr-FR" smtClean="0"/>
              <a:pPr rtl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1561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>
            <a:extLst>
              <a:ext uri="{FF2B5EF4-FFF2-40B4-BE49-F238E27FC236}">
                <a16:creationId xmlns:a16="http://schemas.microsoft.com/office/drawing/2014/main" id="{9F599E39-5C55-1E97-37B4-6835ED388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497" y="1000012"/>
            <a:ext cx="1270363" cy="645284"/>
          </a:xfrm>
        </p:spPr>
        <p:txBody>
          <a:bodyPr/>
          <a:lstStyle/>
          <a:p>
            <a:r>
              <a:rPr lang="de-DE"/>
              <a:t>1971</a:t>
            </a:r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1DAA28F8-4953-4465-24A2-EA9B66E68A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41679" y="2321042"/>
            <a:ext cx="2921612" cy="3568696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e-DE" b="1" dirty="0">
                <a:solidFill>
                  <a:srgbClr val="000000"/>
                </a:solidFill>
                <a:effectLst/>
              </a:rPr>
              <a:t>7. Februar </a:t>
            </a:r>
            <a:endParaRPr lang="fr-CH" b="1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e-DE" dirty="0">
                <a:solidFill>
                  <a:srgbClr val="000000"/>
                </a:solidFill>
                <a:effectLst/>
              </a:rPr>
              <a:t>Stimm- und Wahlrecht für Frauen auf Bundesebene und im Kanton Freiburg</a:t>
            </a:r>
            <a:endParaRPr lang="fr-CH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20799E9-7878-ADF4-8199-3AE66D93C87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82931A-7D25-4B4B-9464-57AE418934A3}" type="slidenum">
              <a:rPr lang="fr-FR" noProof="0" smtClean="0"/>
              <a:pPr/>
              <a:t>4</a:t>
            </a:fld>
            <a:endParaRPr lang="fr-FR" noProof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2EBB682-5163-C7EA-2912-D0506C60B666}"/>
              </a:ext>
            </a:extLst>
          </p:cNvPr>
          <p:cNvSpPr/>
          <p:nvPr/>
        </p:nvSpPr>
        <p:spPr>
          <a:xfrm>
            <a:off x="-100771" y="1828800"/>
            <a:ext cx="12492173" cy="896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30189328-E4EF-C652-6A28-631E41F25C37}"/>
              </a:ext>
            </a:extLst>
          </p:cNvPr>
          <p:cNvSpPr/>
          <p:nvPr/>
        </p:nvSpPr>
        <p:spPr>
          <a:xfrm>
            <a:off x="1497874" y="1729817"/>
            <a:ext cx="287611" cy="28761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4" name="Titre 11">
            <a:extLst>
              <a:ext uri="{FF2B5EF4-FFF2-40B4-BE49-F238E27FC236}">
                <a16:creationId xmlns:a16="http://schemas.microsoft.com/office/drawing/2014/main" id="{7DC7A655-CBE5-B6FB-7C42-FD2C8C55C038}"/>
              </a:ext>
            </a:extLst>
          </p:cNvPr>
          <p:cNvSpPr txBox="1">
            <a:spLocks/>
          </p:cNvSpPr>
          <p:nvPr/>
        </p:nvSpPr>
        <p:spPr>
          <a:xfrm>
            <a:off x="6610461" y="1000012"/>
            <a:ext cx="1270363" cy="645284"/>
          </a:xfrm>
          <a:prstGeom prst="rect">
            <a:avLst/>
          </a:prstGeom>
        </p:spPr>
        <p:txBody>
          <a:bodyPr lIns="0" tIns="0" rIns="0" bIns="0" rtlCol="0"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/>
              <a:t>1981</a:t>
            </a: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8CEF5DD8-F888-73F7-294A-25B605FA59EA}"/>
              </a:ext>
            </a:extLst>
          </p:cNvPr>
          <p:cNvSpPr/>
          <p:nvPr/>
        </p:nvSpPr>
        <p:spPr>
          <a:xfrm>
            <a:off x="7101838" y="1729817"/>
            <a:ext cx="287611" cy="28761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6" name="Espace réservé du contenu 12">
            <a:extLst>
              <a:ext uri="{FF2B5EF4-FFF2-40B4-BE49-F238E27FC236}">
                <a16:creationId xmlns:a16="http://schemas.microsoft.com/office/drawing/2014/main" id="{BAB4BDCC-D71A-1208-8C30-F8A584BCB810}"/>
              </a:ext>
            </a:extLst>
          </p:cNvPr>
          <p:cNvSpPr txBox="1">
            <a:spLocks/>
          </p:cNvSpPr>
          <p:nvPr/>
        </p:nvSpPr>
        <p:spPr>
          <a:xfrm>
            <a:off x="7245643" y="2321042"/>
            <a:ext cx="2921612" cy="3568696"/>
          </a:xfrm>
          <a:prstGeom prst="rect">
            <a:avLst/>
          </a:prstGeom>
        </p:spPr>
        <p:txBody>
          <a:bodyPr lIns="0" tIns="0" rIns="0" bIns="0" rtlCol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rgbClr val="000000"/>
                </a:solidFill>
                <a:effectLst/>
              </a:rPr>
              <a:t>Grundsatz der Gleichstellung von Mann und Frau in der Bundesverfassung verankert</a:t>
            </a:r>
            <a:endParaRPr lang="fr-CH" dirty="0"/>
          </a:p>
        </p:txBody>
      </p:sp>
      <p:pic>
        <p:nvPicPr>
          <p:cNvPr id="2050" name="Picture 2" descr="Piatti Celestino - Frauenstimmrecht Ja">
            <a:extLst>
              <a:ext uri="{FF2B5EF4-FFF2-40B4-BE49-F238E27FC236}">
                <a16:creationId xmlns:a16="http://schemas.microsoft.com/office/drawing/2014/main" id="{CF26EEEC-0374-E7CB-4C6F-00FBD9A71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678" y="3860142"/>
            <a:ext cx="1911749" cy="270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rtikel zur Gleichstellung von Mann und Frau">
            <a:extLst>
              <a:ext uri="{FF2B5EF4-FFF2-40B4-BE49-F238E27FC236}">
                <a16:creationId xmlns:a16="http://schemas.microsoft.com/office/drawing/2014/main" id="{2DE6B0D6-6569-3921-2105-F74591AED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642" y="3860141"/>
            <a:ext cx="1902366" cy="27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188144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>
            <a:extLst>
              <a:ext uri="{FF2B5EF4-FFF2-40B4-BE49-F238E27FC236}">
                <a16:creationId xmlns:a16="http://schemas.microsoft.com/office/drawing/2014/main" id="{9F599E39-5C55-1E97-37B4-6835ED388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8108" y="1000012"/>
            <a:ext cx="1270363" cy="645284"/>
          </a:xfrm>
        </p:spPr>
        <p:txBody>
          <a:bodyPr/>
          <a:lstStyle/>
          <a:p>
            <a:r>
              <a:rPr lang="de-DE"/>
              <a:t>1988</a:t>
            </a:r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1DAA28F8-4953-4465-24A2-EA9B66E68A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15484" y="2311271"/>
            <a:ext cx="2921612" cy="3568696"/>
          </a:xfrm>
        </p:spPr>
        <p:txBody>
          <a:bodyPr/>
          <a:lstStyle/>
          <a:p>
            <a:pPr algn="r">
              <a:spcBef>
                <a:spcPts val="0"/>
              </a:spcBef>
              <a:spcAft>
                <a:spcPts val="600"/>
              </a:spcAft>
            </a:pPr>
            <a:r>
              <a:rPr lang="de-DE" b="1">
                <a:solidFill>
                  <a:srgbClr val="000000"/>
                </a:solidFill>
                <a:effectLst/>
              </a:rPr>
              <a:t>1. Januar</a:t>
            </a:r>
          </a:p>
          <a:p>
            <a:pPr algn="r">
              <a:spcBef>
                <a:spcPts val="0"/>
              </a:spcBef>
              <a:spcAft>
                <a:spcPts val="600"/>
              </a:spcAft>
            </a:pPr>
            <a:r>
              <a:rPr lang="de-DE">
                <a:solidFill>
                  <a:srgbClr val="000000"/>
                </a:solidFill>
              </a:rPr>
              <a:t>Revision </a:t>
            </a:r>
            <a:r>
              <a:rPr lang="de-DE">
                <a:solidFill>
                  <a:srgbClr val="000000"/>
                </a:solidFill>
                <a:effectLst/>
              </a:rPr>
              <a:t>des Schweizer Eherechts: Frauen können ohne die Zustimmung ihres Mannes arbeiten und ein Bankkonto eröffnen</a:t>
            </a:r>
            <a:endParaRPr lang="fr-CH" dirty="0">
              <a:solidFill>
                <a:srgbClr val="000000"/>
              </a:solidFill>
            </a:endParaRPr>
          </a:p>
          <a:p>
            <a:pPr algn="r">
              <a:spcBef>
                <a:spcPts val="0"/>
              </a:spcBef>
              <a:spcAft>
                <a:spcPts val="600"/>
              </a:spcAft>
            </a:pPr>
            <a:r>
              <a:rPr lang="de-DE" b="1">
                <a:solidFill>
                  <a:srgbClr val="000000"/>
                </a:solidFill>
                <a:effectLst/>
              </a:rPr>
              <a:t>1. September</a:t>
            </a:r>
          </a:p>
          <a:p>
            <a:pPr algn="r">
              <a:spcBef>
                <a:spcPts val="0"/>
              </a:spcBef>
              <a:spcAft>
                <a:spcPts val="600"/>
              </a:spcAft>
            </a:pPr>
            <a:r>
              <a:rPr lang="de-DE">
                <a:solidFill>
                  <a:srgbClr val="000000"/>
                </a:solidFill>
                <a:effectLst/>
              </a:rPr>
              <a:t>Gründung des Eidgenössischen Büros für Gleichstellung (EBG)</a:t>
            </a:r>
            <a:endParaRPr lang="fr-CH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20799E9-7878-ADF4-8199-3AE66D93C87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82931A-7D25-4B4B-9464-57AE418934A3}" type="slidenum">
              <a:rPr lang="fr-FR" noProof="0" smtClean="0"/>
              <a:pPr/>
              <a:t>5</a:t>
            </a:fld>
            <a:endParaRPr lang="fr-FR" noProof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2EBB682-5163-C7EA-2912-D0506C60B666}"/>
              </a:ext>
            </a:extLst>
          </p:cNvPr>
          <p:cNvSpPr/>
          <p:nvPr/>
        </p:nvSpPr>
        <p:spPr>
          <a:xfrm>
            <a:off x="-100771" y="1828800"/>
            <a:ext cx="12492173" cy="896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30189328-E4EF-C652-6A28-631E41F25C37}"/>
              </a:ext>
            </a:extLst>
          </p:cNvPr>
          <p:cNvSpPr/>
          <p:nvPr/>
        </p:nvSpPr>
        <p:spPr>
          <a:xfrm>
            <a:off x="4049485" y="1729817"/>
            <a:ext cx="287611" cy="28761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4" name="Titre 11">
            <a:extLst>
              <a:ext uri="{FF2B5EF4-FFF2-40B4-BE49-F238E27FC236}">
                <a16:creationId xmlns:a16="http://schemas.microsoft.com/office/drawing/2014/main" id="{7DC7A655-CBE5-B6FB-7C42-FD2C8C55C038}"/>
              </a:ext>
            </a:extLst>
          </p:cNvPr>
          <p:cNvSpPr txBox="1">
            <a:spLocks/>
          </p:cNvSpPr>
          <p:nvPr/>
        </p:nvSpPr>
        <p:spPr>
          <a:xfrm>
            <a:off x="6610461" y="1000012"/>
            <a:ext cx="1270363" cy="645284"/>
          </a:xfrm>
          <a:prstGeom prst="rect">
            <a:avLst/>
          </a:prstGeom>
        </p:spPr>
        <p:txBody>
          <a:bodyPr lIns="0" tIns="0" rIns="0" bIns="0" rtlCol="0"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/>
              <a:t>1991</a:t>
            </a: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8CEF5DD8-F888-73F7-294A-25B605FA59EA}"/>
              </a:ext>
            </a:extLst>
          </p:cNvPr>
          <p:cNvSpPr/>
          <p:nvPr/>
        </p:nvSpPr>
        <p:spPr>
          <a:xfrm>
            <a:off x="7101838" y="1729817"/>
            <a:ext cx="287611" cy="28761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6" name="Espace réservé du contenu 12">
            <a:extLst>
              <a:ext uri="{FF2B5EF4-FFF2-40B4-BE49-F238E27FC236}">
                <a16:creationId xmlns:a16="http://schemas.microsoft.com/office/drawing/2014/main" id="{BAB4BDCC-D71A-1208-8C30-F8A584BCB810}"/>
              </a:ext>
            </a:extLst>
          </p:cNvPr>
          <p:cNvSpPr txBox="1">
            <a:spLocks/>
          </p:cNvSpPr>
          <p:nvPr/>
        </p:nvSpPr>
        <p:spPr>
          <a:xfrm>
            <a:off x="7245643" y="2321042"/>
            <a:ext cx="2921612" cy="3568696"/>
          </a:xfrm>
          <a:prstGeom prst="rect">
            <a:avLst/>
          </a:prstGeom>
        </p:spPr>
        <p:txBody>
          <a:bodyPr lIns="0" tIns="0" rIns="0" bIns="0" rtlCol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>
                <a:solidFill>
                  <a:srgbClr val="000000"/>
                </a:solidFill>
                <a:effectLst/>
              </a:rPr>
              <a:t>14. Juni </a:t>
            </a:r>
          </a:p>
          <a:p>
            <a:r>
              <a:rPr lang="de-DE" dirty="0">
                <a:solidFill>
                  <a:srgbClr val="000000"/>
                </a:solidFill>
                <a:effectLst/>
              </a:rPr>
              <a:t>Erster Frauenstreik fordert die Durchsetzung des Gleichheitsgrundsatzes und vereint schweizweit über 500 000 Menschen</a:t>
            </a:r>
            <a:endParaRPr lang="fr-CH" dirty="0"/>
          </a:p>
        </p:txBody>
      </p:sp>
      <p:pic>
        <p:nvPicPr>
          <p:cNvPr id="3" name="Image 2" descr="Une image contenant croquis, Dessin au trait, dessin, blanc  Description générée automatiquement">
            <a:extLst>
              <a:ext uri="{FF2B5EF4-FFF2-40B4-BE49-F238E27FC236}">
                <a16:creationId xmlns:a16="http://schemas.microsoft.com/office/drawing/2014/main" id="{5B8D9CDF-E69A-0BD1-9DF7-8125121F8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838" y="4423954"/>
            <a:ext cx="2037305" cy="225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029977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>
            <a:extLst>
              <a:ext uri="{FF2B5EF4-FFF2-40B4-BE49-F238E27FC236}">
                <a16:creationId xmlns:a16="http://schemas.microsoft.com/office/drawing/2014/main" id="{9F599E39-5C55-1E97-37B4-6835ED388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145" y="1000012"/>
            <a:ext cx="1270363" cy="645284"/>
          </a:xfrm>
        </p:spPr>
        <p:txBody>
          <a:bodyPr/>
          <a:lstStyle/>
          <a:p>
            <a:r>
              <a:rPr lang="de-DE"/>
              <a:t>1994</a:t>
            </a:r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1DAA28F8-4953-4465-24A2-EA9B66E68A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1994" y="2420023"/>
            <a:ext cx="2921612" cy="3568696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e-DE" b="1">
                <a:solidFill>
                  <a:srgbClr val="000000"/>
                </a:solidFill>
                <a:effectLst/>
              </a:rPr>
              <a:t>1. Juni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e-DE">
                <a:solidFill>
                  <a:srgbClr val="000000"/>
                </a:solidFill>
                <a:effectLst/>
              </a:rPr>
              <a:t>Gründung des Büros für die Gleichstellung von Frau und Mann und für Familienfragen GFB im Kanton Freiburg</a:t>
            </a:r>
            <a:endParaRPr lang="fr-CH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20799E9-7878-ADF4-8199-3AE66D93C87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82931A-7D25-4B4B-9464-57AE418934A3}" type="slidenum">
              <a:rPr lang="fr-FR" noProof="0" smtClean="0"/>
              <a:pPr/>
              <a:t>6</a:t>
            </a:fld>
            <a:endParaRPr lang="fr-FR" noProof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2EBB682-5163-C7EA-2912-D0506C60B666}"/>
              </a:ext>
            </a:extLst>
          </p:cNvPr>
          <p:cNvSpPr/>
          <p:nvPr/>
        </p:nvSpPr>
        <p:spPr>
          <a:xfrm>
            <a:off x="-100771" y="1828800"/>
            <a:ext cx="12492173" cy="896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30189328-E4EF-C652-6A28-631E41F25C37}"/>
              </a:ext>
            </a:extLst>
          </p:cNvPr>
          <p:cNvSpPr/>
          <p:nvPr/>
        </p:nvSpPr>
        <p:spPr>
          <a:xfrm>
            <a:off x="829522" y="1745048"/>
            <a:ext cx="287611" cy="28761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4" name="Titre 11">
            <a:extLst>
              <a:ext uri="{FF2B5EF4-FFF2-40B4-BE49-F238E27FC236}">
                <a16:creationId xmlns:a16="http://schemas.microsoft.com/office/drawing/2014/main" id="{7DC7A655-CBE5-B6FB-7C42-FD2C8C55C038}"/>
              </a:ext>
            </a:extLst>
          </p:cNvPr>
          <p:cNvSpPr txBox="1">
            <a:spLocks/>
          </p:cNvSpPr>
          <p:nvPr/>
        </p:nvSpPr>
        <p:spPr>
          <a:xfrm>
            <a:off x="8233390" y="1000012"/>
            <a:ext cx="1270363" cy="645284"/>
          </a:xfrm>
          <a:prstGeom prst="rect">
            <a:avLst/>
          </a:prstGeom>
        </p:spPr>
        <p:txBody>
          <a:bodyPr lIns="0" tIns="0" rIns="0" bIns="0" rtlCol="0"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/>
              <a:t>2002</a:t>
            </a: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8CEF5DD8-F888-73F7-294A-25B605FA59EA}"/>
              </a:ext>
            </a:extLst>
          </p:cNvPr>
          <p:cNvSpPr/>
          <p:nvPr/>
        </p:nvSpPr>
        <p:spPr>
          <a:xfrm>
            <a:off x="8724767" y="1729817"/>
            <a:ext cx="287611" cy="28761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6" name="Espace réservé du contenu 12">
            <a:extLst>
              <a:ext uri="{FF2B5EF4-FFF2-40B4-BE49-F238E27FC236}">
                <a16:creationId xmlns:a16="http://schemas.microsoft.com/office/drawing/2014/main" id="{BAB4BDCC-D71A-1208-8C30-F8A584BCB810}"/>
              </a:ext>
            </a:extLst>
          </p:cNvPr>
          <p:cNvSpPr txBox="1">
            <a:spLocks/>
          </p:cNvSpPr>
          <p:nvPr/>
        </p:nvSpPr>
        <p:spPr>
          <a:xfrm>
            <a:off x="8868572" y="2321042"/>
            <a:ext cx="2921612" cy="3568696"/>
          </a:xfrm>
          <a:prstGeom prst="rect">
            <a:avLst/>
          </a:prstGeom>
        </p:spPr>
        <p:txBody>
          <a:bodyPr lIns="0" tIns="0" rIns="0" bIns="0" rtlCol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>
                <a:solidFill>
                  <a:srgbClr val="000000"/>
                </a:solidFill>
              </a:rPr>
              <a:t>2. </a:t>
            </a:r>
            <a:r>
              <a:rPr lang="de-DE" b="1">
                <a:solidFill>
                  <a:srgbClr val="000000"/>
                </a:solidFill>
                <a:effectLst/>
              </a:rPr>
              <a:t>Juni</a:t>
            </a:r>
            <a:r>
              <a:rPr lang="de-DE">
                <a:solidFill>
                  <a:srgbClr val="000000"/>
                </a:solidFill>
                <a:effectLst/>
              </a:rPr>
              <a:t> </a:t>
            </a:r>
          </a:p>
          <a:p>
            <a:r>
              <a:rPr lang="de-DE">
                <a:solidFill>
                  <a:srgbClr val="000000"/>
                </a:solidFill>
                <a:effectLst/>
              </a:rPr>
              <a:t>Vorlage zur straffreien Abtreibung bis zur 12. Woche wird angenommen</a:t>
            </a:r>
            <a:endParaRPr lang="fr-CH" dirty="0"/>
          </a:p>
        </p:txBody>
      </p:sp>
      <p:sp>
        <p:nvSpPr>
          <p:cNvPr id="2" name="Titre 11">
            <a:extLst>
              <a:ext uri="{FF2B5EF4-FFF2-40B4-BE49-F238E27FC236}">
                <a16:creationId xmlns:a16="http://schemas.microsoft.com/office/drawing/2014/main" id="{83F0BE3E-6C92-77C6-BB11-EE067E4245ED}"/>
              </a:ext>
            </a:extLst>
          </p:cNvPr>
          <p:cNvSpPr txBox="1">
            <a:spLocks/>
          </p:cNvSpPr>
          <p:nvPr/>
        </p:nvSpPr>
        <p:spPr>
          <a:xfrm>
            <a:off x="3542580" y="1000012"/>
            <a:ext cx="1270363" cy="645284"/>
          </a:xfrm>
          <a:prstGeom prst="rect">
            <a:avLst/>
          </a:prstGeom>
        </p:spPr>
        <p:txBody>
          <a:bodyPr lIns="0" tIns="0" rIns="0" bIns="0" rtlCol="0"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/>
              <a:t>1996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2E56FBC2-20DE-4914-FF12-1EC9B26340C3}"/>
              </a:ext>
            </a:extLst>
          </p:cNvPr>
          <p:cNvSpPr/>
          <p:nvPr/>
        </p:nvSpPr>
        <p:spPr>
          <a:xfrm>
            <a:off x="4033957" y="1729817"/>
            <a:ext cx="287611" cy="28761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Espace réservé du contenu 12">
            <a:extLst>
              <a:ext uri="{FF2B5EF4-FFF2-40B4-BE49-F238E27FC236}">
                <a16:creationId xmlns:a16="http://schemas.microsoft.com/office/drawing/2014/main" id="{E71F4732-ADD8-1F48-B505-4D2E8399BA0C}"/>
              </a:ext>
            </a:extLst>
          </p:cNvPr>
          <p:cNvSpPr txBox="1">
            <a:spLocks/>
          </p:cNvSpPr>
          <p:nvPr/>
        </p:nvSpPr>
        <p:spPr>
          <a:xfrm>
            <a:off x="4177762" y="2321042"/>
            <a:ext cx="2921612" cy="3568696"/>
          </a:xfrm>
          <a:prstGeom prst="rect">
            <a:avLst/>
          </a:prstGeom>
        </p:spPr>
        <p:txBody>
          <a:bodyPr lIns="0" tIns="0" rIns="0" bIns="0" rtlCol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>
                <a:solidFill>
                  <a:srgbClr val="000000"/>
                </a:solidFill>
                <a:effectLst/>
              </a:rPr>
              <a:t>1. Juli</a:t>
            </a:r>
          </a:p>
          <a:p>
            <a:r>
              <a:rPr lang="de-DE">
                <a:solidFill>
                  <a:srgbClr val="000000"/>
                </a:solidFill>
              </a:rPr>
              <a:t>Inkrafttreten Bundesgesetz über die Gleichstellung von Frau und Mann (GIG)</a:t>
            </a:r>
            <a:endParaRPr lang="fr-CH" dirty="0"/>
          </a:p>
        </p:txBody>
      </p:sp>
      <p:pic>
        <p:nvPicPr>
          <p:cNvPr id="11" name="Image 10" descr="Une image contenant symbole, capture d’écran, Graphique, violet  Description générée automatiquement">
            <a:extLst>
              <a:ext uri="{FF2B5EF4-FFF2-40B4-BE49-F238E27FC236}">
                <a16:creationId xmlns:a16="http://schemas.microsoft.com/office/drawing/2014/main" id="{C1003C88-1803-60F8-8634-E3E2B26B48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889" y="4090749"/>
            <a:ext cx="5066852" cy="218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822479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>
            <a:extLst>
              <a:ext uri="{FF2B5EF4-FFF2-40B4-BE49-F238E27FC236}">
                <a16:creationId xmlns:a16="http://schemas.microsoft.com/office/drawing/2014/main" id="{9F599E39-5C55-1E97-37B4-6835ED388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8714" y="1000012"/>
            <a:ext cx="1270363" cy="645284"/>
          </a:xfrm>
        </p:spPr>
        <p:txBody>
          <a:bodyPr/>
          <a:lstStyle/>
          <a:p>
            <a:r>
              <a:rPr lang="de-DE"/>
              <a:t>2004</a:t>
            </a:r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1DAA28F8-4953-4465-24A2-EA9B66E68A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25869" y="2374144"/>
            <a:ext cx="2921612" cy="3568696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e-DE" b="1" dirty="0">
                <a:solidFill>
                  <a:srgbClr val="000000"/>
                </a:solidFill>
                <a:effectLst/>
              </a:rPr>
              <a:t>26. September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e-DE" dirty="0">
                <a:solidFill>
                  <a:srgbClr val="000000"/>
                </a:solidFill>
              </a:rPr>
              <a:t>14-wöchiger Mutterschaftsurlaub wird auf Bundesebene stattgegeben</a:t>
            </a:r>
            <a:endParaRPr lang="fr-CH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20799E9-7878-ADF4-8199-3AE66D93C87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82931A-7D25-4B4B-9464-57AE418934A3}" type="slidenum">
              <a:rPr lang="fr-FR" noProof="0" smtClean="0"/>
              <a:pPr/>
              <a:t>7</a:t>
            </a:fld>
            <a:endParaRPr lang="fr-FR" noProof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2EBB682-5163-C7EA-2912-D0506C60B666}"/>
              </a:ext>
            </a:extLst>
          </p:cNvPr>
          <p:cNvSpPr/>
          <p:nvPr/>
        </p:nvSpPr>
        <p:spPr>
          <a:xfrm>
            <a:off x="-100771" y="1828800"/>
            <a:ext cx="12492173" cy="896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30189328-E4EF-C652-6A28-631E41F25C37}"/>
              </a:ext>
            </a:extLst>
          </p:cNvPr>
          <p:cNvSpPr/>
          <p:nvPr/>
        </p:nvSpPr>
        <p:spPr>
          <a:xfrm>
            <a:off x="1820091" y="1729817"/>
            <a:ext cx="287611" cy="28761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4" name="Titre 11">
            <a:extLst>
              <a:ext uri="{FF2B5EF4-FFF2-40B4-BE49-F238E27FC236}">
                <a16:creationId xmlns:a16="http://schemas.microsoft.com/office/drawing/2014/main" id="{7DC7A655-CBE5-B6FB-7C42-FD2C8C55C038}"/>
              </a:ext>
            </a:extLst>
          </p:cNvPr>
          <p:cNvSpPr txBox="1">
            <a:spLocks/>
          </p:cNvSpPr>
          <p:nvPr/>
        </p:nvSpPr>
        <p:spPr>
          <a:xfrm>
            <a:off x="6610461" y="1000012"/>
            <a:ext cx="1270363" cy="645284"/>
          </a:xfrm>
          <a:prstGeom prst="rect">
            <a:avLst/>
          </a:prstGeom>
        </p:spPr>
        <p:txBody>
          <a:bodyPr lIns="0" tIns="0" rIns="0" bIns="0" rtlCol="0"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/>
              <a:t>2011</a:t>
            </a: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8CEF5DD8-F888-73F7-294A-25B605FA59EA}"/>
              </a:ext>
            </a:extLst>
          </p:cNvPr>
          <p:cNvSpPr/>
          <p:nvPr/>
        </p:nvSpPr>
        <p:spPr>
          <a:xfrm>
            <a:off x="7101838" y="1729817"/>
            <a:ext cx="287611" cy="28761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6" name="Espace réservé du contenu 12">
            <a:extLst>
              <a:ext uri="{FF2B5EF4-FFF2-40B4-BE49-F238E27FC236}">
                <a16:creationId xmlns:a16="http://schemas.microsoft.com/office/drawing/2014/main" id="{BAB4BDCC-D71A-1208-8C30-F8A584BCB810}"/>
              </a:ext>
            </a:extLst>
          </p:cNvPr>
          <p:cNvSpPr txBox="1">
            <a:spLocks/>
          </p:cNvSpPr>
          <p:nvPr/>
        </p:nvSpPr>
        <p:spPr>
          <a:xfrm>
            <a:off x="7245643" y="2321042"/>
            <a:ext cx="2921612" cy="3568696"/>
          </a:xfrm>
          <a:prstGeom prst="rect">
            <a:avLst/>
          </a:prstGeom>
        </p:spPr>
        <p:txBody>
          <a:bodyPr lIns="0" tIns="0" rIns="0" bIns="0" rtlCol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>
                <a:solidFill>
                  <a:srgbClr val="000000"/>
                </a:solidFill>
                <a:effectLst/>
              </a:rPr>
              <a:t>4. Dezember</a:t>
            </a:r>
          </a:p>
          <a:p>
            <a:r>
              <a:rPr lang="de-DE" dirty="0">
                <a:solidFill>
                  <a:srgbClr val="000000"/>
                </a:solidFill>
              </a:rPr>
              <a:t>Drei </a:t>
            </a:r>
            <a:r>
              <a:rPr lang="de-DE" dirty="0">
                <a:solidFill>
                  <a:srgbClr val="000000"/>
                </a:solidFill>
                <a:effectLst/>
              </a:rPr>
              <a:t>Frauen in den Staatsrat des Kantons Freiburg gewählt. Bis heute der höchste Frauenanteil in dieser Position. Hielt jedoch nur einige Monate an.</a:t>
            </a:r>
            <a:endParaRPr lang="fr-CH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BDEA443-B500-D6C3-CDB9-47EB410F24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426"/>
          <a:stretch/>
        </p:blipFill>
        <p:spPr>
          <a:xfrm>
            <a:off x="689522" y="3855727"/>
            <a:ext cx="1909555" cy="266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700740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>
            <a:extLst>
              <a:ext uri="{FF2B5EF4-FFF2-40B4-BE49-F238E27FC236}">
                <a16:creationId xmlns:a16="http://schemas.microsoft.com/office/drawing/2014/main" id="{9F599E39-5C55-1E97-37B4-6835ED388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1571" y="1000012"/>
            <a:ext cx="1270363" cy="645284"/>
          </a:xfrm>
        </p:spPr>
        <p:txBody>
          <a:bodyPr/>
          <a:lstStyle/>
          <a:p>
            <a:r>
              <a:rPr lang="de-DE"/>
              <a:t>2019</a:t>
            </a:r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1DAA28F8-4953-4465-24A2-EA9B66E68A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35194" y="2200932"/>
            <a:ext cx="2921612" cy="3568696"/>
          </a:xfrm>
        </p:spPr>
        <p:txBody>
          <a:bodyPr/>
          <a:lstStyle/>
          <a:p>
            <a:pPr algn="r">
              <a:spcBef>
                <a:spcPts val="0"/>
              </a:spcBef>
              <a:spcAft>
                <a:spcPts val="600"/>
              </a:spcAft>
            </a:pPr>
            <a:r>
              <a:rPr lang="de-DE" b="1">
                <a:solidFill>
                  <a:srgbClr val="000000"/>
                </a:solidFill>
                <a:effectLst/>
              </a:rPr>
              <a:t>14. Juni</a:t>
            </a:r>
          </a:p>
          <a:p>
            <a:pPr algn="r">
              <a:spcBef>
                <a:spcPts val="0"/>
              </a:spcBef>
              <a:spcAft>
                <a:spcPts val="600"/>
              </a:spcAft>
            </a:pPr>
            <a:r>
              <a:rPr lang="de-DE">
                <a:solidFill>
                  <a:srgbClr val="000000"/>
                </a:solidFill>
                <a:effectLst/>
              </a:rPr>
              <a:t>Zweiter Frauenstreik* mobilisiert schweizweit über 500 000 Personen, davon 12 000 Personen in Freiburg. Rekord für den Kanton! </a:t>
            </a:r>
          </a:p>
          <a:p>
            <a:pPr algn="r">
              <a:spcBef>
                <a:spcPts val="0"/>
              </a:spcBef>
              <a:spcAft>
                <a:spcPts val="600"/>
              </a:spcAft>
            </a:pPr>
            <a:r>
              <a:rPr lang="de-DE" b="1">
                <a:solidFill>
                  <a:srgbClr val="000000"/>
                </a:solidFill>
              </a:rPr>
              <a:t>2. Oktober</a:t>
            </a:r>
          </a:p>
          <a:p>
            <a:pPr algn="r">
              <a:spcBef>
                <a:spcPts val="0"/>
              </a:spcBef>
              <a:spcAft>
                <a:spcPts val="600"/>
              </a:spcAft>
            </a:pPr>
            <a:r>
              <a:rPr lang="de-DE">
                <a:solidFill>
                  <a:srgbClr val="000000"/>
                </a:solidFill>
                <a:effectLst/>
              </a:rPr>
              <a:t>Eröffnung der Ausstellung </a:t>
            </a:r>
            <a:r>
              <a:rPr lang="de-DE" i="1">
                <a:solidFill>
                  <a:srgbClr val="000000"/>
                </a:solidFill>
                <a:effectLst/>
              </a:rPr>
              <a:t>Stärker als Gewalt</a:t>
            </a:r>
            <a:r>
              <a:rPr lang="de-DE">
                <a:solidFill>
                  <a:srgbClr val="000000"/>
                </a:solidFill>
                <a:effectLst/>
              </a:rPr>
              <a:t> für Klassen der Sekundarstufe II im Kanton Freiburg</a:t>
            </a:r>
            <a:endParaRPr lang="fr-CH" dirty="0">
              <a:solidFill>
                <a:srgbClr val="000000"/>
              </a:solidFill>
            </a:endParaRPr>
          </a:p>
          <a:p>
            <a:pPr algn="r">
              <a:spcBef>
                <a:spcPts val="0"/>
              </a:spcBef>
              <a:spcAft>
                <a:spcPts val="600"/>
              </a:spcAft>
            </a:pPr>
            <a:endParaRPr lang="fr-CH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20799E9-7878-ADF4-8199-3AE66D93C87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82931A-7D25-4B4B-9464-57AE418934A3}" type="slidenum">
              <a:rPr lang="fr-FR" noProof="0" smtClean="0"/>
              <a:pPr/>
              <a:t>8</a:t>
            </a:fld>
            <a:endParaRPr lang="fr-FR" noProof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2EBB682-5163-C7EA-2912-D0506C60B666}"/>
              </a:ext>
            </a:extLst>
          </p:cNvPr>
          <p:cNvSpPr/>
          <p:nvPr/>
        </p:nvSpPr>
        <p:spPr>
          <a:xfrm>
            <a:off x="-100771" y="1828800"/>
            <a:ext cx="12492173" cy="896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30189328-E4EF-C652-6A28-631E41F25C37}"/>
              </a:ext>
            </a:extLst>
          </p:cNvPr>
          <p:cNvSpPr/>
          <p:nvPr/>
        </p:nvSpPr>
        <p:spPr>
          <a:xfrm>
            <a:off x="7262948" y="1729817"/>
            <a:ext cx="287611" cy="28761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4" name="Titre 11">
            <a:extLst>
              <a:ext uri="{FF2B5EF4-FFF2-40B4-BE49-F238E27FC236}">
                <a16:creationId xmlns:a16="http://schemas.microsoft.com/office/drawing/2014/main" id="{7DC7A655-CBE5-B6FB-7C42-FD2C8C55C038}"/>
              </a:ext>
            </a:extLst>
          </p:cNvPr>
          <p:cNvSpPr txBox="1">
            <a:spLocks/>
          </p:cNvSpPr>
          <p:nvPr/>
        </p:nvSpPr>
        <p:spPr>
          <a:xfrm>
            <a:off x="8635206" y="1000012"/>
            <a:ext cx="1270363" cy="645284"/>
          </a:xfrm>
          <a:prstGeom prst="rect">
            <a:avLst/>
          </a:prstGeom>
        </p:spPr>
        <p:txBody>
          <a:bodyPr lIns="0" tIns="0" rIns="0" bIns="0" rtlCol="0"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/>
              <a:t>2020</a:t>
            </a: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8CEF5DD8-F888-73F7-294A-25B605FA59EA}"/>
              </a:ext>
            </a:extLst>
          </p:cNvPr>
          <p:cNvSpPr/>
          <p:nvPr/>
        </p:nvSpPr>
        <p:spPr>
          <a:xfrm>
            <a:off x="9126583" y="1729817"/>
            <a:ext cx="287611" cy="28761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6" name="Espace réservé du contenu 12">
            <a:extLst>
              <a:ext uri="{FF2B5EF4-FFF2-40B4-BE49-F238E27FC236}">
                <a16:creationId xmlns:a16="http://schemas.microsoft.com/office/drawing/2014/main" id="{BAB4BDCC-D71A-1208-8C30-F8A584BCB810}"/>
              </a:ext>
            </a:extLst>
          </p:cNvPr>
          <p:cNvSpPr txBox="1">
            <a:spLocks/>
          </p:cNvSpPr>
          <p:nvPr/>
        </p:nvSpPr>
        <p:spPr>
          <a:xfrm>
            <a:off x="9270388" y="2321042"/>
            <a:ext cx="2921612" cy="3568696"/>
          </a:xfrm>
          <a:prstGeom prst="rect">
            <a:avLst/>
          </a:prstGeom>
        </p:spPr>
        <p:txBody>
          <a:bodyPr lIns="0" tIns="0" rIns="0" bIns="0" rtlCol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>
                <a:solidFill>
                  <a:srgbClr val="000000"/>
                </a:solidFill>
                <a:effectLst/>
              </a:rPr>
              <a:t>27. September</a:t>
            </a:r>
          </a:p>
          <a:p>
            <a:r>
              <a:rPr lang="de-DE">
                <a:solidFill>
                  <a:srgbClr val="000000"/>
                </a:solidFill>
                <a:effectLst/>
              </a:rPr>
              <a:t>2-wöchiger Vaterschaftsurlaub wird auf Bundesebene stattgegeben</a:t>
            </a:r>
            <a:endParaRPr lang="fr-CH" dirty="0"/>
          </a:p>
        </p:txBody>
      </p:sp>
      <p:pic>
        <p:nvPicPr>
          <p:cNvPr id="3" name="Image 2" descr="Une image contenant plein air, chaussures, habits, bannière  Description générée automatiquement">
            <a:extLst>
              <a:ext uri="{FF2B5EF4-FFF2-40B4-BE49-F238E27FC236}">
                <a16:creationId xmlns:a16="http://schemas.microsoft.com/office/drawing/2014/main" id="{C83CCAC7-5E51-A004-0632-42A9B27E2B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15" y="2661430"/>
            <a:ext cx="4326470" cy="288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86817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AB324FA0-0DB4-3942-B6B8-27D09C4FF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9" y="999068"/>
            <a:ext cx="8685751" cy="645284"/>
          </a:xfrm>
        </p:spPr>
        <p:txBody>
          <a:bodyPr rtlCol="0"/>
          <a:lstStyle/>
          <a:p>
            <a:pPr rtl="0"/>
            <a:r>
              <a:rPr lang="de-DE">
                <a:latin typeface="Antonio"/>
                <a:sym typeface="Antonio"/>
              </a:rPr>
              <a:t>Begriffe</a:t>
            </a:r>
            <a:endParaRPr lang="fr-FR" dirty="0">
              <a:latin typeface="Antonio" panose="02000303000000000000" pitchFamily="2" charset="0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841C65C-0714-4BCD-8550-1DD2C44FAD8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493500" y="6292334"/>
            <a:ext cx="412750" cy="182880"/>
          </a:xfrm>
        </p:spPr>
        <p:txBody>
          <a:bodyPr rtlCol="0"/>
          <a:lstStyle/>
          <a:p>
            <a:pPr rtl="0"/>
            <a:fld id="{7782931A-7D25-4B4B-9464-57AE418934A3}" type="slidenum">
              <a:rPr lang="fr-FR" smtClean="0"/>
              <a:pPr rtl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2283794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Personnalisé 3">
      <a:dk1>
        <a:srgbClr val="000000"/>
      </a:dk1>
      <a:lt1>
        <a:srgbClr val="FFFFFF"/>
      </a:lt1>
      <a:dk2>
        <a:srgbClr val="5D298B"/>
      </a:dk2>
      <a:lt2>
        <a:srgbClr val="A184BB"/>
      </a:lt2>
      <a:accent1>
        <a:srgbClr val="CDBCDD"/>
      </a:accent1>
      <a:accent2>
        <a:srgbClr val="5D298B"/>
      </a:accent2>
      <a:accent3>
        <a:srgbClr val="4495A2"/>
      </a:accent3>
      <a:accent4>
        <a:srgbClr val="AA5881"/>
      </a:accent4>
      <a:accent5>
        <a:srgbClr val="E06742"/>
      </a:accent5>
      <a:accent6>
        <a:srgbClr val="F9D448"/>
      </a:accent6>
      <a:hlink>
        <a:srgbClr val="4495A2"/>
      </a:hlink>
      <a:folHlink>
        <a:srgbClr val="AA5881"/>
      </a:folHlink>
    </a:clrScheme>
    <a:fontScheme name="Custom 35">
      <a:majorFont>
        <a:latin typeface="Arial Nova"/>
        <a:ea typeface=""/>
        <a:cs typeface=""/>
      </a:majorFont>
      <a:minorFont>
        <a:latin typeface="Arial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9129371_TF89547415_Win32.potx" id="{9A02C68B-A242-4BF7-9BA9-51A51DE5FD4F}" vid="{28371AA1-5BC3-408B-AB8C-D445B2713F4C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82F651C-E5DA-470F-A6A6-D70E9A5EBFB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D975AF8-B1C6-436B-A274-2C3ADC7798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24273A0-A4DF-47AA-BF1F-8758123399CE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Présentation annuelle – Impact</Template>
  <TotalTime>0</TotalTime>
  <Words>928</Words>
  <Application>Microsoft Office PowerPoint</Application>
  <PresentationFormat>Grand écran</PresentationFormat>
  <Paragraphs>145</Paragraphs>
  <Slides>22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9" baseType="lpstr">
      <vt:lpstr>Antonio</vt:lpstr>
      <vt:lpstr>Arial</vt:lpstr>
      <vt:lpstr>Arial Nova</vt:lpstr>
      <vt:lpstr>Calibri</vt:lpstr>
      <vt:lpstr>Wingdings</vt:lpstr>
      <vt:lpstr>YACgEb2ZvHQ 0</vt:lpstr>
      <vt:lpstr>Theme1</vt:lpstr>
      <vt:lpstr>Gleichstellung, was denkst du?</vt:lpstr>
      <vt:lpstr>Inhalt</vt:lpstr>
      <vt:lpstr>Fortschritte bei der Geschlechtergleichstellung</vt:lpstr>
      <vt:lpstr>1971</vt:lpstr>
      <vt:lpstr>1988</vt:lpstr>
      <vt:lpstr>1994</vt:lpstr>
      <vt:lpstr>2004</vt:lpstr>
      <vt:lpstr>2019</vt:lpstr>
      <vt:lpstr>Begriffe</vt:lpstr>
      <vt:lpstr>Das Geschlecht </vt:lpstr>
      <vt:lpstr>Das Geschlecht </vt:lpstr>
      <vt:lpstr>Das Geschlecht</vt:lpstr>
      <vt:lpstr>Das Geschlecht</vt:lpstr>
      <vt:lpstr>Von Stereotypen zur Diskriminierung</vt:lpstr>
      <vt:lpstr>Konkrete Auswirkungen</vt:lpstr>
      <vt:lpstr>70 %</vt:lpstr>
      <vt:lpstr>60 %</vt:lpstr>
      <vt:lpstr>62 %</vt:lpstr>
      <vt:lpstr>Sexismus</vt:lpstr>
      <vt:lpstr>Alltagssexismus</vt:lpstr>
      <vt:lpstr>Übung</vt:lpstr>
      <vt:lpstr>Vielen Dank für die Teilnahme!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Jahresbericht</dc:title>
  <dc:creator>Varone Audrey</dc:creator>
  <cp:lastModifiedBy>Varone Audrey</cp:lastModifiedBy>
  <cp:revision>22</cp:revision>
  <dcterms:created xsi:type="dcterms:W3CDTF">2023-07-18T08:43:10Z</dcterms:created>
  <dcterms:modified xsi:type="dcterms:W3CDTF">2024-07-18T12:35:49Z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