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modernComment_170_75BD2CB.xml" ContentType="application/vnd.ms-powerpoint.comments+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Lst>
  <p:notesMasterIdLst>
    <p:notesMasterId r:id="rId27"/>
  </p:notesMasterIdLst>
  <p:handoutMasterIdLst>
    <p:handoutMasterId r:id="rId28"/>
  </p:handoutMasterIdLst>
  <p:sldIdLst>
    <p:sldId id="335" r:id="rId5"/>
    <p:sldId id="351" r:id="rId6"/>
    <p:sldId id="376" r:id="rId7"/>
    <p:sldId id="379" r:id="rId8"/>
    <p:sldId id="377" r:id="rId9"/>
    <p:sldId id="378" r:id="rId10"/>
    <p:sldId id="380" r:id="rId11"/>
    <p:sldId id="363" r:id="rId12"/>
    <p:sldId id="343" r:id="rId13"/>
    <p:sldId id="355" r:id="rId14"/>
    <p:sldId id="356" r:id="rId15"/>
    <p:sldId id="358" r:id="rId16"/>
    <p:sldId id="360" r:id="rId17"/>
    <p:sldId id="362" r:id="rId18"/>
    <p:sldId id="364" r:id="rId19"/>
    <p:sldId id="365" r:id="rId20"/>
    <p:sldId id="347" r:id="rId21"/>
    <p:sldId id="366" r:id="rId22"/>
    <p:sldId id="367" r:id="rId23"/>
    <p:sldId id="368" r:id="rId24"/>
    <p:sldId id="348" r:id="rId25"/>
    <p:sldId id="381" r:id="rId26"/>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AE71D8-EC0F-C503-F28F-AAC820DAEE31}" name="Minguely Morgane" initials="MM" userId="S::Morgane.Minguely@fr.ch::d69dbdbc-67f2-426c-9e4c-abdbc902d8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3333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5226" autoAdjust="0"/>
  </p:normalViewPr>
  <p:slideViewPr>
    <p:cSldViewPr snapToGrid="0">
      <p:cViewPr varScale="1">
        <p:scale>
          <a:sx n="58" d="100"/>
          <a:sy n="58" d="100"/>
        </p:scale>
        <p:origin x="78" y="1308"/>
      </p:cViewPr>
      <p:guideLst>
        <p:guide orient="horz" pos="3672"/>
        <p:guide pos="3840"/>
      </p:guideLst>
    </p:cSldViewPr>
  </p:slideViewPr>
  <p:outlineViewPr>
    <p:cViewPr>
      <p:scale>
        <a:sx n="33" d="100"/>
        <a:sy n="33" d="100"/>
      </p:scale>
      <p:origin x="0" y="-106"/>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99" d="100"/>
          <a:sy n="99"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omments/modernComment_170_75BD2CB.xml><?xml version="1.0" encoding="utf-8"?>
<p188:cmLst xmlns:a="http://schemas.openxmlformats.org/drawingml/2006/main" xmlns:r="http://schemas.openxmlformats.org/officeDocument/2006/relationships" xmlns:p188="http://schemas.microsoft.com/office/powerpoint/2018/8/main">
  <p188:cm id="{CDA358ED-7536-4254-90D4-469E858C7D99}" authorId="{E4AE71D8-EC0F-C503-F28F-AAC820DAEE31}" created="2023-07-19T10:14:16.002">
    <ac:txMkLst xmlns:ac="http://schemas.microsoft.com/office/drawing/2013/main/command">
      <pc:docMk xmlns:pc="http://schemas.microsoft.com/office/powerpoint/2013/main/command"/>
      <pc:sldMk xmlns:pc="http://schemas.microsoft.com/office/powerpoint/2013/main/command" cId="123458251" sldId="368"/>
      <ac:spMk id="3" creationId="{0EC737E2-1EBF-6244-8E0A-274D170CCCE9}"/>
      <ac:txMk cp="69">
        <ac:context len="312" hash="1173513554"/>
      </ac:txMk>
    </ac:txMkLst>
    <p188:pos x="9271473" y="234524"/>
    <p188:txBody>
      <a:bodyPr/>
      <a:lstStyle/>
      <a:p>
        <a:r>
          <a:rPr lang="fr-CH"/>
          <a:t>A valider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026D988-F936-4D72-9A6B-075F705C537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8793D116-FD67-4458-BA1C-BD90B0753D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E90006-1C8A-49AA-AA04-5F29A9BB71BF}" type="datetime1">
              <a:rPr lang="fr-FR" smtClean="0"/>
              <a:t>17/07/2024</a:t>
            </a:fld>
            <a:endParaRPr lang="fr-FR"/>
          </a:p>
        </p:txBody>
      </p:sp>
      <p:sp>
        <p:nvSpPr>
          <p:cNvPr id="4" name="Espace réservé du pied de page 3">
            <a:extLst>
              <a:ext uri="{FF2B5EF4-FFF2-40B4-BE49-F238E27FC236}">
                <a16:creationId xmlns:a16="http://schemas.microsoft.com/office/drawing/2014/main" id="{6663B6F7-5CC6-445B-8FA3-EFFB27CEB2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394516B5-F87B-41B2-94AE-B5E362F3A0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1D2840-7E51-4B9A-8626-519859304900}" type="slidenum">
              <a:rPr lang="fr-FR" smtClean="0"/>
              <a:t>‹N°›</a:t>
            </a:fld>
            <a:endParaRPr lang="fr-FR"/>
          </a:p>
        </p:txBody>
      </p:sp>
    </p:spTree>
    <p:extLst>
      <p:ext uri="{BB962C8B-B14F-4D97-AF65-F5344CB8AC3E}">
        <p14:creationId xmlns:p14="http://schemas.microsoft.com/office/powerpoint/2010/main" val="1778623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452C5B-0693-4912-9C8C-1A5D97948A33}" type="datetime1">
              <a:rPr lang="fr-FR" smtClean="0"/>
              <a:pPr/>
              <a:t>17/07/2024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a:t>Modifiez les styles du texte du masque</a:t>
            </a:r>
          </a:p>
          <a:p>
            <a:pPr lvl="1" rtl="0"/>
            <a:r>
              <a:rPr lang="de-DE" noProof="0"/>
              <a:t>Deuxième niveau</a:t>
            </a:r>
          </a:p>
          <a:p>
            <a:pPr lvl="2" rtl="0"/>
            <a:r>
              <a:rPr lang="de-DE" noProof="0"/>
              <a:t>Troisième niveau</a:t>
            </a:r>
          </a:p>
          <a:p>
            <a:pPr lvl="3" rtl="0"/>
            <a:r>
              <a:rPr lang="de-DE" noProof="0"/>
              <a:t>Quatrième niveau</a:t>
            </a:r>
          </a:p>
          <a:p>
            <a:pPr lvl="4" rtl="0"/>
            <a:r>
              <a:rPr lang="de-DE"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fr-FR" noProof="0" smtClean="0"/>
              <a:t>‹N°›</a:t>
            </a:fld>
            <a:endParaRPr lang="fr-FR"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a:t>
            </a:fld>
            <a:endParaRPr lang="fr-FR"/>
          </a:p>
        </p:txBody>
      </p:sp>
    </p:spTree>
    <p:extLst>
      <p:ext uri="{BB962C8B-B14F-4D97-AF65-F5344CB8AC3E}">
        <p14:creationId xmlns:p14="http://schemas.microsoft.com/office/powerpoint/2010/main" val="2182535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16</a:t>
            </a:fld>
            <a:endParaRPr lang="fr-FR"/>
          </a:p>
        </p:txBody>
      </p:sp>
    </p:spTree>
    <p:extLst>
      <p:ext uri="{BB962C8B-B14F-4D97-AF65-F5344CB8AC3E}">
        <p14:creationId xmlns:p14="http://schemas.microsoft.com/office/powerpoint/2010/main" val="383586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17</a:t>
            </a:fld>
            <a:endParaRPr lang="fr-FR"/>
          </a:p>
        </p:txBody>
      </p:sp>
    </p:spTree>
    <p:extLst>
      <p:ext uri="{BB962C8B-B14F-4D97-AF65-F5344CB8AC3E}">
        <p14:creationId xmlns:p14="http://schemas.microsoft.com/office/powerpoint/2010/main" val="1222717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18</a:t>
            </a:fld>
            <a:endParaRPr lang="fr-FR"/>
          </a:p>
        </p:txBody>
      </p:sp>
    </p:spTree>
    <p:extLst>
      <p:ext uri="{BB962C8B-B14F-4D97-AF65-F5344CB8AC3E}">
        <p14:creationId xmlns:p14="http://schemas.microsoft.com/office/powerpoint/2010/main" val="427060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19</a:t>
            </a:fld>
            <a:endParaRPr lang="fr-FR"/>
          </a:p>
        </p:txBody>
      </p:sp>
    </p:spTree>
    <p:extLst>
      <p:ext uri="{BB962C8B-B14F-4D97-AF65-F5344CB8AC3E}">
        <p14:creationId xmlns:p14="http://schemas.microsoft.com/office/powerpoint/2010/main" val="3363912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20</a:t>
            </a:fld>
            <a:endParaRPr lang="fr-FR"/>
          </a:p>
        </p:txBody>
      </p:sp>
    </p:spTree>
    <p:extLst>
      <p:ext uri="{BB962C8B-B14F-4D97-AF65-F5344CB8AC3E}">
        <p14:creationId xmlns:p14="http://schemas.microsoft.com/office/powerpoint/2010/main" val="3375079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21</a:t>
            </a:fld>
            <a:endParaRPr lang="fr-FR"/>
          </a:p>
        </p:txBody>
      </p:sp>
    </p:spTree>
    <p:extLst>
      <p:ext uri="{BB962C8B-B14F-4D97-AF65-F5344CB8AC3E}">
        <p14:creationId xmlns:p14="http://schemas.microsoft.com/office/powerpoint/2010/main" val="148522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a:t>
            </a:fld>
            <a:endParaRPr lang="fr-FR"/>
          </a:p>
        </p:txBody>
      </p:sp>
    </p:spTree>
    <p:extLst>
      <p:ext uri="{BB962C8B-B14F-4D97-AF65-F5344CB8AC3E}">
        <p14:creationId xmlns:p14="http://schemas.microsoft.com/office/powerpoint/2010/main" val="214628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9</a:t>
            </a:fld>
            <a:endParaRPr lang="fr-FR"/>
          </a:p>
        </p:txBody>
      </p:sp>
    </p:spTree>
    <p:extLst>
      <p:ext uri="{BB962C8B-B14F-4D97-AF65-F5344CB8AC3E}">
        <p14:creationId xmlns:p14="http://schemas.microsoft.com/office/powerpoint/2010/main" val="1119397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10</a:t>
            </a:fld>
            <a:endParaRPr lang="fr-FR"/>
          </a:p>
        </p:txBody>
      </p:sp>
    </p:spTree>
    <p:extLst>
      <p:ext uri="{BB962C8B-B14F-4D97-AF65-F5344CB8AC3E}">
        <p14:creationId xmlns:p14="http://schemas.microsoft.com/office/powerpoint/2010/main" val="60681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11</a:t>
            </a:fld>
            <a:endParaRPr lang="fr-FR"/>
          </a:p>
        </p:txBody>
      </p:sp>
    </p:spTree>
    <p:extLst>
      <p:ext uri="{BB962C8B-B14F-4D97-AF65-F5344CB8AC3E}">
        <p14:creationId xmlns:p14="http://schemas.microsoft.com/office/powerpoint/2010/main" val="598687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12</a:t>
            </a:fld>
            <a:endParaRPr lang="fr-FR"/>
          </a:p>
        </p:txBody>
      </p:sp>
    </p:spTree>
    <p:extLst>
      <p:ext uri="{BB962C8B-B14F-4D97-AF65-F5344CB8AC3E}">
        <p14:creationId xmlns:p14="http://schemas.microsoft.com/office/powerpoint/2010/main" val="365558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13</a:t>
            </a:fld>
            <a:endParaRPr lang="fr-FR"/>
          </a:p>
        </p:txBody>
      </p:sp>
    </p:spTree>
    <p:extLst>
      <p:ext uri="{BB962C8B-B14F-4D97-AF65-F5344CB8AC3E}">
        <p14:creationId xmlns:p14="http://schemas.microsoft.com/office/powerpoint/2010/main" val="1859214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14</a:t>
            </a:fld>
            <a:endParaRPr lang="fr-FR"/>
          </a:p>
        </p:txBody>
      </p:sp>
    </p:spTree>
    <p:extLst>
      <p:ext uri="{BB962C8B-B14F-4D97-AF65-F5344CB8AC3E}">
        <p14:creationId xmlns:p14="http://schemas.microsoft.com/office/powerpoint/2010/main" val="182859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15</a:t>
            </a:fld>
            <a:endParaRPr lang="fr-FR"/>
          </a:p>
        </p:txBody>
      </p:sp>
    </p:spTree>
    <p:extLst>
      <p:ext uri="{BB962C8B-B14F-4D97-AF65-F5344CB8AC3E}">
        <p14:creationId xmlns:p14="http://schemas.microsoft.com/office/powerpoint/2010/main" val="17419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2"/>
          </a:solidFill>
          <a:ln>
            <a:noFill/>
          </a:ln>
        </p:spPr>
        <p:txBody>
          <a:bodyPr rot="0" vert="horz" wrap="square" lIns="91440" tIns="45720" rIns="91440" bIns="45720" rtlCol="0" anchor="t" anchorCtr="0" upright="1">
            <a:noAutofit/>
          </a:bodyPr>
          <a:lstStyle/>
          <a:p>
            <a:pPr rtl="0"/>
            <a:endParaRPr lang="fr-FR" noProof="0"/>
          </a:p>
        </p:txBody>
      </p:sp>
      <p:cxnSp>
        <p:nvCxnSpPr>
          <p:cNvPr id="6" name="Connecteur droit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Espace réservé du contenu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rtlCol="0"/>
          <a:lstStyle>
            <a:lvl1pPr marL="0" indent="0">
              <a:buNone/>
              <a:defRPr sz="1600"/>
            </a:lvl1pPr>
          </a:lstStyle>
          <a:p>
            <a:pPr lvl="0" rtl="0"/>
            <a:r>
              <a:rPr lang="de-DE" noProof="0"/>
              <a:t>Cliquez pour modifier les styles du texte du masque</a:t>
            </a:r>
          </a:p>
        </p:txBody>
      </p:sp>
      <p:sp>
        <p:nvSpPr>
          <p:cNvPr id="4" name="Titre 3">
            <a:extLst>
              <a:ext uri="{FF2B5EF4-FFF2-40B4-BE49-F238E27FC236}">
                <a16:creationId xmlns:a16="http://schemas.microsoft.com/office/drawing/2014/main" id="{E58E2CE6-6A25-40B9-BD31-82C750738938}"/>
              </a:ext>
            </a:extLst>
          </p:cNvPr>
          <p:cNvSpPr>
            <a:spLocks noGrp="1"/>
          </p:cNvSpPr>
          <p:nvPr>
            <p:ph type="title" hasCustomPrompt="1"/>
          </p:nvPr>
        </p:nvSpPr>
        <p:spPr>
          <a:xfrm>
            <a:off x="976313" y="1656344"/>
            <a:ext cx="7805737" cy="2113466"/>
          </a:xfrm>
          <a:prstGeom prst="rect">
            <a:avLst/>
          </a:prstGeom>
        </p:spPr>
        <p:txBody>
          <a:bodyPr rtlCol="0" anchor="b"/>
          <a:lstStyle>
            <a:lvl1pPr>
              <a:defRPr sz="6000"/>
            </a:lvl1pPr>
          </a:lstStyle>
          <a:p>
            <a:pPr rtl="0"/>
            <a:r>
              <a:rPr lang="de-DE" noProof="0"/>
              <a:t>Cliquez pour modifier</a:t>
            </a:r>
          </a:p>
        </p:txBody>
      </p: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onne de contenu 2">
    <p:spTree>
      <p:nvGrpSpPr>
        <p:cNvPr id="1" name=""/>
        <p:cNvGrpSpPr/>
        <p:nvPr/>
      </p:nvGrpSpPr>
      <p:grpSpPr>
        <a:xfrm>
          <a:off x="0" y="0"/>
          <a:ext cx="0" cy="0"/>
          <a:chOff x="0" y="0"/>
          <a:chExt cx="0" cy="0"/>
        </a:xfrm>
      </p:grpSpPr>
      <p:sp>
        <p:nvSpPr>
          <p:cNvPr id="13" name="Espace réservé du contenu 3">
            <a:extLst>
              <a:ext uri="{FF2B5EF4-FFF2-40B4-BE49-F238E27FC236}">
                <a16:creationId xmlns:a16="http://schemas.microsoft.com/office/drawing/2014/main" id="{91C010F4-E1E5-354F-9B4A-6253D3DC2F9C}"/>
              </a:ext>
            </a:extLst>
          </p:cNvPr>
          <p:cNvSpPr>
            <a:spLocks noGrp="1"/>
          </p:cNvSpPr>
          <p:nvPr>
            <p:ph sz="half" idx="2" hasCustomPrompt="1"/>
          </p:nvPr>
        </p:nvSpPr>
        <p:spPr>
          <a:xfrm>
            <a:off x="1036641" y="3044590"/>
            <a:ext cx="4868860"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de-DE" noProof="0"/>
              <a:t>Modifiez les styles du texte</a:t>
            </a:r>
          </a:p>
        </p:txBody>
      </p:sp>
      <p:sp>
        <p:nvSpPr>
          <p:cNvPr id="17" name="Espace réservé du contenu 3">
            <a:extLst>
              <a:ext uri="{FF2B5EF4-FFF2-40B4-BE49-F238E27FC236}">
                <a16:creationId xmlns:a16="http://schemas.microsoft.com/office/drawing/2014/main" id="{C2F7C8C0-EB32-3C44-930E-DE05403C543A}"/>
              </a:ext>
            </a:extLst>
          </p:cNvPr>
          <p:cNvSpPr>
            <a:spLocks noGrp="1"/>
          </p:cNvSpPr>
          <p:nvPr>
            <p:ph sz="half" idx="11" hasCustomPrompt="1"/>
          </p:nvPr>
        </p:nvSpPr>
        <p:spPr>
          <a:xfrm>
            <a:off x="6285649" y="3044590"/>
            <a:ext cx="4868860"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de-DE" noProof="0"/>
              <a:t>Modifiez les styles du texte</a:t>
            </a:r>
          </a:p>
        </p:txBody>
      </p:sp>
      <p:sp>
        <p:nvSpPr>
          <p:cNvPr id="14" name="Titre 1">
            <a:extLst>
              <a:ext uri="{FF2B5EF4-FFF2-40B4-BE49-F238E27FC236}">
                <a16:creationId xmlns:a16="http://schemas.microsoft.com/office/drawing/2014/main" id="{E06473F2-000A-7C44-9048-A0C0D4B652B9}"/>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cxnSp>
        <p:nvCxnSpPr>
          <p:cNvPr id="15" name="Connecteur droit 14">
            <a:extLst>
              <a:ext uri="{FF2B5EF4-FFF2-40B4-BE49-F238E27FC236}">
                <a16:creationId xmlns:a16="http://schemas.microsoft.com/office/drawing/2014/main" id="{B6A0597E-7AE3-F242-9DDF-F678A5E11458}"/>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3" name="Espace réservé du texte 4">
            <a:extLst>
              <a:ext uri="{FF2B5EF4-FFF2-40B4-BE49-F238E27FC236}">
                <a16:creationId xmlns:a16="http://schemas.microsoft.com/office/drawing/2014/main" id="{EAB7162A-656B-3447-976F-951853C325A3}"/>
              </a:ext>
            </a:extLst>
          </p:cNvPr>
          <p:cNvSpPr>
            <a:spLocks noGrp="1"/>
          </p:cNvSpPr>
          <p:nvPr>
            <p:ph type="body" sz="quarter" idx="17"/>
          </p:nvPr>
        </p:nvSpPr>
        <p:spPr>
          <a:xfrm>
            <a:off x="941616" y="2328554"/>
            <a:ext cx="4963884" cy="645284"/>
          </a:xfrm>
          <a:prstGeom prst="rect">
            <a:avLst/>
          </a:prstGeom>
        </p:spPr>
        <p:txBody>
          <a:bodyPr rtlCol="0"/>
          <a:lstStyle>
            <a:lvl1pPr>
              <a:buNone/>
              <a:defRPr sz="1800" b="1"/>
            </a:lvl1pPr>
          </a:lstStyle>
          <a:p>
            <a:pPr lvl="0" rtl="0"/>
            <a:r>
              <a:rPr lang="de-DE" noProof="0"/>
              <a:t>Cliquez pour modifier les styles du texte du masque</a:t>
            </a:r>
          </a:p>
        </p:txBody>
      </p:sp>
      <p:sp>
        <p:nvSpPr>
          <p:cNvPr id="24" name="Espace réservé du texte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9" y="2328554"/>
            <a:ext cx="4868860" cy="645284"/>
          </a:xfrm>
          <a:prstGeom prst="rect">
            <a:avLst/>
          </a:prstGeom>
        </p:spPr>
        <p:txBody>
          <a:bodyPr rtlCol="0"/>
          <a:lstStyle>
            <a:lvl1pPr>
              <a:buNone/>
              <a:defRPr sz="1800" b="1"/>
            </a:lvl1pPr>
          </a:lstStyle>
          <a:p>
            <a:pPr lvl="0" rtl="0"/>
            <a:r>
              <a:rPr lang="de-DE" noProof="0"/>
              <a:t>Cliquez pour modifier les styles du texte du masque</a:t>
            </a:r>
          </a:p>
        </p:txBody>
      </p:sp>
      <p:sp>
        <p:nvSpPr>
          <p:cNvPr id="5" name="Espace réservé de la date 4">
            <a:extLst>
              <a:ext uri="{FF2B5EF4-FFF2-40B4-BE49-F238E27FC236}">
                <a16:creationId xmlns:a16="http://schemas.microsoft.com/office/drawing/2014/main" id="{18E274C5-9C2D-4A46-AEAE-9DBE1C417477}"/>
              </a:ext>
            </a:extLst>
          </p:cNvPr>
          <p:cNvSpPr>
            <a:spLocks noGrp="1"/>
          </p:cNvSpPr>
          <p:nvPr>
            <p:ph type="dt" sz="half" idx="19"/>
          </p:nvPr>
        </p:nvSpPr>
        <p:spPr/>
        <p:txBody>
          <a:bodyPr rtlCol="0"/>
          <a:lstStyle/>
          <a:p>
            <a:pPr rtl="0"/>
            <a:r>
              <a:rPr lang="de-DE" noProof="0"/>
              <a:t>3. September 20XX </a:t>
            </a:r>
          </a:p>
        </p:txBody>
      </p:sp>
      <p:sp>
        <p:nvSpPr>
          <p:cNvPr id="6" name="Espace réservé du pied de page 5">
            <a:extLst>
              <a:ext uri="{FF2B5EF4-FFF2-40B4-BE49-F238E27FC236}">
                <a16:creationId xmlns:a16="http://schemas.microsoft.com/office/drawing/2014/main" id="{99419017-8DD9-4B28-B0F1-E82FFB8C1DFB}"/>
              </a:ext>
            </a:extLst>
          </p:cNvPr>
          <p:cNvSpPr>
            <a:spLocks noGrp="1"/>
          </p:cNvSpPr>
          <p:nvPr>
            <p:ph type="ftr" sz="quarter" idx="20"/>
          </p:nvPr>
        </p:nvSpPr>
        <p:spPr/>
        <p:txBody>
          <a:bodyPr rtlCol="0"/>
          <a:lstStyle/>
          <a:p>
            <a:pPr rtl="0"/>
            <a:r>
              <a:rPr lang="de-DE" noProof="0">
                <a:solidFill>
                  <a:schemeClr val="bg1"/>
                </a:solidFill>
              </a:rPr>
              <a:t>Jahresbericht</a:t>
            </a:r>
          </a:p>
        </p:txBody>
      </p:sp>
      <p:sp>
        <p:nvSpPr>
          <p:cNvPr id="7" name="Espace réservé du numéro de diapositive 6">
            <a:extLst>
              <a:ext uri="{FF2B5EF4-FFF2-40B4-BE49-F238E27FC236}">
                <a16:creationId xmlns:a16="http://schemas.microsoft.com/office/drawing/2014/main" id="{BA0BFF08-A844-4449-9EC2-5B6B6C2D62AF}"/>
              </a:ext>
            </a:extLst>
          </p:cNvPr>
          <p:cNvSpPr>
            <a:spLocks noGrp="1"/>
          </p:cNvSpPr>
          <p:nvPr>
            <p:ph type="sldNum" sz="quarter" idx="21"/>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407367541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lonne de contenu 3">
    <p:spTree>
      <p:nvGrpSpPr>
        <p:cNvPr id="1" name=""/>
        <p:cNvGrpSpPr/>
        <p:nvPr/>
      </p:nvGrpSpPr>
      <p:grpSpPr>
        <a:xfrm>
          <a:off x="0" y="0"/>
          <a:ext cx="0" cy="0"/>
          <a:chOff x="0" y="0"/>
          <a:chExt cx="0" cy="0"/>
        </a:xfrm>
      </p:grpSpPr>
      <p:sp>
        <p:nvSpPr>
          <p:cNvPr id="15" name="Espace réservé du contenu 3">
            <a:extLst>
              <a:ext uri="{FF2B5EF4-FFF2-40B4-BE49-F238E27FC236}">
                <a16:creationId xmlns:a16="http://schemas.microsoft.com/office/drawing/2014/main" id="{2476683E-62F2-7746-A136-3A729C70D88C}"/>
              </a:ext>
            </a:extLst>
          </p:cNvPr>
          <p:cNvSpPr>
            <a:spLocks noGrp="1"/>
          </p:cNvSpPr>
          <p:nvPr>
            <p:ph sz="half" idx="2"/>
          </p:nvPr>
        </p:nvSpPr>
        <p:spPr>
          <a:xfrm>
            <a:off x="1036641" y="3052691"/>
            <a:ext cx="307815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de-DE" noProof="0"/>
              <a:t>Cliquez pour modifier les styles du texte du masque</a:t>
            </a:r>
          </a:p>
        </p:txBody>
      </p:sp>
      <p:sp>
        <p:nvSpPr>
          <p:cNvPr id="17" name="Espace réservé du contenu 3">
            <a:extLst>
              <a:ext uri="{FF2B5EF4-FFF2-40B4-BE49-F238E27FC236}">
                <a16:creationId xmlns:a16="http://schemas.microsoft.com/office/drawing/2014/main" id="{5EF5BDE3-656A-414E-BE18-702CA738A9D2}"/>
              </a:ext>
            </a:extLst>
          </p:cNvPr>
          <p:cNvSpPr>
            <a:spLocks noGrp="1"/>
          </p:cNvSpPr>
          <p:nvPr>
            <p:ph sz="half" idx="11"/>
          </p:nvPr>
        </p:nvSpPr>
        <p:spPr>
          <a:xfrm>
            <a:off x="8039099" y="3044590"/>
            <a:ext cx="311540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de-DE" noProof="0"/>
              <a:t>Cliquez pour modifier les styles du texte du masque</a:t>
            </a:r>
          </a:p>
        </p:txBody>
      </p:sp>
      <p:sp>
        <p:nvSpPr>
          <p:cNvPr id="19" name="Espace réservé du contenu 3">
            <a:extLst>
              <a:ext uri="{FF2B5EF4-FFF2-40B4-BE49-F238E27FC236}">
                <a16:creationId xmlns:a16="http://schemas.microsoft.com/office/drawing/2014/main" id="{0EAADDF0-090D-2C4F-BE2D-160C2C550298}"/>
              </a:ext>
            </a:extLst>
          </p:cNvPr>
          <p:cNvSpPr>
            <a:spLocks noGrp="1"/>
          </p:cNvSpPr>
          <p:nvPr>
            <p:ph sz="half" idx="13"/>
          </p:nvPr>
        </p:nvSpPr>
        <p:spPr>
          <a:xfrm>
            <a:off x="4539760" y="3044590"/>
            <a:ext cx="311540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de-DE" noProof="0"/>
              <a:t>Cliquez pour modifier les styles du texte du masque</a:t>
            </a:r>
          </a:p>
        </p:txBody>
      </p:sp>
      <p:sp>
        <p:nvSpPr>
          <p:cNvPr id="20" name="Titre 1">
            <a:extLst>
              <a:ext uri="{FF2B5EF4-FFF2-40B4-BE49-F238E27FC236}">
                <a16:creationId xmlns:a16="http://schemas.microsoft.com/office/drawing/2014/main" id="{3E0EAFBC-DE77-7648-95EC-91DDA529FAD9}"/>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cxnSp>
        <p:nvCxnSpPr>
          <p:cNvPr id="21" name="Connecteur droit 20">
            <a:extLst>
              <a:ext uri="{FF2B5EF4-FFF2-40B4-BE49-F238E27FC236}">
                <a16:creationId xmlns:a16="http://schemas.microsoft.com/office/drawing/2014/main" id="{E2A16A97-402E-8040-9B48-1B6ED23ABC4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6" name="Espace réservé du texte 4">
            <a:extLst>
              <a:ext uri="{FF2B5EF4-FFF2-40B4-BE49-F238E27FC236}">
                <a16:creationId xmlns:a16="http://schemas.microsoft.com/office/drawing/2014/main" id="{B4BD319C-69C3-3D46-977C-F80FD35E3C6C}"/>
              </a:ext>
            </a:extLst>
          </p:cNvPr>
          <p:cNvSpPr>
            <a:spLocks noGrp="1"/>
          </p:cNvSpPr>
          <p:nvPr>
            <p:ph type="body" sz="quarter" idx="17"/>
          </p:nvPr>
        </p:nvSpPr>
        <p:spPr>
          <a:xfrm>
            <a:off x="941616" y="2328554"/>
            <a:ext cx="3173184" cy="645284"/>
          </a:xfrm>
          <a:prstGeom prst="rect">
            <a:avLst/>
          </a:prstGeom>
        </p:spPr>
        <p:txBody>
          <a:bodyPr rtlCol="0"/>
          <a:lstStyle>
            <a:lvl1pPr>
              <a:buNone/>
              <a:defRPr sz="1800" b="1">
                <a:latin typeface="+mj-lt"/>
              </a:defRPr>
            </a:lvl1pPr>
          </a:lstStyle>
          <a:p>
            <a:pPr lvl="0" rtl="0"/>
            <a:r>
              <a:rPr lang="de-DE" noProof="0"/>
              <a:t>Cliquez pour modifier les styles du texte du masque</a:t>
            </a:r>
          </a:p>
        </p:txBody>
      </p:sp>
      <p:sp>
        <p:nvSpPr>
          <p:cNvPr id="27" name="Espace réservé du texte 4">
            <a:extLst>
              <a:ext uri="{FF2B5EF4-FFF2-40B4-BE49-F238E27FC236}">
                <a16:creationId xmlns:a16="http://schemas.microsoft.com/office/drawing/2014/main" id="{4F6FB95E-AD0D-3843-8241-AB907F5915CC}"/>
              </a:ext>
            </a:extLst>
          </p:cNvPr>
          <p:cNvSpPr>
            <a:spLocks noGrp="1"/>
          </p:cNvSpPr>
          <p:nvPr>
            <p:ph type="body" sz="quarter" idx="18"/>
          </p:nvPr>
        </p:nvSpPr>
        <p:spPr>
          <a:xfrm>
            <a:off x="4466252" y="2328554"/>
            <a:ext cx="3115409" cy="645284"/>
          </a:xfrm>
          <a:prstGeom prst="rect">
            <a:avLst/>
          </a:prstGeom>
        </p:spPr>
        <p:txBody>
          <a:bodyPr rtlCol="0"/>
          <a:lstStyle>
            <a:lvl1pPr>
              <a:buNone/>
              <a:defRPr sz="1800" b="1">
                <a:latin typeface="+mj-lt"/>
              </a:defRPr>
            </a:lvl1pPr>
          </a:lstStyle>
          <a:p>
            <a:pPr lvl="0" rtl="0"/>
            <a:r>
              <a:rPr lang="de-DE" noProof="0"/>
              <a:t>Cliquez pour modifier les styles du texte du masque</a:t>
            </a:r>
          </a:p>
        </p:txBody>
      </p:sp>
      <p:sp>
        <p:nvSpPr>
          <p:cNvPr id="28" name="Espace réservé du texte 4">
            <a:extLst>
              <a:ext uri="{FF2B5EF4-FFF2-40B4-BE49-F238E27FC236}">
                <a16:creationId xmlns:a16="http://schemas.microsoft.com/office/drawing/2014/main" id="{CC85BB87-C622-304F-9F58-8716188AA54B}"/>
              </a:ext>
            </a:extLst>
          </p:cNvPr>
          <p:cNvSpPr>
            <a:spLocks noGrp="1"/>
          </p:cNvSpPr>
          <p:nvPr>
            <p:ph type="body" sz="quarter" idx="19"/>
          </p:nvPr>
        </p:nvSpPr>
        <p:spPr>
          <a:xfrm>
            <a:off x="7933114" y="2328554"/>
            <a:ext cx="3115409" cy="645284"/>
          </a:xfrm>
          <a:prstGeom prst="rect">
            <a:avLst/>
          </a:prstGeom>
        </p:spPr>
        <p:txBody>
          <a:bodyPr rtlCol="0"/>
          <a:lstStyle>
            <a:lvl1pPr>
              <a:buNone/>
              <a:defRPr sz="1800" b="1">
                <a:latin typeface="+mj-lt"/>
              </a:defRPr>
            </a:lvl1pPr>
          </a:lstStyle>
          <a:p>
            <a:pPr lvl="0" rtl="0"/>
            <a:r>
              <a:rPr lang="de-DE" noProof="0"/>
              <a:t>Cliquez pour modifier les styles du texte du masque</a:t>
            </a:r>
          </a:p>
        </p:txBody>
      </p:sp>
      <p:sp>
        <p:nvSpPr>
          <p:cNvPr id="5" name="Espace réservé de la date 4">
            <a:extLst>
              <a:ext uri="{FF2B5EF4-FFF2-40B4-BE49-F238E27FC236}">
                <a16:creationId xmlns:a16="http://schemas.microsoft.com/office/drawing/2014/main" id="{B9C6B0B5-56D6-429D-BC3A-5E501EDADA88}"/>
              </a:ext>
            </a:extLst>
          </p:cNvPr>
          <p:cNvSpPr>
            <a:spLocks noGrp="1"/>
          </p:cNvSpPr>
          <p:nvPr>
            <p:ph type="dt" sz="half" idx="20"/>
          </p:nvPr>
        </p:nvSpPr>
        <p:spPr/>
        <p:txBody>
          <a:bodyPr rtlCol="0"/>
          <a:lstStyle/>
          <a:p>
            <a:pPr rtl="0"/>
            <a:r>
              <a:rPr lang="de-DE" noProof="0"/>
              <a:t>3. September 20XX </a:t>
            </a:r>
          </a:p>
        </p:txBody>
      </p:sp>
      <p:sp>
        <p:nvSpPr>
          <p:cNvPr id="6" name="Espace réservé du pied de page 5">
            <a:extLst>
              <a:ext uri="{FF2B5EF4-FFF2-40B4-BE49-F238E27FC236}">
                <a16:creationId xmlns:a16="http://schemas.microsoft.com/office/drawing/2014/main" id="{7A88DFE9-DB89-4EB9-9FB1-D484EC0C1B58}"/>
              </a:ext>
            </a:extLst>
          </p:cNvPr>
          <p:cNvSpPr>
            <a:spLocks noGrp="1"/>
          </p:cNvSpPr>
          <p:nvPr>
            <p:ph type="ftr" sz="quarter" idx="21"/>
          </p:nvPr>
        </p:nvSpPr>
        <p:spPr/>
        <p:txBody>
          <a:bodyPr rtlCol="0"/>
          <a:lstStyle/>
          <a:p>
            <a:pPr rtl="0"/>
            <a:r>
              <a:rPr lang="de-DE" noProof="0">
                <a:solidFill>
                  <a:schemeClr val="bg1"/>
                </a:solidFill>
              </a:rPr>
              <a:t>Jahresbericht</a:t>
            </a:r>
          </a:p>
        </p:txBody>
      </p:sp>
      <p:sp>
        <p:nvSpPr>
          <p:cNvPr id="7" name="Espace réservé du numéro de diapositive 6">
            <a:extLst>
              <a:ext uri="{FF2B5EF4-FFF2-40B4-BE49-F238E27FC236}">
                <a16:creationId xmlns:a16="http://schemas.microsoft.com/office/drawing/2014/main" id="{450C09F4-4087-4A1E-B8B8-85A748DC9014}"/>
              </a:ext>
            </a:extLst>
          </p:cNvPr>
          <p:cNvSpPr>
            <a:spLocks noGrp="1"/>
          </p:cNvSpPr>
          <p:nvPr>
            <p:ph type="sldNum" sz="quarter" idx="22"/>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403898064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80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ésumé">
    <p:bg>
      <p:bgPr>
        <a:solidFill>
          <a:schemeClr val="accent1"/>
        </a:solidFill>
        <a:effectLst/>
      </p:bgPr>
    </p:bg>
    <p:spTree>
      <p:nvGrpSpPr>
        <p:cNvPr id="1" name=""/>
        <p:cNvGrpSpPr/>
        <p:nvPr/>
      </p:nvGrpSpPr>
      <p:grpSpPr>
        <a:xfrm>
          <a:off x="0" y="0"/>
          <a:ext cx="0" cy="0"/>
          <a:chOff x="0" y="0"/>
          <a:chExt cx="0" cy="0"/>
        </a:xfrm>
      </p:grpSpPr>
      <p:sp>
        <p:nvSpPr>
          <p:cNvPr id="14" name="Titre 1">
            <a:extLst>
              <a:ext uri="{FF2B5EF4-FFF2-40B4-BE49-F238E27FC236}">
                <a16:creationId xmlns:a16="http://schemas.microsoft.com/office/drawing/2014/main" id="{5D6FA74B-53F8-584F-85D3-47FB14D40E73}"/>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cxnSp>
        <p:nvCxnSpPr>
          <p:cNvPr id="15" name="Connecteur droit 14">
            <a:extLst>
              <a:ext uri="{FF2B5EF4-FFF2-40B4-BE49-F238E27FC236}">
                <a16:creationId xmlns:a16="http://schemas.microsoft.com/office/drawing/2014/main" id="{DC152369-C198-1E48-8F65-F6AC0534DFF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Espace réservé au texte 2">
            <a:extLst>
              <a:ext uri="{FF2B5EF4-FFF2-40B4-BE49-F238E27FC236}">
                <a16:creationId xmlns:a16="http://schemas.microsoft.com/office/drawing/2014/main" id="{BC8921E4-02B0-3748-9844-933F710058FA}"/>
              </a:ext>
            </a:extLst>
          </p:cNvPr>
          <p:cNvSpPr>
            <a:spLocks noGrp="1"/>
          </p:cNvSpPr>
          <p:nvPr>
            <p:ph type="body" sz="quarter" idx="10"/>
          </p:nvPr>
        </p:nvSpPr>
        <p:spPr>
          <a:xfrm>
            <a:off x="1028700" y="2321923"/>
            <a:ext cx="4876800" cy="3825952"/>
          </a:xfrm>
          <a:prstGeom prst="rect">
            <a:avLst/>
          </a:prstGeom>
        </p:spPr>
        <p:txBody>
          <a:bodyPr rtlCol="0"/>
          <a:lstStyle>
            <a:lvl1pPr>
              <a:buNone/>
              <a:defRPr sz="1800"/>
            </a:lvl1pPr>
          </a:lstStyle>
          <a:p>
            <a:pPr lvl="0" rtl="0"/>
            <a:r>
              <a:rPr lang="de-DE" noProof="0"/>
              <a:t>Cliquez pour modifier les styles du texte du masque</a:t>
            </a:r>
          </a:p>
        </p:txBody>
      </p:sp>
      <p:sp>
        <p:nvSpPr>
          <p:cNvPr id="16" name="Espace réservé au texte 2">
            <a:extLst>
              <a:ext uri="{FF2B5EF4-FFF2-40B4-BE49-F238E27FC236}">
                <a16:creationId xmlns:a16="http://schemas.microsoft.com/office/drawing/2014/main" id="{43048678-0BD6-C448-8690-BD61FC60950D}"/>
              </a:ext>
            </a:extLst>
          </p:cNvPr>
          <p:cNvSpPr>
            <a:spLocks noGrp="1"/>
          </p:cNvSpPr>
          <p:nvPr>
            <p:ph type="body" sz="quarter" idx="11"/>
          </p:nvPr>
        </p:nvSpPr>
        <p:spPr>
          <a:xfrm>
            <a:off x="6248400" y="2286000"/>
            <a:ext cx="4876800" cy="2746375"/>
          </a:xfrm>
          <a:prstGeom prst="rect">
            <a:avLst/>
          </a:prstGeom>
        </p:spPr>
        <p:txBody>
          <a:bodyPr rtlCol="0"/>
          <a:lstStyle>
            <a:lvl1pPr>
              <a:buNone/>
              <a:defRPr sz="1800"/>
            </a:lvl1pPr>
          </a:lstStyle>
          <a:p>
            <a:pPr lvl="0" rtl="0"/>
            <a:r>
              <a:rPr lang="de-DE" noProof="0"/>
              <a:t>Cliquez pour modifier les styles du texte du masque</a:t>
            </a:r>
          </a:p>
        </p:txBody>
      </p:sp>
      <p:sp>
        <p:nvSpPr>
          <p:cNvPr id="2" name="Espace réservé de la date 1">
            <a:extLst>
              <a:ext uri="{FF2B5EF4-FFF2-40B4-BE49-F238E27FC236}">
                <a16:creationId xmlns:a16="http://schemas.microsoft.com/office/drawing/2014/main" id="{AAC8134C-ADB9-4E1C-97DD-12E5DE2C7753}"/>
              </a:ext>
            </a:extLst>
          </p:cNvPr>
          <p:cNvSpPr>
            <a:spLocks noGrp="1"/>
          </p:cNvSpPr>
          <p:nvPr>
            <p:ph type="dt" sz="half" idx="12"/>
          </p:nvPr>
        </p:nvSpPr>
        <p:spPr/>
        <p:txBody>
          <a:bodyPr rtlCol="0"/>
          <a:lstStyle/>
          <a:p>
            <a:pPr rtl="0"/>
            <a:r>
              <a:rPr lang="de-DE" noProof="0"/>
              <a:t>3. September 20XX </a:t>
            </a:r>
          </a:p>
        </p:txBody>
      </p:sp>
      <p:sp>
        <p:nvSpPr>
          <p:cNvPr id="4" name="Espace réservé du pied de page 3">
            <a:extLst>
              <a:ext uri="{FF2B5EF4-FFF2-40B4-BE49-F238E27FC236}">
                <a16:creationId xmlns:a16="http://schemas.microsoft.com/office/drawing/2014/main" id="{67A0C24D-14BB-46C9-A4C2-DB15E4FB9B2B}"/>
              </a:ext>
            </a:extLst>
          </p:cNvPr>
          <p:cNvSpPr>
            <a:spLocks noGrp="1"/>
          </p:cNvSpPr>
          <p:nvPr>
            <p:ph type="ftr" sz="quarter" idx="13"/>
          </p:nvPr>
        </p:nvSpPr>
        <p:spPr/>
        <p:txBody>
          <a:bodyPr rtlCol="0"/>
          <a:lstStyle/>
          <a:p>
            <a:pPr rtl="0"/>
            <a:r>
              <a:rPr lang="de-DE" noProof="0">
                <a:solidFill>
                  <a:schemeClr val="bg1"/>
                </a:solidFill>
              </a:rPr>
              <a:t>Jahresbericht</a:t>
            </a:r>
          </a:p>
        </p:txBody>
      </p:sp>
      <p:sp>
        <p:nvSpPr>
          <p:cNvPr id="5" name="Espace réservé du numéro de diapositive 4">
            <a:extLst>
              <a:ext uri="{FF2B5EF4-FFF2-40B4-BE49-F238E27FC236}">
                <a16:creationId xmlns:a16="http://schemas.microsoft.com/office/drawing/2014/main" id="{B033D085-5F13-41E2-9C46-08E3E2846CC8}"/>
              </a:ext>
            </a:extLst>
          </p:cNvPr>
          <p:cNvSpPr>
            <a:spLocks noGrp="1"/>
          </p:cNvSpPr>
          <p:nvPr>
            <p:ph type="sldNum" sz="quarter" idx="1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333889743"/>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rci ">
    <p:spTree>
      <p:nvGrpSpPr>
        <p:cNvPr id="1" name=""/>
        <p:cNvGrpSpPr/>
        <p:nvPr/>
      </p:nvGrpSpPr>
      <p:grpSpPr>
        <a:xfrm>
          <a:off x="0" y="0"/>
          <a:ext cx="0" cy="0"/>
          <a:chOff x="0" y="0"/>
          <a:chExt cx="0" cy="0"/>
        </a:xfrm>
      </p:grpSpPr>
      <p:sp>
        <p:nvSpPr>
          <p:cNvPr id="24" name="Titre 1">
            <a:extLst>
              <a:ext uri="{FF2B5EF4-FFF2-40B4-BE49-F238E27FC236}">
                <a16:creationId xmlns:a16="http://schemas.microsoft.com/office/drawing/2014/main" id="{B35C0DBA-B958-984A-8540-551D3604D6D8}"/>
              </a:ext>
            </a:extLst>
          </p:cNvPr>
          <p:cNvSpPr>
            <a:spLocks noGrp="1"/>
          </p:cNvSpPr>
          <p:nvPr>
            <p:ph type="title" hasCustomPrompt="1"/>
          </p:nvPr>
        </p:nvSpPr>
        <p:spPr>
          <a:xfrm>
            <a:off x="6257107" y="999068"/>
            <a:ext cx="4876800" cy="645284"/>
          </a:xfrm>
          <a:prstGeom prst="rect">
            <a:avLst/>
          </a:prstGeom>
        </p:spPr>
        <p:txBody>
          <a:bodyPr lIns="0" tIns="0" rIns="0" bIns="0" rtlCol="0" anchor="b"/>
          <a:lstStyle/>
          <a:p>
            <a:pPr rtl="0"/>
            <a:r>
              <a:rPr lang="de-DE" noProof="0"/>
              <a:t>Cliquez pour modifier</a:t>
            </a:r>
          </a:p>
        </p:txBody>
      </p:sp>
      <p:sp>
        <p:nvSpPr>
          <p:cNvPr id="25" name="Espace réservé du contenu 2">
            <a:extLst>
              <a:ext uri="{FF2B5EF4-FFF2-40B4-BE49-F238E27FC236}">
                <a16:creationId xmlns:a16="http://schemas.microsoft.com/office/drawing/2014/main" id="{0C9ECF50-A899-D84A-8DA7-545D7B1945C4}"/>
              </a:ext>
            </a:extLst>
          </p:cNvPr>
          <p:cNvSpPr>
            <a:spLocks noGrp="1"/>
          </p:cNvSpPr>
          <p:nvPr>
            <p:ph sz="half" idx="1"/>
          </p:nvPr>
        </p:nvSpPr>
        <p:spPr>
          <a:xfrm>
            <a:off x="6257107" y="2286003"/>
            <a:ext cx="4876800" cy="2332729"/>
          </a:xfrm>
          <a:prstGeom prst="rect">
            <a:avLst/>
          </a:prstGeom>
        </p:spPr>
        <p:txBody>
          <a:bodyPr lIns="0" tIns="0" rIns="0" bIns="0" rtlCol="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de-DE" noProof="0"/>
              <a:t>Cliquez pour modifier les styles du texte du masque</a:t>
            </a:r>
          </a:p>
        </p:txBody>
      </p:sp>
      <p:cxnSp>
        <p:nvCxnSpPr>
          <p:cNvPr id="11" name="Connecteur droit 10">
            <a:extLst>
              <a:ext uri="{FF2B5EF4-FFF2-40B4-BE49-F238E27FC236}">
                <a16:creationId xmlns:a16="http://schemas.microsoft.com/office/drawing/2014/main" id="{0C23E260-2F88-C54F-893E-80966D14934A}"/>
              </a:ext>
            </a:extLst>
          </p:cNvPr>
          <p:cNvCxnSpPr>
            <a:cxnSpLocks/>
          </p:cNvCxnSpPr>
          <p:nvPr userDrawn="1"/>
        </p:nvCxnSpPr>
        <p:spPr>
          <a:xfrm>
            <a:off x="6261560"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Espace réservé d’image 3">
            <a:extLst>
              <a:ext uri="{FF2B5EF4-FFF2-40B4-BE49-F238E27FC236}">
                <a16:creationId xmlns:a16="http://schemas.microsoft.com/office/drawing/2014/main" id="{141785DC-164D-344A-8D61-85C59CABECCD}"/>
              </a:ext>
            </a:extLst>
          </p:cNvPr>
          <p:cNvSpPr>
            <a:spLocks noGrp="1"/>
          </p:cNvSpPr>
          <p:nvPr>
            <p:ph type="pic" sz="quarter" idx="10"/>
          </p:nvPr>
        </p:nvSpPr>
        <p:spPr>
          <a:xfrm>
            <a:off x="0" y="990600"/>
            <a:ext cx="4837176" cy="4837176"/>
          </a:xfrm>
          <a:prstGeom prst="rect">
            <a:avLst/>
          </a:prstGeom>
        </p:spPr>
        <p:txBody>
          <a:bodyPr rtlCol="0"/>
          <a:lstStyle/>
          <a:p>
            <a:pPr rtl="0"/>
            <a:r>
              <a:rPr lang="de-DE" noProof="0"/>
              <a:t>Cliquez sur l'icône pour ajouter une image</a:t>
            </a:r>
          </a:p>
        </p:txBody>
      </p:sp>
      <p:sp>
        <p:nvSpPr>
          <p:cNvPr id="9" name="Espace réservé du contenu 13">
            <a:extLst>
              <a:ext uri="{FF2B5EF4-FFF2-40B4-BE49-F238E27FC236}">
                <a16:creationId xmlns:a16="http://schemas.microsoft.com/office/drawing/2014/main" id="{8B57D363-927D-CE43-AD8A-2F5E6CC59E9F}"/>
              </a:ext>
            </a:extLst>
          </p:cNvPr>
          <p:cNvSpPr>
            <a:spLocks noGrp="1"/>
          </p:cNvSpPr>
          <p:nvPr>
            <p:ph sz="quarter" idx="12"/>
          </p:nvPr>
        </p:nvSpPr>
        <p:spPr>
          <a:xfrm>
            <a:off x="6257107" y="4659581"/>
            <a:ext cx="4876800" cy="543031"/>
          </a:xfrm>
          <a:prstGeom prst="rect">
            <a:avLst/>
          </a:prstGeom>
        </p:spPr>
        <p:txBody>
          <a:bodyPr lIns="0" tIns="0" rIns="0" bIns="0" rtlCol="0" anchor="t"/>
          <a:lstStyle>
            <a:lvl1pPr marL="0" indent="0">
              <a:buFontTx/>
              <a:buNone/>
              <a:defRPr sz="1600"/>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rtl="0"/>
            <a:r>
              <a:rPr lang="de-DE" noProof="0"/>
              <a:t>Cliquez pour modifier les styles du texte du masque</a:t>
            </a:r>
          </a:p>
        </p:txBody>
      </p:sp>
      <p:sp>
        <p:nvSpPr>
          <p:cNvPr id="6" name="Espace réservé de la date 5">
            <a:extLst>
              <a:ext uri="{FF2B5EF4-FFF2-40B4-BE49-F238E27FC236}">
                <a16:creationId xmlns:a16="http://schemas.microsoft.com/office/drawing/2014/main" id="{DB2FDBC3-20E9-45B6-850D-2F34EA22D1B8}"/>
              </a:ext>
            </a:extLst>
          </p:cNvPr>
          <p:cNvSpPr>
            <a:spLocks noGrp="1"/>
          </p:cNvSpPr>
          <p:nvPr>
            <p:ph type="dt" sz="half" idx="13"/>
          </p:nvPr>
        </p:nvSpPr>
        <p:spPr/>
        <p:txBody>
          <a:bodyPr rtlCol="0"/>
          <a:lstStyle/>
          <a:p>
            <a:pPr rtl="0"/>
            <a:r>
              <a:rPr lang="de-DE" noProof="0"/>
              <a:t>3. September 20XX </a:t>
            </a:r>
          </a:p>
        </p:txBody>
      </p:sp>
      <p:sp>
        <p:nvSpPr>
          <p:cNvPr id="7" name="Espace réservé du pied de page 6">
            <a:extLst>
              <a:ext uri="{FF2B5EF4-FFF2-40B4-BE49-F238E27FC236}">
                <a16:creationId xmlns:a16="http://schemas.microsoft.com/office/drawing/2014/main" id="{BC17A152-7FD0-42FA-9937-8667D4B75152}"/>
              </a:ext>
            </a:extLst>
          </p:cNvPr>
          <p:cNvSpPr>
            <a:spLocks noGrp="1"/>
          </p:cNvSpPr>
          <p:nvPr>
            <p:ph type="ftr" sz="quarter" idx="14"/>
          </p:nvPr>
        </p:nvSpPr>
        <p:spPr/>
        <p:txBody>
          <a:bodyPr rtlCol="0"/>
          <a:lstStyle/>
          <a:p>
            <a:pPr rtl="0"/>
            <a:r>
              <a:rPr lang="de-DE" noProof="0">
                <a:solidFill>
                  <a:schemeClr val="bg1"/>
                </a:solidFill>
              </a:rPr>
              <a:t>Jahresbericht</a:t>
            </a:r>
          </a:p>
        </p:txBody>
      </p:sp>
      <p:sp>
        <p:nvSpPr>
          <p:cNvPr id="8" name="Espace réservé du numéro de diapositive 7">
            <a:extLst>
              <a:ext uri="{FF2B5EF4-FFF2-40B4-BE49-F238E27FC236}">
                <a16:creationId xmlns:a16="http://schemas.microsoft.com/office/drawing/2014/main" id="{B687AABD-BCAB-4325-8510-954CAAD92A9D}"/>
              </a:ext>
            </a:extLst>
          </p:cNvPr>
          <p:cNvSpPr>
            <a:spLocks noGrp="1"/>
          </p:cNvSpPr>
          <p:nvPr>
            <p:ph type="sldNum" sz="quarter" idx="15"/>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218541589"/>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dre du jou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7687ADE-BAA9-634F-96B8-ACF4EE9BDFC7}"/>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sp>
        <p:nvSpPr>
          <p:cNvPr id="3" name="Espace réservé au texte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286000"/>
            <a:ext cx="7810499" cy="2904530"/>
          </a:xfrm>
          <a:prstGeom prst="rect">
            <a:avLst/>
          </a:prstGeom>
        </p:spPr>
        <p:txBody>
          <a:bodyPr lIns="0" tIns="0" rIns="0" bIns="0" rtlCol="0"/>
          <a:lstStyle>
            <a:lvl1pPr marL="0" indent="0">
              <a:lnSpc>
                <a:spcPct val="100000"/>
              </a:lnSpc>
              <a:buNone/>
              <a:defRPr sz="2800"/>
            </a:lvl1pPr>
            <a:lvl2pPr marL="457200" indent="0">
              <a:buNone/>
              <a:defRPr/>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cxnSp>
        <p:nvCxnSpPr>
          <p:cNvPr id="11" name="Connecteur droit 10">
            <a:extLst>
              <a:ext uri="{FF2B5EF4-FFF2-40B4-BE49-F238E27FC236}">
                <a16:creationId xmlns:a16="http://schemas.microsoft.com/office/drawing/2014/main" id="{BBEC4E73-6A9F-2F46-89D1-559CE56C12BE}"/>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17" name="Titre 1">
            <a:extLst>
              <a:ext uri="{FF2B5EF4-FFF2-40B4-BE49-F238E27FC236}">
                <a16:creationId xmlns:a16="http://schemas.microsoft.com/office/drawing/2014/main" id="{88BFD865-74BB-5B40-8DA8-7D7B921A75F5}"/>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sp>
        <p:nvSpPr>
          <p:cNvPr id="9" name="Espace réservé de la date 8">
            <a:extLst>
              <a:ext uri="{FF2B5EF4-FFF2-40B4-BE49-F238E27FC236}">
                <a16:creationId xmlns:a16="http://schemas.microsoft.com/office/drawing/2014/main" id="{5A4B708A-874B-4F75-A235-6908EB43FA85}"/>
              </a:ext>
            </a:extLst>
          </p:cNvPr>
          <p:cNvSpPr>
            <a:spLocks noGrp="1"/>
          </p:cNvSpPr>
          <p:nvPr>
            <p:ph type="dt" sz="half" idx="11"/>
          </p:nvPr>
        </p:nvSpPr>
        <p:spPr/>
        <p:txBody>
          <a:bodyPr rtlCol="0"/>
          <a:lstStyle/>
          <a:p>
            <a:pPr rtl="0"/>
            <a:r>
              <a:rPr lang="de-DE" noProof="0"/>
              <a:t>3. September 20XX </a:t>
            </a:r>
          </a:p>
        </p:txBody>
      </p:sp>
      <p:sp>
        <p:nvSpPr>
          <p:cNvPr id="13" name="Espace réservé du pied de page 12">
            <a:extLst>
              <a:ext uri="{FF2B5EF4-FFF2-40B4-BE49-F238E27FC236}">
                <a16:creationId xmlns:a16="http://schemas.microsoft.com/office/drawing/2014/main" id="{71D589B3-67A1-4B39-9EEF-2FB7AB10ECED}"/>
              </a:ext>
            </a:extLst>
          </p:cNvPr>
          <p:cNvSpPr>
            <a:spLocks noGrp="1"/>
          </p:cNvSpPr>
          <p:nvPr>
            <p:ph type="ftr" sz="quarter" idx="12"/>
          </p:nvPr>
        </p:nvSpPr>
        <p:spPr/>
        <p:txBody>
          <a:bodyPr rtlCol="0"/>
          <a:lstStyle/>
          <a:p>
            <a:pPr rtl="0"/>
            <a:r>
              <a:rPr lang="de-DE" noProof="0">
                <a:solidFill>
                  <a:schemeClr val="bg1"/>
                </a:solidFill>
              </a:rPr>
              <a:t>Jahresbericht</a:t>
            </a:r>
          </a:p>
        </p:txBody>
      </p:sp>
      <p:sp>
        <p:nvSpPr>
          <p:cNvPr id="14" name="Espace réservé du numéro de diapositive 13">
            <a:extLst>
              <a:ext uri="{FF2B5EF4-FFF2-40B4-BE49-F238E27FC236}">
                <a16:creationId xmlns:a16="http://schemas.microsoft.com/office/drawing/2014/main" id="{F5D91E6B-55B5-4092-AD3B-F7E1FD004599}"/>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71163122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24" name="Titre 1">
            <a:extLst>
              <a:ext uri="{FF2B5EF4-FFF2-40B4-BE49-F238E27FC236}">
                <a16:creationId xmlns:a16="http://schemas.microsoft.com/office/drawing/2014/main" id="{B35C0DBA-B958-984A-8540-551D3604D6D8}"/>
              </a:ext>
            </a:extLst>
          </p:cNvPr>
          <p:cNvSpPr>
            <a:spLocks noGrp="1"/>
          </p:cNvSpPr>
          <p:nvPr>
            <p:ph type="title" hasCustomPrompt="1"/>
          </p:nvPr>
        </p:nvSpPr>
        <p:spPr>
          <a:xfrm>
            <a:off x="1028700" y="999068"/>
            <a:ext cx="4876800" cy="645284"/>
          </a:xfrm>
          <a:prstGeom prst="rect">
            <a:avLst/>
          </a:prstGeom>
        </p:spPr>
        <p:txBody>
          <a:bodyPr lIns="0" tIns="0" rIns="0" bIns="0" rtlCol="0" anchor="b"/>
          <a:lstStyle/>
          <a:p>
            <a:pPr rtl="0"/>
            <a:r>
              <a:rPr lang="de-DE" noProof="0"/>
              <a:t>Cliquez pour modifier</a:t>
            </a:r>
          </a:p>
        </p:txBody>
      </p:sp>
      <p:sp>
        <p:nvSpPr>
          <p:cNvPr id="25" name="Espace réservé du contenu 2">
            <a:extLst>
              <a:ext uri="{FF2B5EF4-FFF2-40B4-BE49-F238E27FC236}">
                <a16:creationId xmlns:a16="http://schemas.microsoft.com/office/drawing/2014/main" id="{0C9ECF50-A899-D84A-8DA7-545D7B1945C4}"/>
              </a:ext>
            </a:extLst>
          </p:cNvPr>
          <p:cNvSpPr>
            <a:spLocks noGrp="1"/>
          </p:cNvSpPr>
          <p:nvPr>
            <p:ph sz="half" idx="1"/>
          </p:nvPr>
        </p:nvSpPr>
        <p:spPr>
          <a:xfrm>
            <a:off x="1028700" y="2286003"/>
            <a:ext cx="4876800" cy="3568696"/>
          </a:xfrm>
          <a:prstGeom prst="rect">
            <a:avLst/>
          </a:prstGeom>
        </p:spPr>
        <p:txBody>
          <a:bodyPr lIns="0" tIns="0" rIns="0" bIns="0" rtlCol="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de-DE" noProof="0"/>
              <a:t>Cliquez pour modifier les styles du texte du masque</a:t>
            </a:r>
          </a:p>
        </p:txBody>
      </p:sp>
      <p:cxnSp>
        <p:nvCxnSpPr>
          <p:cNvPr id="11" name="Connecteur droit 10">
            <a:extLst>
              <a:ext uri="{FF2B5EF4-FFF2-40B4-BE49-F238E27FC236}">
                <a16:creationId xmlns:a16="http://schemas.microsoft.com/office/drawing/2014/main" id="{0C23E260-2F88-C54F-893E-80966D14934A}"/>
              </a:ext>
            </a:extLst>
          </p:cNvPr>
          <p:cNvCxnSpPr>
            <a:cxnSpLocks/>
          </p:cNvCxnSpPr>
          <p:nvPr userDrawn="1"/>
        </p:nvCxnSpPr>
        <p:spPr>
          <a:xfrm>
            <a:off x="1033153"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Espace réservé d’image 3">
            <a:extLst>
              <a:ext uri="{FF2B5EF4-FFF2-40B4-BE49-F238E27FC236}">
                <a16:creationId xmlns:a16="http://schemas.microsoft.com/office/drawing/2014/main" id="{141785DC-164D-344A-8D61-85C59CABECCD}"/>
              </a:ext>
            </a:extLst>
          </p:cNvPr>
          <p:cNvSpPr>
            <a:spLocks noGrp="1"/>
          </p:cNvSpPr>
          <p:nvPr>
            <p:ph type="pic" sz="quarter" idx="10"/>
          </p:nvPr>
        </p:nvSpPr>
        <p:spPr>
          <a:xfrm>
            <a:off x="7354824" y="990600"/>
            <a:ext cx="4837176" cy="4837176"/>
          </a:xfrm>
          <a:prstGeom prst="rect">
            <a:avLst/>
          </a:prstGeom>
        </p:spPr>
        <p:txBody>
          <a:bodyPr rtlCol="0"/>
          <a:lstStyle/>
          <a:p>
            <a:pPr rtl="0"/>
            <a:r>
              <a:rPr lang="de-DE" noProof="0"/>
              <a:t>Cliquez sur l'icône pour ajouter une image</a:t>
            </a:r>
          </a:p>
        </p:txBody>
      </p:sp>
      <p:sp>
        <p:nvSpPr>
          <p:cNvPr id="6" name="Espace réservé de la date 5">
            <a:extLst>
              <a:ext uri="{FF2B5EF4-FFF2-40B4-BE49-F238E27FC236}">
                <a16:creationId xmlns:a16="http://schemas.microsoft.com/office/drawing/2014/main" id="{AAE1D3B9-B2D1-4927-BE44-8408FBD84C06}"/>
              </a:ext>
            </a:extLst>
          </p:cNvPr>
          <p:cNvSpPr>
            <a:spLocks noGrp="1"/>
          </p:cNvSpPr>
          <p:nvPr>
            <p:ph type="dt" sz="half" idx="11"/>
          </p:nvPr>
        </p:nvSpPr>
        <p:spPr/>
        <p:txBody>
          <a:bodyPr rtlCol="0"/>
          <a:lstStyle/>
          <a:p>
            <a:pPr rtl="0"/>
            <a:r>
              <a:rPr lang="de-DE" noProof="0"/>
              <a:t>3. September 20XX </a:t>
            </a:r>
          </a:p>
        </p:txBody>
      </p:sp>
      <p:sp>
        <p:nvSpPr>
          <p:cNvPr id="7" name="Espace réservé du pied de page 6">
            <a:extLst>
              <a:ext uri="{FF2B5EF4-FFF2-40B4-BE49-F238E27FC236}">
                <a16:creationId xmlns:a16="http://schemas.microsoft.com/office/drawing/2014/main" id="{67447116-BCE7-456E-88B8-96ADC76E5FC5}"/>
              </a:ext>
            </a:extLst>
          </p:cNvPr>
          <p:cNvSpPr>
            <a:spLocks noGrp="1"/>
          </p:cNvSpPr>
          <p:nvPr>
            <p:ph type="ftr" sz="quarter" idx="12"/>
          </p:nvPr>
        </p:nvSpPr>
        <p:spPr/>
        <p:txBody>
          <a:bodyPr rtlCol="0"/>
          <a:lstStyle/>
          <a:p>
            <a:pPr rtl="0"/>
            <a:r>
              <a:rPr lang="de-DE" noProof="0">
                <a:solidFill>
                  <a:schemeClr val="bg1"/>
                </a:solidFill>
              </a:rPr>
              <a:t>Jahresbericht</a:t>
            </a:r>
          </a:p>
        </p:txBody>
      </p:sp>
      <p:sp>
        <p:nvSpPr>
          <p:cNvPr id="8" name="Espace réservé du numéro de diapositive 7">
            <a:extLst>
              <a:ext uri="{FF2B5EF4-FFF2-40B4-BE49-F238E27FC236}">
                <a16:creationId xmlns:a16="http://schemas.microsoft.com/office/drawing/2014/main" id="{D03B6347-A35F-4216-9988-7393E598E123}"/>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426016581"/>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ut de section">
    <p:spTree>
      <p:nvGrpSpPr>
        <p:cNvPr id="1" name=""/>
        <p:cNvGrpSpPr/>
        <p:nvPr/>
      </p:nvGrpSpPr>
      <p:grpSpPr>
        <a:xfrm>
          <a:off x="0" y="0"/>
          <a:ext cx="0" cy="0"/>
          <a:chOff x="0" y="0"/>
          <a:chExt cx="0" cy="0"/>
        </a:xfrm>
      </p:grpSpPr>
      <p:sp>
        <p:nvSpPr>
          <p:cNvPr id="3" name="Espace réservé d’image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rtlCol="0"/>
          <a:lstStyle/>
          <a:p>
            <a:pPr rtl="0"/>
            <a:r>
              <a:rPr lang="de-DE" noProof="0"/>
              <a:t>Cliquez sur l'icône pour ajouter une image</a:t>
            </a:r>
          </a:p>
        </p:txBody>
      </p:sp>
      <p:cxnSp>
        <p:nvCxnSpPr>
          <p:cNvPr id="11" name="Connecteur droit 10">
            <a:extLst>
              <a:ext uri="{FF2B5EF4-FFF2-40B4-BE49-F238E27FC236}">
                <a16:creationId xmlns:a16="http://schemas.microsoft.com/office/drawing/2014/main" id="{4425CA9F-967F-1545-8E32-09F4DB0F04F6}"/>
              </a:ext>
            </a:extLst>
          </p:cNvPr>
          <p:cNvCxnSpPr>
            <a:cxnSpLocks/>
          </p:cNvCxnSpPr>
          <p:nvPr userDrawn="1"/>
        </p:nvCxnSpPr>
        <p:spPr>
          <a:xfrm flipV="1">
            <a:off x="1044475" y="1862667"/>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re 1">
            <a:extLst>
              <a:ext uri="{FF2B5EF4-FFF2-40B4-BE49-F238E27FC236}">
                <a16:creationId xmlns:a16="http://schemas.microsoft.com/office/drawing/2014/main" id="{69DD4EBD-237B-7245-A9C2-A37674E23EEF}"/>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spTree>
    <p:extLst>
      <p:ext uri="{BB962C8B-B14F-4D97-AF65-F5344CB8AC3E}">
        <p14:creationId xmlns:p14="http://schemas.microsoft.com/office/powerpoint/2010/main" val="268157798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BA6D65B-10A2-D743-9FFA-D14B8696F310}"/>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sp>
        <p:nvSpPr>
          <p:cNvPr id="10" name="Espace réservé du graphique 3">
            <a:extLst>
              <a:ext uri="{FF2B5EF4-FFF2-40B4-BE49-F238E27FC236}">
                <a16:creationId xmlns:a16="http://schemas.microsoft.com/office/drawing/2014/main" id="{FCB9F5CF-0F1D-284B-B997-AC308FED47B9}"/>
              </a:ext>
            </a:extLst>
          </p:cNvPr>
          <p:cNvSpPr>
            <a:spLocks noGrp="1"/>
          </p:cNvSpPr>
          <p:nvPr>
            <p:ph type="chart" sz="quarter" idx="11" hasCustomPrompt="1"/>
          </p:nvPr>
        </p:nvSpPr>
        <p:spPr>
          <a:xfrm>
            <a:off x="951345" y="2286000"/>
            <a:ext cx="9145155" cy="3164926"/>
          </a:xfrm>
          <a:prstGeom prst="rect">
            <a:avLst/>
          </a:prstGeom>
        </p:spPr>
        <p:txBody>
          <a:bodyPr rtlCol="0"/>
          <a:lstStyle/>
          <a:p>
            <a:pPr rtl="0"/>
            <a:r>
              <a:rPr lang="de-DE" noProof="0"/>
              <a:t>Cliquez sur l’icône pour ajouter un graphique</a:t>
            </a:r>
          </a:p>
        </p:txBody>
      </p:sp>
      <p:sp>
        <p:nvSpPr>
          <p:cNvPr id="11" name="Titre 1">
            <a:extLst>
              <a:ext uri="{FF2B5EF4-FFF2-40B4-BE49-F238E27FC236}">
                <a16:creationId xmlns:a16="http://schemas.microsoft.com/office/drawing/2014/main" id="{A5652B48-7CDD-5645-B29B-54727CA5FFDF}"/>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cxnSp>
        <p:nvCxnSpPr>
          <p:cNvPr id="12" name="Connecteur droit 11">
            <a:extLst>
              <a:ext uri="{FF2B5EF4-FFF2-40B4-BE49-F238E27FC236}">
                <a16:creationId xmlns:a16="http://schemas.microsoft.com/office/drawing/2014/main" id="{0C0F4C76-2690-7448-8D03-9692C2BB101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e la date 4">
            <a:extLst>
              <a:ext uri="{FF2B5EF4-FFF2-40B4-BE49-F238E27FC236}">
                <a16:creationId xmlns:a16="http://schemas.microsoft.com/office/drawing/2014/main" id="{BA1C09B5-CD25-4B65-9120-D8EBD79ABC86}"/>
              </a:ext>
            </a:extLst>
          </p:cNvPr>
          <p:cNvSpPr>
            <a:spLocks noGrp="1"/>
          </p:cNvSpPr>
          <p:nvPr>
            <p:ph type="dt" sz="half" idx="12"/>
          </p:nvPr>
        </p:nvSpPr>
        <p:spPr/>
        <p:txBody>
          <a:bodyPr rtlCol="0"/>
          <a:lstStyle/>
          <a:p>
            <a:pPr rtl="0"/>
            <a:r>
              <a:rPr lang="de-DE" noProof="0"/>
              <a:t>3. September 20XX </a:t>
            </a:r>
          </a:p>
        </p:txBody>
      </p:sp>
      <p:sp>
        <p:nvSpPr>
          <p:cNvPr id="6" name="Espace réservé du pied de page 5">
            <a:extLst>
              <a:ext uri="{FF2B5EF4-FFF2-40B4-BE49-F238E27FC236}">
                <a16:creationId xmlns:a16="http://schemas.microsoft.com/office/drawing/2014/main" id="{EC6281DE-BBF4-4AA1-B110-DC418232A013}"/>
              </a:ext>
            </a:extLst>
          </p:cNvPr>
          <p:cNvSpPr>
            <a:spLocks noGrp="1"/>
          </p:cNvSpPr>
          <p:nvPr>
            <p:ph type="ftr" sz="quarter" idx="13"/>
          </p:nvPr>
        </p:nvSpPr>
        <p:spPr/>
        <p:txBody>
          <a:bodyPr rtlCol="0"/>
          <a:lstStyle/>
          <a:p>
            <a:pPr rtl="0"/>
            <a:r>
              <a:rPr lang="de-DE" noProof="0">
                <a:solidFill>
                  <a:schemeClr val="bg1"/>
                </a:solidFill>
              </a:rPr>
              <a:t>Jahresbericht</a:t>
            </a:r>
          </a:p>
        </p:txBody>
      </p:sp>
      <p:sp>
        <p:nvSpPr>
          <p:cNvPr id="7" name="Espace réservé du numéro de diapositive 6">
            <a:extLst>
              <a:ext uri="{FF2B5EF4-FFF2-40B4-BE49-F238E27FC236}">
                <a16:creationId xmlns:a16="http://schemas.microsoft.com/office/drawing/2014/main" id="{7839333A-6926-414D-9C9D-B62395A38A86}"/>
              </a:ext>
            </a:extLst>
          </p:cNvPr>
          <p:cNvSpPr>
            <a:spLocks noGrp="1"/>
          </p:cNvSpPr>
          <p:nvPr>
            <p:ph type="sldNum" sz="quarter" idx="1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653965856"/>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855E5B9-5A63-2D46-8653-3FD1F538F58A}"/>
              </a:ext>
              <a:ext uri="{C183D7F6-B498-43B3-948B-1728B52AA6E4}">
                <adec:decorative xmlns:adec="http://schemas.microsoft.com/office/drawing/2017/decorative" val="1"/>
              </a:ext>
            </a:extLst>
          </p:cNvPr>
          <p:cNvSpPr>
            <a:spLocks/>
          </p:cNvSpPr>
          <p:nvPr userDrawn="1"/>
        </p:nvSpPr>
        <p:spPr bwMode="auto">
          <a:xfrm>
            <a:off x="0" y="4453"/>
            <a:ext cx="11158847" cy="5824847"/>
          </a:xfrm>
          <a:prstGeom prst="rect">
            <a:avLst/>
          </a:prstGeom>
          <a:solidFill>
            <a:schemeClr val="accent2"/>
          </a:solidFill>
          <a:ln>
            <a:noFill/>
          </a:ln>
        </p:spPr>
        <p:txBody>
          <a:bodyPr rot="0" vert="horz" wrap="square" lIns="91440" tIns="45720" rIns="91440" bIns="45720" rtlCol="0" anchor="t" anchorCtr="0" upright="1">
            <a:noAutofit/>
          </a:bodyPr>
          <a:lstStyle/>
          <a:p>
            <a:pPr rtl="0"/>
            <a:endParaRPr lang="fr-FR" noProof="0"/>
          </a:p>
        </p:txBody>
      </p:sp>
      <p:sp>
        <p:nvSpPr>
          <p:cNvPr id="3" name="Espace réservé du tableau 2">
            <a:extLst>
              <a:ext uri="{FF2B5EF4-FFF2-40B4-BE49-F238E27FC236}">
                <a16:creationId xmlns:a16="http://schemas.microsoft.com/office/drawing/2014/main" id="{03FB492B-801F-1741-BD1B-89F9C6BFF0EC}"/>
              </a:ext>
            </a:extLst>
          </p:cNvPr>
          <p:cNvSpPr>
            <a:spLocks noGrp="1"/>
          </p:cNvSpPr>
          <p:nvPr>
            <p:ph type="tbl" sz="quarter" idx="10" hasCustomPrompt="1"/>
          </p:nvPr>
        </p:nvSpPr>
        <p:spPr>
          <a:xfrm>
            <a:off x="1028700" y="2423161"/>
            <a:ext cx="9067800" cy="2227404"/>
          </a:xfrm>
          <a:prstGeom prst="rect">
            <a:avLst/>
          </a:prstGeom>
        </p:spPr>
        <p:txBody>
          <a:bodyPr rtlCol="0"/>
          <a:lstStyle/>
          <a:p>
            <a:pPr rtl="0"/>
            <a:r>
              <a:rPr lang="de-DE" noProof="0"/>
              <a:t>Cliquez sur l’icône pour ajouter un tableau</a:t>
            </a:r>
          </a:p>
        </p:txBody>
      </p:sp>
      <p:sp>
        <p:nvSpPr>
          <p:cNvPr id="13" name="Titre 1">
            <a:extLst>
              <a:ext uri="{FF2B5EF4-FFF2-40B4-BE49-F238E27FC236}">
                <a16:creationId xmlns:a16="http://schemas.microsoft.com/office/drawing/2014/main" id="{774545B3-0290-D848-BDB5-811BC52BD457}"/>
              </a:ext>
            </a:extLst>
          </p:cNvPr>
          <p:cNvSpPr>
            <a:spLocks noGrp="1"/>
          </p:cNvSpPr>
          <p:nvPr>
            <p:ph type="title" hasCustomPrompt="1"/>
          </p:nvPr>
        </p:nvSpPr>
        <p:spPr>
          <a:xfrm>
            <a:off x="1028700" y="999068"/>
            <a:ext cx="10096500" cy="645284"/>
          </a:xfrm>
          <a:prstGeom prst="rect">
            <a:avLst/>
          </a:prstGeom>
        </p:spPr>
        <p:txBody>
          <a:bodyPr lIns="0" tIns="0" rIns="0" bIns="0" rtlCol="0" anchor="b"/>
          <a:lstStyle/>
          <a:p>
            <a:pPr rtl="0"/>
            <a:r>
              <a:rPr lang="de-DE" noProof="0"/>
              <a:t>Cliquez pour modifier</a:t>
            </a:r>
          </a:p>
        </p:txBody>
      </p:sp>
      <p:cxnSp>
        <p:nvCxnSpPr>
          <p:cNvPr id="14" name="Connecteur droit 13">
            <a:extLst>
              <a:ext uri="{FF2B5EF4-FFF2-40B4-BE49-F238E27FC236}">
                <a16:creationId xmlns:a16="http://schemas.microsoft.com/office/drawing/2014/main" id="{03709460-09E4-854A-889B-491A934DE40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6" name="Espace réservé de la date 5">
            <a:extLst>
              <a:ext uri="{FF2B5EF4-FFF2-40B4-BE49-F238E27FC236}">
                <a16:creationId xmlns:a16="http://schemas.microsoft.com/office/drawing/2014/main" id="{0F749A19-BE29-4599-ABBE-E7C61FF9EE3F}"/>
              </a:ext>
            </a:extLst>
          </p:cNvPr>
          <p:cNvSpPr>
            <a:spLocks noGrp="1"/>
          </p:cNvSpPr>
          <p:nvPr>
            <p:ph type="dt" sz="half" idx="11"/>
          </p:nvPr>
        </p:nvSpPr>
        <p:spPr/>
        <p:txBody>
          <a:bodyPr rtlCol="0"/>
          <a:lstStyle/>
          <a:p>
            <a:pPr rtl="0"/>
            <a:r>
              <a:rPr lang="de-DE" noProof="0"/>
              <a:t>3. September 20XX </a:t>
            </a:r>
          </a:p>
        </p:txBody>
      </p:sp>
      <p:sp>
        <p:nvSpPr>
          <p:cNvPr id="7" name="Espace réservé du pied de page 6">
            <a:extLst>
              <a:ext uri="{FF2B5EF4-FFF2-40B4-BE49-F238E27FC236}">
                <a16:creationId xmlns:a16="http://schemas.microsoft.com/office/drawing/2014/main" id="{98F30C11-6611-47E2-9CF7-8EE77F4CD107}"/>
              </a:ext>
            </a:extLst>
          </p:cNvPr>
          <p:cNvSpPr>
            <a:spLocks noGrp="1"/>
          </p:cNvSpPr>
          <p:nvPr>
            <p:ph type="ftr" sz="quarter" idx="12"/>
          </p:nvPr>
        </p:nvSpPr>
        <p:spPr/>
        <p:txBody>
          <a:bodyPr rtlCol="0"/>
          <a:lstStyle/>
          <a:p>
            <a:pPr rtl="0"/>
            <a:r>
              <a:rPr lang="de-DE" noProof="0">
                <a:solidFill>
                  <a:schemeClr val="bg1"/>
                </a:solidFill>
              </a:rPr>
              <a:t>Jahresbericht</a:t>
            </a:r>
          </a:p>
        </p:txBody>
      </p:sp>
      <p:sp>
        <p:nvSpPr>
          <p:cNvPr id="8" name="Espace réservé du numéro de diapositive 7">
            <a:extLst>
              <a:ext uri="{FF2B5EF4-FFF2-40B4-BE49-F238E27FC236}">
                <a16:creationId xmlns:a16="http://schemas.microsoft.com/office/drawing/2014/main" id="{5AF710E8-4CE9-4D79-8121-DD559D321EC4}"/>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341350338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cxnSp>
        <p:nvCxnSpPr>
          <p:cNvPr id="12" name="Connecteur droit 11">
            <a:extLst>
              <a:ext uri="{FF2B5EF4-FFF2-40B4-BE49-F238E27FC236}">
                <a16:creationId xmlns:a16="http://schemas.microsoft.com/office/drawing/2014/main" id="{04AFB169-81B7-454B-BE19-407333C86F3B}"/>
              </a:ext>
            </a:extLst>
          </p:cNvPr>
          <p:cNvCxnSpPr>
            <a:cxnSpLocks/>
          </p:cNvCxnSpPr>
          <p:nvPr userDrawn="1"/>
        </p:nvCxnSpPr>
        <p:spPr>
          <a:xfrm>
            <a:off x="2184935" y="1874704"/>
            <a:ext cx="8973912"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Espace réservé au texte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304344"/>
            <a:ext cx="7810500" cy="2989263"/>
          </a:xfrm>
          <a:prstGeom prst="rect">
            <a:avLst/>
          </a:prstGeom>
        </p:spPr>
        <p:txBody>
          <a:bodyPr lIns="0" tIns="0" rIns="0" bIns="0" rtlCol="0"/>
          <a:lstStyle>
            <a:lvl1pPr marL="0" indent="0">
              <a:lnSpc>
                <a:spcPct val="150000"/>
              </a:lnSpc>
              <a:buNone/>
              <a:defRPr/>
            </a:lvl1pPr>
            <a:lvl2pPr marL="457200" indent="0">
              <a:buNone/>
              <a:defRPr/>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2" name="Titre 1">
            <a:extLst>
              <a:ext uri="{FF2B5EF4-FFF2-40B4-BE49-F238E27FC236}">
                <a16:creationId xmlns:a16="http://schemas.microsoft.com/office/drawing/2014/main" id="{FBA06611-233D-45FA-A146-AB9D4F4A787C}"/>
              </a:ext>
            </a:extLst>
          </p:cNvPr>
          <p:cNvSpPr>
            <a:spLocks noGrp="1"/>
          </p:cNvSpPr>
          <p:nvPr>
            <p:ph type="title" hasCustomPrompt="1"/>
          </p:nvPr>
        </p:nvSpPr>
        <p:spPr>
          <a:xfrm>
            <a:off x="771525" y="978781"/>
            <a:ext cx="1589372" cy="1325563"/>
          </a:xfrm>
          <a:prstGeom prst="rect">
            <a:avLst/>
          </a:prstGeom>
        </p:spPr>
        <p:txBody>
          <a:bodyPr rtlCol="0"/>
          <a:lstStyle>
            <a:lvl1pPr>
              <a:defRPr sz="20000"/>
            </a:lvl1pPr>
          </a:lstStyle>
          <a:p>
            <a:pPr rtl="0"/>
            <a:r>
              <a:rPr lang="de-DE" noProof="0"/>
              <a:t>« </a:t>
            </a:r>
          </a:p>
        </p:txBody>
      </p:sp>
      <p:sp>
        <p:nvSpPr>
          <p:cNvPr id="7" name="Espace réservé de la date 6">
            <a:extLst>
              <a:ext uri="{FF2B5EF4-FFF2-40B4-BE49-F238E27FC236}">
                <a16:creationId xmlns:a16="http://schemas.microsoft.com/office/drawing/2014/main" id="{894887C6-2D97-4388-AA65-CEEA6591BFB1}"/>
              </a:ext>
            </a:extLst>
          </p:cNvPr>
          <p:cNvSpPr>
            <a:spLocks noGrp="1"/>
          </p:cNvSpPr>
          <p:nvPr>
            <p:ph type="dt" sz="half" idx="11"/>
          </p:nvPr>
        </p:nvSpPr>
        <p:spPr/>
        <p:txBody>
          <a:bodyPr rtlCol="0"/>
          <a:lstStyle/>
          <a:p>
            <a:pPr rtl="0"/>
            <a:r>
              <a:rPr lang="de-DE" noProof="0"/>
              <a:t>3. September 20XX </a:t>
            </a:r>
          </a:p>
        </p:txBody>
      </p:sp>
      <p:sp>
        <p:nvSpPr>
          <p:cNvPr id="8" name="Espace réservé du pied de page 7">
            <a:extLst>
              <a:ext uri="{FF2B5EF4-FFF2-40B4-BE49-F238E27FC236}">
                <a16:creationId xmlns:a16="http://schemas.microsoft.com/office/drawing/2014/main" id="{63F84EFA-1D77-40D3-B5AC-6652DC26F0ED}"/>
              </a:ext>
            </a:extLst>
          </p:cNvPr>
          <p:cNvSpPr>
            <a:spLocks noGrp="1"/>
          </p:cNvSpPr>
          <p:nvPr>
            <p:ph type="ftr" sz="quarter" idx="12"/>
          </p:nvPr>
        </p:nvSpPr>
        <p:spPr/>
        <p:txBody>
          <a:bodyPr rtlCol="0"/>
          <a:lstStyle/>
          <a:p>
            <a:pPr rtl="0"/>
            <a:r>
              <a:rPr lang="de-DE" noProof="0">
                <a:solidFill>
                  <a:schemeClr val="bg1"/>
                </a:solidFill>
              </a:rPr>
              <a:t>Jahresbericht</a:t>
            </a:r>
          </a:p>
        </p:txBody>
      </p:sp>
      <p:sp>
        <p:nvSpPr>
          <p:cNvPr id="11" name="Espace réservé du numéro de diapositive 10">
            <a:extLst>
              <a:ext uri="{FF2B5EF4-FFF2-40B4-BE49-F238E27FC236}">
                <a16:creationId xmlns:a16="http://schemas.microsoft.com/office/drawing/2014/main" id="{713CA07C-1BC2-4B16-8557-27C373CFCE9C}"/>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22614454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équipe">
    <p:spTree>
      <p:nvGrpSpPr>
        <p:cNvPr id="1" name=""/>
        <p:cNvGrpSpPr/>
        <p:nvPr/>
      </p:nvGrpSpPr>
      <p:grpSpPr>
        <a:xfrm>
          <a:off x="0" y="0"/>
          <a:ext cx="0" cy="0"/>
          <a:chOff x="0" y="0"/>
          <a:chExt cx="0" cy="0"/>
        </a:xfrm>
      </p:grpSpPr>
      <p:cxnSp>
        <p:nvCxnSpPr>
          <p:cNvPr id="29" name="Connecteur droit 28">
            <a:extLst>
              <a:ext uri="{FF2B5EF4-FFF2-40B4-BE49-F238E27FC236}">
                <a16:creationId xmlns:a16="http://schemas.microsoft.com/office/drawing/2014/main" id="{EFAD8BFA-14F6-F54A-AB64-29F9F7616A7D}"/>
              </a:ext>
            </a:extLst>
          </p:cNvPr>
          <p:cNvCxnSpPr>
            <a:cxnSpLocks/>
          </p:cNvCxnSpPr>
          <p:nvPr userDrawn="1"/>
        </p:nvCxnSpPr>
        <p:spPr>
          <a:xfrm>
            <a:off x="1033153" y="1874640"/>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u texte 4">
            <a:extLst>
              <a:ext uri="{FF2B5EF4-FFF2-40B4-BE49-F238E27FC236}">
                <a16:creationId xmlns:a16="http://schemas.microsoft.com/office/drawing/2014/main" id="{15B9E731-6B9B-024E-9360-F9F34CC6638B}"/>
              </a:ext>
            </a:extLst>
          </p:cNvPr>
          <p:cNvSpPr>
            <a:spLocks noGrp="1"/>
          </p:cNvSpPr>
          <p:nvPr>
            <p:ph type="body" sz="quarter" idx="10"/>
          </p:nvPr>
        </p:nvSpPr>
        <p:spPr>
          <a:xfrm>
            <a:off x="1028700" y="4313437"/>
            <a:ext cx="1828800" cy="401220"/>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0" name="Espace réservé du texte 4">
            <a:extLst>
              <a:ext uri="{FF2B5EF4-FFF2-40B4-BE49-F238E27FC236}">
                <a16:creationId xmlns:a16="http://schemas.microsoft.com/office/drawing/2014/main" id="{FD3D9C96-2F42-E545-BD97-AC8568E2F49D}"/>
              </a:ext>
            </a:extLst>
          </p:cNvPr>
          <p:cNvSpPr>
            <a:spLocks noGrp="1"/>
          </p:cNvSpPr>
          <p:nvPr>
            <p:ph type="body" sz="quarter" idx="11"/>
          </p:nvPr>
        </p:nvSpPr>
        <p:spPr>
          <a:xfrm>
            <a:off x="1028700" y="4752757"/>
            <a:ext cx="1828800" cy="552450"/>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1" name="Espace réservé du texte 4">
            <a:extLst>
              <a:ext uri="{FF2B5EF4-FFF2-40B4-BE49-F238E27FC236}">
                <a16:creationId xmlns:a16="http://schemas.microsoft.com/office/drawing/2014/main" id="{892AA37C-BA0F-9C4F-B098-EDFE391C47DB}"/>
              </a:ext>
            </a:extLst>
          </p:cNvPr>
          <p:cNvSpPr>
            <a:spLocks noGrp="1"/>
          </p:cNvSpPr>
          <p:nvPr>
            <p:ph type="body" sz="quarter" idx="12"/>
          </p:nvPr>
        </p:nvSpPr>
        <p:spPr>
          <a:xfrm>
            <a:off x="3784600" y="4332486"/>
            <a:ext cx="1828800" cy="40122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2" name="Espace réservé du texte 4">
            <a:extLst>
              <a:ext uri="{FF2B5EF4-FFF2-40B4-BE49-F238E27FC236}">
                <a16:creationId xmlns:a16="http://schemas.microsoft.com/office/drawing/2014/main" id="{EEAAAC92-F1DA-6847-8D56-1ACCD5E3B0F5}"/>
              </a:ext>
            </a:extLst>
          </p:cNvPr>
          <p:cNvSpPr>
            <a:spLocks noGrp="1"/>
          </p:cNvSpPr>
          <p:nvPr>
            <p:ph type="body" sz="quarter" idx="13"/>
          </p:nvPr>
        </p:nvSpPr>
        <p:spPr>
          <a:xfrm>
            <a:off x="3784600" y="4752757"/>
            <a:ext cx="1828800" cy="552450"/>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3" name="Espace réservé du texte 4">
            <a:extLst>
              <a:ext uri="{FF2B5EF4-FFF2-40B4-BE49-F238E27FC236}">
                <a16:creationId xmlns:a16="http://schemas.microsoft.com/office/drawing/2014/main" id="{F4E4153D-E2B3-7D4A-8D92-FF6597B2FB5F}"/>
              </a:ext>
            </a:extLst>
          </p:cNvPr>
          <p:cNvSpPr>
            <a:spLocks noGrp="1"/>
          </p:cNvSpPr>
          <p:nvPr>
            <p:ph type="body" sz="quarter" idx="14"/>
          </p:nvPr>
        </p:nvSpPr>
        <p:spPr>
          <a:xfrm>
            <a:off x="6531512" y="4313436"/>
            <a:ext cx="1828800" cy="42027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4" name="Espace réservé du texte 4">
            <a:extLst>
              <a:ext uri="{FF2B5EF4-FFF2-40B4-BE49-F238E27FC236}">
                <a16:creationId xmlns:a16="http://schemas.microsoft.com/office/drawing/2014/main" id="{0D6B703A-5BF6-744F-A3D3-C65E3F8B3B6B}"/>
              </a:ext>
            </a:extLst>
          </p:cNvPr>
          <p:cNvSpPr>
            <a:spLocks noGrp="1"/>
          </p:cNvSpPr>
          <p:nvPr>
            <p:ph type="body" sz="quarter" idx="15"/>
          </p:nvPr>
        </p:nvSpPr>
        <p:spPr>
          <a:xfrm>
            <a:off x="6531512" y="4752757"/>
            <a:ext cx="1828800" cy="552451"/>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5" name="Espace réservé du texte 4">
            <a:extLst>
              <a:ext uri="{FF2B5EF4-FFF2-40B4-BE49-F238E27FC236}">
                <a16:creationId xmlns:a16="http://schemas.microsoft.com/office/drawing/2014/main" id="{982A9FE5-981A-B340-B8F8-D2DB83C19609}"/>
              </a:ext>
            </a:extLst>
          </p:cNvPr>
          <p:cNvSpPr>
            <a:spLocks noGrp="1"/>
          </p:cNvSpPr>
          <p:nvPr>
            <p:ph type="body" sz="quarter" idx="16"/>
          </p:nvPr>
        </p:nvSpPr>
        <p:spPr>
          <a:xfrm>
            <a:off x="9296400" y="4332486"/>
            <a:ext cx="1828800" cy="42027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6" name="Espace réservé du texte 4">
            <a:extLst>
              <a:ext uri="{FF2B5EF4-FFF2-40B4-BE49-F238E27FC236}">
                <a16:creationId xmlns:a16="http://schemas.microsoft.com/office/drawing/2014/main" id="{594B2391-B4C8-5542-8285-39BAD874EC11}"/>
              </a:ext>
            </a:extLst>
          </p:cNvPr>
          <p:cNvSpPr>
            <a:spLocks noGrp="1"/>
          </p:cNvSpPr>
          <p:nvPr>
            <p:ph type="body" sz="quarter" idx="17"/>
          </p:nvPr>
        </p:nvSpPr>
        <p:spPr>
          <a:xfrm>
            <a:off x="9296400" y="4752757"/>
            <a:ext cx="1828800" cy="552451"/>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de-DE" noProof="0"/>
              <a:t>Cliquez pour modifier les styles du texte du masque</a:t>
            </a:r>
          </a:p>
        </p:txBody>
      </p:sp>
      <p:sp>
        <p:nvSpPr>
          <p:cNvPr id="37" name="Espace réservé d’image 25">
            <a:extLst>
              <a:ext uri="{FF2B5EF4-FFF2-40B4-BE49-F238E27FC236}">
                <a16:creationId xmlns:a16="http://schemas.microsoft.com/office/drawing/2014/main" id="{A2D87BC1-884E-CD4E-BABF-B7AF4DF7869E}"/>
              </a:ext>
            </a:extLst>
          </p:cNvPr>
          <p:cNvSpPr>
            <a:spLocks noGrp="1"/>
          </p:cNvSpPr>
          <p:nvPr>
            <p:ph type="pic" sz="quarter" idx="18" hasCustomPrompt="1"/>
          </p:nvPr>
        </p:nvSpPr>
        <p:spPr>
          <a:xfrm>
            <a:off x="1028700" y="2308936"/>
            <a:ext cx="1828800" cy="1831590"/>
          </a:xfrm>
          <a:prstGeom prst="rect">
            <a:avLst/>
          </a:prstGeom>
        </p:spPr>
        <p:txBody>
          <a:bodyPr rtlCol="0"/>
          <a:lstStyle>
            <a:lvl1pPr>
              <a:defRPr sz="2000"/>
            </a:lvl1pPr>
          </a:lstStyle>
          <a:p>
            <a:pPr rtl="0"/>
            <a:r>
              <a:rPr lang="de-DE" noProof="0"/>
              <a:t>Cliquez sur l’icône pour ajouter une image</a:t>
            </a:r>
          </a:p>
        </p:txBody>
      </p:sp>
      <p:sp>
        <p:nvSpPr>
          <p:cNvPr id="38" name="Espace réservé d’image 25">
            <a:extLst>
              <a:ext uri="{FF2B5EF4-FFF2-40B4-BE49-F238E27FC236}">
                <a16:creationId xmlns:a16="http://schemas.microsoft.com/office/drawing/2014/main" id="{DB0763B3-E65F-8A47-AA7C-C9A56C50600F}"/>
              </a:ext>
            </a:extLst>
          </p:cNvPr>
          <p:cNvSpPr>
            <a:spLocks noGrp="1"/>
          </p:cNvSpPr>
          <p:nvPr>
            <p:ph type="pic" sz="quarter" idx="19" hasCustomPrompt="1"/>
          </p:nvPr>
        </p:nvSpPr>
        <p:spPr>
          <a:xfrm>
            <a:off x="3784600" y="2308936"/>
            <a:ext cx="1828800" cy="1831590"/>
          </a:xfrm>
          <a:prstGeom prst="rect">
            <a:avLst/>
          </a:prstGeom>
        </p:spPr>
        <p:txBody>
          <a:bodyPr rtlCol="0"/>
          <a:lstStyle>
            <a:lvl1pPr>
              <a:defRPr sz="2000"/>
            </a:lvl1pPr>
          </a:lstStyle>
          <a:p>
            <a:pPr rtl="0"/>
            <a:r>
              <a:rPr lang="de-DE" noProof="0"/>
              <a:t>Cliquez sur l’icône pour ajouter une image</a:t>
            </a:r>
          </a:p>
        </p:txBody>
      </p:sp>
      <p:sp>
        <p:nvSpPr>
          <p:cNvPr id="39" name="Espace réservé d’image 25">
            <a:extLst>
              <a:ext uri="{FF2B5EF4-FFF2-40B4-BE49-F238E27FC236}">
                <a16:creationId xmlns:a16="http://schemas.microsoft.com/office/drawing/2014/main" id="{1E0F47CF-6DE7-F745-B9D8-55421009AF4E}"/>
              </a:ext>
            </a:extLst>
          </p:cNvPr>
          <p:cNvSpPr>
            <a:spLocks noGrp="1"/>
          </p:cNvSpPr>
          <p:nvPr>
            <p:ph type="pic" sz="quarter" idx="20" hasCustomPrompt="1"/>
          </p:nvPr>
        </p:nvSpPr>
        <p:spPr>
          <a:xfrm>
            <a:off x="6540500" y="2308936"/>
            <a:ext cx="1828800" cy="1831590"/>
          </a:xfrm>
          <a:prstGeom prst="rect">
            <a:avLst/>
          </a:prstGeom>
        </p:spPr>
        <p:txBody>
          <a:bodyPr rtlCol="0"/>
          <a:lstStyle>
            <a:lvl1pPr>
              <a:defRPr sz="2000"/>
            </a:lvl1pPr>
          </a:lstStyle>
          <a:p>
            <a:pPr rtl="0"/>
            <a:r>
              <a:rPr lang="de-DE" noProof="0"/>
              <a:t>Cliquez sur l’icône pour ajouter une image</a:t>
            </a:r>
          </a:p>
        </p:txBody>
      </p:sp>
      <p:sp>
        <p:nvSpPr>
          <p:cNvPr id="40" name="Espace réservé d’image 25">
            <a:extLst>
              <a:ext uri="{FF2B5EF4-FFF2-40B4-BE49-F238E27FC236}">
                <a16:creationId xmlns:a16="http://schemas.microsoft.com/office/drawing/2014/main" id="{B4621956-6AB4-E346-8900-9AE2A51ADBC5}"/>
              </a:ext>
            </a:extLst>
          </p:cNvPr>
          <p:cNvSpPr>
            <a:spLocks noGrp="1"/>
          </p:cNvSpPr>
          <p:nvPr>
            <p:ph type="pic" sz="quarter" idx="21" hasCustomPrompt="1"/>
          </p:nvPr>
        </p:nvSpPr>
        <p:spPr>
          <a:xfrm>
            <a:off x="9296400" y="2314278"/>
            <a:ext cx="1828800" cy="1831590"/>
          </a:xfrm>
          <a:prstGeom prst="rect">
            <a:avLst/>
          </a:prstGeom>
        </p:spPr>
        <p:txBody>
          <a:bodyPr rtlCol="0"/>
          <a:lstStyle>
            <a:lvl1pPr>
              <a:defRPr sz="2000"/>
            </a:lvl1pPr>
          </a:lstStyle>
          <a:p>
            <a:pPr rtl="0"/>
            <a:r>
              <a:rPr lang="de-DE" noProof="0"/>
              <a:t>Cliquez sur l’icône pour ajouter une image</a:t>
            </a:r>
          </a:p>
        </p:txBody>
      </p:sp>
      <p:sp>
        <p:nvSpPr>
          <p:cNvPr id="25" name="Titre 1">
            <a:extLst>
              <a:ext uri="{FF2B5EF4-FFF2-40B4-BE49-F238E27FC236}">
                <a16:creationId xmlns:a16="http://schemas.microsoft.com/office/drawing/2014/main" id="{3B64062A-6292-0441-95CB-9A91F49DBAA7}"/>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sp>
        <p:nvSpPr>
          <p:cNvPr id="6" name="Espace réservé de la date 5">
            <a:extLst>
              <a:ext uri="{FF2B5EF4-FFF2-40B4-BE49-F238E27FC236}">
                <a16:creationId xmlns:a16="http://schemas.microsoft.com/office/drawing/2014/main" id="{383883EC-FACE-4093-9976-8B0D4C8BEBCC}"/>
              </a:ext>
            </a:extLst>
          </p:cNvPr>
          <p:cNvSpPr>
            <a:spLocks noGrp="1"/>
          </p:cNvSpPr>
          <p:nvPr>
            <p:ph type="dt" sz="half" idx="22"/>
          </p:nvPr>
        </p:nvSpPr>
        <p:spPr/>
        <p:txBody>
          <a:bodyPr rtlCol="0"/>
          <a:lstStyle/>
          <a:p>
            <a:pPr rtl="0"/>
            <a:r>
              <a:rPr lang="de-DE" noProof="0"/>
              <a:t>3. September 20XX </a:t>
            </a:r>
          </a:p>
        </p:txBody>
      </p:sp>
      <p:sp>
        <p:nvSpPr>
          <p:cNvPr id="7" name="Espace réservé du pied de page 6">
            <a:extLst>
              <a:ext uri="{FF2B5EF4-FFF2-40B4-BE49-F238E27FC236}">
                <a16:creationId xmlns:a16="http://schemas.microsoft.com/office/drawing/2014/main" id="{E2611EE2-9C8D-405E-9ABF-8EFD1E1D6BB5}"/>
              </a:ext>
            </a:extLst>
          </p:cNvPr>
          <p:cNvSpPr>
            <a:spLocks noGrp="1"/>
          </p:cNvSpPr>
          <p:nvPr>
            <p:ph type="ftr" sz="quarter" idx="23"/>
          </p:nvPr>
        </p:nvSpPr>
        <p:spPr/>
        <p:txBody>
          <a:bodyPr rtlCol="0"/>
          <a:lstStyle/>
          <a:p>
            <a:pPr rtl="0"/>
            <a:r>
              <a:rPr lang="de-DE" noProof="0">
                <a:solidFill>
                  <a:schemeClr val="bg1"/>
                </a:solidFill>
              </a:rPr>
              <a:t>Jahresbericht</a:t>
            </a:r>
          </a:p>
        </p:txBody>
      </p:sp>
      <p:sp>
        <p:nvSpPr>
          <p:cNvPr id="8" name="Espace réservé du numéro de diapositive 7">
            <a:extLst>
              <a:ext uri="{FF2B5EF4-FFF2-40B4-BE49-F238E27FC236}">
                <a16:creationId xmlns:a16="http://schemas.microsoft.com/office/drawing/2014/main" id="{EFE126EB-13BB-4830-A999-3778C11747A6}"/>
              </a:ext>
            </a:extLst>
          </p:cNvPr>
          <p:cNvSpPr>
            <a:spLocks noGrp="1"/>
          </p:cNvSpPr>
          <p:nvPr>
            <p:ph type="sldNum" sz="quarter" idx="2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023963209"/>
      </p:ext>
    </p:extLst>
  </p:cSld>
  <p:clrMapOvr>
    <a:masterClrMapping/>
  </p:clrMapOvr>
  <p:extLst>
    <p:ext uri="{DCECCB84-F9BA-43D5-87BE-67443E8EF086}">
      <p15:sldGuideLst xmlns:p15="http://schemas.microsoft.com/office/powerpoint/2012/main">
        <p15:guide id="2" pos="648" userDrawn="1">
          <p15:clr>
            <a:srgbClr val="FBAE40"/>
          </p15:clr>
        </p15:guide>
        <p15:guide id="4" orient="horz" pos="1152" userDrawn="1">
          <p15:clr>
            <a:srgbClr val="FBAE40"/>
          </p15:clr>
        </p15:guide>
        <p15:guide id="5" orient="horz" pos="1440" userDrawn="1">
          <p15:clr>
            <a:srgbClr val="FBAE40"/>
          </p15:clr>
        </p15:guide>
        <p15:guide id="8" orient="horz" pos="3072" userDrawn="1">
          <p15:clr>
            <a:srgbClr val="FBAE40"/>
          </p15:clr>
        </p15:guide>
        <p15:guide id="13" pos="6384" userDrawn="1">
          <p15:clr>
            <a:srgbClr val="FBAE40"/>
          </p15:clr>
        </p15:guide>
        <p15:guide id="14" orient="horz" pos="321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ronologie">
    <p:bg>
      <p:bgPr>
        <a:solidFill>
          <a:schemeClr val="accent2"/>
        </a:solidFill>
        <a:effectLst/>
      </p:bgPr>
    </p:bg>
    <p:spTree>
      <p:nvGrpSpPr>
        <p:cNvPr id="1" name=""/>
        <p:cNvGrpSpPr/>
        <p:nvPr/>
      </p:nvGrpSpPr>
      <p:grpSpPr>
        <a:xfrm>
          <a:off x="0" y="0"/>
          <a:ext cx="0" cy="0"/>
          <a:chOff x="0" y="0"/>
          <a:chExt cx="0" cy="0"/>
        </a:xfrm>
      </p:grpSpPr>
      <p:sp>
        <p:nvSpPr>
          <p:cNvPr id="31" name="Titre 1">
            <a:extLst>
              <a:ext uri="{FF2B5EF4-FFF2-40B4-BE49-F238E27FC236}">
                <a16:creationId xmlns:a16="http://schemas.microsoft.com/office/drawing/2014/main" id="{A116A2E3-682D-BD4F-9FC9-4546B0C9A186}"/>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de-DE" noProof="0"/>
              <a:t>Cliquez pour modifier</a:t>
            </a:r>
          </a:p>
        </p:txBody>
      </p:sp>
      <p:cxnSp>
        <p:nvCxnSpPr>
          <p:cNvPr id="32" name="Connecteur droit 31">
            <a:extLst>
              <a:ext uri="{FF2B5EF4-FFF2-40B4-BE49-F238E27FC236}">
                <a16:creationId xmlns:a16="http://schemas.microsoft.com/office/drawing/2014/main" id="{ED64AC08-85A6-6F44-88B4-3FAE91B70C1B}"/>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u texte 4">
            <a:extLst>
              <a:ext uri="{FF2B5EF4-FFF2-40B4-BE49-F238E27FC236}">
                <a16:creationId xmlns:a16="http://schemas.microsoft.com/office/drawing/2014/main" id="{2D1056DE-470B-C64D-99AE-5039A021EC58}"/>
              </a:ext>
            </a:extLst>
          </p:cNvPr>
          <p:cNvSpPr>
            <a:spLocks noGrp="1"/>
          </p:cNvSpPr>
          <p:nvPr>
            <p:ph type="body" sz="quarter" idx="17"/>
          </p:nvPr>
        </p:nvSpPr>
        <p:spPr>
          <a:xfrm>
            <a:off x="941616" y="2328553"/>
            <a:ext cx="2286000" cy="911029"/>
          </a:xfrm>
          <a:prstGeom prst="rect">
            <a:avLst/>
          </a:prstGeom>
        </p:spPr>
        <p:txBody>
          <a:bodyPr rtlCol="0"/>
          <a:lstStyle>
            <a:lvl1pPr>
              <a:buNone/>
              <a:defRPr sz="1800" b="1"/>
            </a:lvl1pPr>
          </a:lstStyle>
          <a:p>
            <a:pPr lvl="0" rtl="0"/>
            <a:r>
              <a:rPr lang="de-DE" noProof="0"/>
              <a:t>Cliquez pour modifier les styles du texte du masque</a:t>
            </a:r>
          </a:p>
        </p:txBody>
      </p:sp>
      <p:sp>
        <p:nvSpPr>
          <p:cNvPr id="37" name="Espace réservé du texte 4">
            <a:extLst>
              <a:ext uri="{FF2B5EF4-FFF2-40B4-BE49-F238E27FC236}">
                <a16:creationId xmlns:a16="http://schemas.microsoft.com/office/drawing/2014/main" id="{4ADA9C53-0DC4-4D43-B80C-9B0A9E0EBDE1}"/>
              </a:ext>
            </a:extLst>
          </p:cNvPr>
          <p:cNvSpPr>
            <a:spLocks noGrp="1"/>
          </p:cNvSpPr>
          <p:nvPr>
            <p:ph type="body" sz="quarter" idx="19"/>
          </p:nvPr>
        </p:nvSpPr>
        <p:spPr>
          <a:xfrm>
            <a:off x="6206672" y="2328553"/>
            <a:ext cx="2286000" cy="911029"/>
          </a:xfrm>
          <a:prstGeom prst="rect">
            <a:avLst/>
          </a:prstGeom>
        </p:spPr>
        <p:txBody>
          <a:bodyPr rtlCol="0"/>
          <a:lstStyle>
            <a:lvl1pPr>
              <a:buNone/>
              <a:defRPr sz="1800" b="1"/>
            </a:lvl1pPr>
          </a:lstStyle>
          <a:p>
            <a:pPr lvl="0" rtl="0"/>
            <a:r>
              <a:rPr lang="de-DE" noProof="0"/>
              <a:t>Cliquez pour modifier les styles du texte du masque</a:t>
            </a:r>
          </a:p>
        </p:txBody>
      </p:sp>
      <p:sp>
        <p:nvSpPr>
          <p:cNvPr id="38" name="Espace réservé du texte 4">
            <a:extLst>
              <a:ext uri="{FF2B5EF4-FFF2-40B4-BE49-F238E27FC236}">
                <a16:creationId xmlns:a16="http://schemas.microsoft.com/office/drawing/2014/main" id="{F8E68047-DF25-AB45-A0F0-F4DFE23516C6}"/>
              </a:ext>
            </a:extLst>
          </p:cNvPr>
          <p:cNvSpPr>
            <a:spLocks noGrp="1"/>
          </p:cNvSpPr>
          <p:nvPr>
            <p:ph type="body" sz="quarter" idx="20"/>
          </p:nvPr>
        </p:nvSpPr>
        <p:spPr>
          <a:xfrm>
            <a:off x="6206672" y="3336211"/>
            <a:ext cx="2286000" cy="2490992"/>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de-DE" noProof="0"/>
              <a:t>Cliquez pour modifier les styles du texte du masque</a:t>
            </a:r>
          </a:p>
        </p:txBody>
      </p:sp>
      <p:sp>
        <p:nvSpPr>
          <p:cNvPr id="41" name="Espace réservé du texte 4">
            <a:extLst>
              <a:ext uri="{FF2B5EF4-FFF2-40B4-BE49-F238E27FC236}">
                <a16:creationId xmlns:a16="http://schemas.microsoft.com/office/drawing/2014/main" id="{61DB1B27-14E7-1549-BDAA-6DD31A1B1FC4}"/>
              </a:ext>
            </a:extLst>
          </p:cNvPr>
          <p:cNvSpPr>
            <a:spLocks noGrp="1"/>
          </p:cNvSpPr>
          <p:nvPr>
            <p:ph type="body" sz="quarter" idx="21"/>
          </p:nvPr>
        </p:nvSpPr>
        <p:spPr>
          <a:xfrm>
            <a:off x="8839200" y="2328553"/>
            <a:ext cx="2286000" cy="911029"/>
          </a:xfrm>
          <a:prstGeom prst="rect">
            <a:avLst/>
          </a:prstGeom>
        </p:spPr>
        <p:txBody>
          <a:bodyPr rtlCol="0"/>
          <a:lstStyle>
            <a:lvl1pPr>
              <a:buNone/>
              <a:defRPr sz="1800" b="1"/>
            </a:lvl1pPr>
          </a:lstStyle>
          <a:p>
            <a:pPr lvl="0" rtl="0"/>
            <a:r>
              <a:rPr lang="de-DE" noProof="0"/>
              <a:t>Cliquez pour modifier les styles du texte du masque</a:t>
            </a:r>
          </a:p>
        </p:txBody>
      </p:sp>
      <p:sp>
        <p:nvSpPr>
          <p:cNvPr id="42" name="Espace réservé du texte 4">
            <a:extLst>
              <a:ext uri="{FF2B5EF4-FFF2-40B4-BE49-F238E27FC236}">
                <a16:creationId xmlns:a16="http://schemas.microsoft.com/office/drawing/2014/main" id="{69D66743-22F2-C84F-9FD2-F350766D6CDF}"/>
              </a:ext>
            </a:extLst>
          </p:cNvPr>
          <p:cNvSpPr>
            <a:spLocks noGrp="1"/>
          </p:cNvSpPr>
          <p:nvPr>
            <p:ph type="body" sz="quarter" idx="22"/>
          </p:nvPr>
        </p:nvSpPr>
        <p:spPr>
          <a:xfrm>
            <a:off x="8839200" y="3331030"/>
            <a:ext cx="2286000" cy="2466536"/>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de-DE" noProof="0"/>
              <a:t>Cliquez pour modifier les styles du texte du masque</a:t>
            </a:r>
          </a:p>
        </p:txBody>
      </p:sp>
      <p:sp>
        <p:nvSpPr>
          <p:cNvPr id="43" name="Espace réservé du texte 4">
            <a:extLst>
              <a:ext uri="{FF2B5EF4-FFF2-40B4-BE49-F238E27FC236}">
                <a16:creationId xmlns:a16="http://schemas.microsoft.com/office/drawing/2014/main" id="{4A38EF55-8739-4A40-A228-67296EA938B3}"/>
              </a:ext>
            </a:extLst>
          </p:cNvPr>
          <p:cNvSpPr>
            <a:spLocks noGrp="1"/>
          </p:cNvSpPr>
          <p:nvPr>
            <p:ph type="body" sz="quarter" idx="23"/>
          </p:nvPr>
        </p:nvSpPr>
        <p:spPr>
          <a:xfrm>
            <a:off x="3574144" y="2328553"/>
            <a:ext cx="2286000" cy="911029"/>
          </a:xfrm>
          <a:prstGeom prst="rect">
            <a:avLst/>
          </a:prstGeom>
        </p:spPr>
        <p:txBody>
          <a:bodyPr rtlCol="0"/>
          <a:lstStyle>
            <a:lvl1pPr>
              <a:buNone/>
              <a:defRPr sz="1800" b="1"/>
            </a:lvl1pPr>
          </a:lstStyle>
          <a:p>
            <a:pPr lvl="0" rtl="0"/>
            <a:r>
              <a:rPr lang="de-DE" noProof="0"/>
              <a:t>Cliquez pour modifier les styles du texte du masque</a:t>
            </a:r>
          </a:p>
        </p:txBody>
      </p:sp>
      <p:sp>
        <p:nvSpPr>
          <p:cNvPr id="44" name="Espace réservé du texte 4">
            <a:extLst>
              <a:ext uri="{FF2B5EF4-FFF2-40B4-BE49-F238E27FC236}">
                <a16:creationId xmlns:a16="http://schemas.microsoft.com/office/drawing/2014/main" id="{268DC74C-B0F9-2649-BEC3-BBA0BD737650}"/>
              </a:ext>
            </a:extLst>
          </p:cNvPr>
          <p:cNvSpPr>
            <a:spLocks noGrp="1"/>
          </p:cNvSpPr>
          <p:nvPr>
            <p:ph type="body" sz="quarter" idx="24"/>
          </p:nvPr>
        </p:nvSpPr>
        <p:spPr>
          <a:xfrm>
            <a:off x="3557921" y="3331029"/>
            <a:ext cx="2286000" cy="2466537"/>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de-DE" noProof="0"/>
              <a:t>Cliquez pour modifier les styles du texte du masque</a:t>
            </a:r>
          </a:p>
        </p:txBody>
      </p:sp>
      <p:sp>
        <p:nvSpPr>
          <p:cNvPr id="3" name="Espace réservé au texte 2">
            <a:extLst>
              <a:ext uri="{FF2B5EF4-FFF2-40B4-BE49-F238E27FC236}">
                <a16:creationId xmlns:a16="http://schemas.microsoft.com/office/drawing/2014/main" id="{57B1422B-E6C5-43B2-9F2B-DECEB3812142}"/>
              </a:ext>
            </a:extLst>
          </p:cNvPr>
          <p:cNvSpPr>
            <a:spLocks noGrp="1"/>
          </p:cNvSpPr>
          <p:nvPr>
            <p:ph type="body" sz="quarter" idx="25"/>
          </p:nvPr>
        </p:nvSpPr>
        <p:spPr>
          <a:xfrm>
            <a:off x="968377" y="3331029"/>
            <a:ext cx="2286000" cy="2466975"/>
          </a:xfrm>
          <a:prstGeom prst="rect">
            <a:avLst/>
          </a:prstGeom>
        </p:spPr>
        <p:txBody>
          <a:bodyPr rtlCol="0"/>
          <a:lstStyle>
            <a:lvl1pPr marL="0" indent="0">
              <a:lnSpc>
                <a:spcPct val="100000"/>
              </a:lnSpc>
              <a:buNone/>
              <a:defRPr sz="1400"/>
            </a:lvl1pPr>
            <a:lvl2pPr>
              <a:buNone/>
              <a:defRPr sz="1400"/>
            </a:lvl2pPr>
            <a:lvl3pPr>
              <a:buNone/>
              <a:defRPr sz="1400"/>
            </a:lvl3pPr>
            <a:lvl4pPr>
              <a:buNone/>
              <a:defRPr sz="1400"/>
            </a:lvl4pPr>
            <a:lvl5pPr>
              <a:buNone/>
              <a:defRPr sz="1400"/>
            </a:lvl5pPr>
          </a:lstStyle>
          <a:p>
            <a:pPr lvl="0" rtl="0"/>
            <a:r>
              <a:rPr lang="de-DE" noProof="0"/>
              <a:t>Cliquez pour modifier les styles du texte du masque</a:t>
            </a:r>
          </a:p>
        </p:txBody>
      </p:sp>
      <p:sp>
        <p:nvSpPr>
          <p:cNvPr id="7" name="Espace réservé de la date 6">
            <a:extLst>
              <a:ext uri="{FF2B5EF4-FFF2-40B4-BE49-F238E27FC236}">
                <a16:creationId xmlns:a16="http://schemas.microsoft.com/office/drawing/2014/main" id="{8BC81DA9-1713-43A7-A2CF-A9525B11AF43}"/>
              </a:ext>
            </a:extLst>
          </p:cNvPr>
          <p:cNvSpPr>
            <a:spLocks noGrp="1"/>
          </p:cNvSpPr>
          <p:nvPr>
            <p:ph type="dt" sz="half" idx="26"/>
          </p:nvPr>
        </p:nvSpPr>
        <p:spPr/>
        <p:txBody>
          <a:bodyPr rtlCol="0"/>
          <a:lstStyle/>
          <a:p>
            <a:pPr rtl="0"/>
            <a:r>
              <a:rPr lang="de-DE" noProof="0"/>
              <a:t>3. September 20XX </a:t>
            </a:r>
          </a:p>
        </p:txBody>
      </p:sp>
      <p:sp>
        <p:nvSpPr>
          <p:cNvPr id="8" name="Espace réservé du pied de page 7">
            <a:extLst>
              <a:ext uri="{FF2B5EF4-FFF2-40B4-BE49-F238E27FC236}">
                <a16:creationId xmlns:a16="http://schemas.microsoft.com/office/drawing/2014/main" id="{CA76A8F0-5D79-4C8A-9966-308409EB26B0}"/>
              </a:ext>
            </a:extLst>
          </p:cNvPr>
          <p:cNvSpPr>
            <a:spLocks noGrp="1"/>
          </p:cNvSpPr>
          <p:nvPr>
            <p:ph type="ftr" sz="quarter" idx="27"/>
          </p:nvPr>
        </p:nvSpPr>
        <p:spPr/>
        <p:txBody>
          <a:bodyPr rtlCol="0"/>
          <a:lstStyle/>
          <a:p>
            <a:pPr rtl="0"/>
            <a:r>
              <a:rPr lang="de-DE" noProof="0">
                <a:solidFill>
                  <a:schemeClr val="bg1"/>
                </a:solidFill>
              </a:rPr>
              <a:t>Jahresbericht</a:t>
            </a:r>
          </a:p>
        </p:txBody>
      </p:sp>
      <p:sp>
        <p:nvSpPr>
          <p:cNvPr id="9" name="Espace réservé du numéro de diapositive 8">
            <a:extLst>
              <a:ext uri="{FF2B5EF4-FFF2-40B4-BE49-F238E27FC236}">
                <a16:creationId xmlns:a16="http://schemas.microsoft.com/office/drawing/2014/main" id="{3F85BAE5-43DA-49F0-89E6-66D549C52389}"/>
              </a:ext>
            </a:extLst>
          </p:cNvPr>
          <p:cNvSpPr>
            <a:spLocks noGrp="1"/>
          </p:cNvSpPr>
          <p:nvPr>
            <p:ph type="sldNum" sz="quarter" idx="28"/>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199256008"/>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14" pos="148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79F22C8-3EAB-425F-ADBA-3A162D82024E}"/>
              </a:ext>
            </a:extLst>
          </p:cNvPr>
          <p:cNvSpPr>
            <a:spLocks noGrp="1"/>
          </p:cNvSpPr>
          <p:nvPr>
            <p:ph type="dt" sz="half" idx="2"/>
          </p:nvPr>
        </p:nvSpPr>
        <p:spPr>
          <a:xfrm>
            <a:off x="9830818" y="6292334"/>
            <a:ext cx="1522982" cy="182880"/>
          </a:xfrm>
          <a:prstGeom prst="rect">
            <a:avLst/>
          </a:prstGeom>
        </p:spPr>
        <p:txBody>
          <a:bodyPr vert="horz" lIns="0" tIns="45720" rIns="0" bIns="45720" rtlCol="0" anchor="ctr"/>
          <a:lstStyle>
            <a:lvl1pPr algn="l">
              <a:defRPr sz="1200" b="0">
                <a:solidFill>
                  <a:schemeClr val="bg1"/>
                </a:solidFill>
              </a:defRPr>
            </a:lvl1pPr>
          </a:lstStyle>
          <a:p>
            <a:pPr rtl="0"/>
            <a:r>
              <a:rPr lang="de-DE" noProof="0"/>
              <a:t>3. September 20XX </a:t>
            </a:r>
          </a:p>
        </p:txBody>
      </p:sp>
      <p:sp>
        <p:nvSpPr>
          <p:cNvPr id="3" name="Espace réservé du pied de page 4">
            <a:extLst>
              <a:ext uri="{FF2B5EF4-FFF2-40B4-BE49-F238E27FC236}">
                <a16:creationId xmlns:a16="http://schemas.microsoft.com/office/drawing/2014/main" id="{CC4B4F87-0B31-4EDA-8270-4233B0D8FF74}"/>
              </a:ext>
            </a:extLst>
          </p:cNvPr>
          <p:cNvSpPr>
            <a:spLocks noGrp="1"/>
          </p:cNvSpPr>
          <p:nvPr>
            <p:ph type="ftr" sz="quarter" idx="3"/>
          </p:nvPr>
        </p:nvSpPr>
        <p:spPr>
          <a:xfrm>
            <a:off x="8298180" y="6294120"/>
            <a:ext cx="1462788" cy="182880"/>
          </a:xfrm>
          <a:prstGeom prst="rect">
            <a:avLst/>
          </a:prstGeom>
        </p:spPr>
        <p:txBody>
          <a:bodyPr vert="horz" lIns="91440" tIns="45720" rIns="91440" bIns="45720" rtlCol="0" anchor="ctr"/>
          <a:lstStyle>
            <a:lvl1pPr algn="l">
              <a:defRPr sz="1200" b="1">
                <a:solidFill>
                  <a:schemeClr val="bg1"/>
                </a:solidFill>
              </a:defRPr>
            </a:lvl1pPr>
          </a:lstStyle>
          <a:p>
            <a:pPr rtl="0"/>
            <a:r>
              <a:rPr lang="de-DE" noProof="0"/>
              <a:t>Jahresbericht</a:t>
            </a:r>
          </a:p>
        </p:txBody>
      </p:sp>
      <p:sp>
        <p:nvSpPr>
          <p:cNvPr id="4" name="Espace réservé du numéro de diapositive 5">
            <a:extLst>
              <a:ext uri="{FF2B5EF4-FFF2-40B4-BE49-F238E27FC236}">
                <a16:creationId xmlns:a16="http://schemas.microsoft.com/office/drawing/2014/main" id="{A05EC255-976A-48BF-A8A0-1ECEBDFBB6B7}"/>
              </a:ext>
            </a:extLst>
          </p:cNvPr>
          <p:cNvSpPr>
            <a:spLocks noGrp="1"/>
          </p:cNvSpPr>
          <p:nvPr>
            <p:ph type="sldNum" sz="quarter" idx="4"/>
          </p:nvPr>
        </p:nvSpPr>
        <p:spPr>
          <a:xfrm>
            <a:off x="11493500" y="6292334"/>
            <a:ext cx="412750" cy="182880"/>
          </a:xfrm>
          <a:prstGeom prst="rect">
            <a:avLst/>
          </a:prstGeom>
        </p:spPr>
        <p:txBody>
          <a:bodyPr vert="horz" lIns="91440" tIns="45720" rIns="91440" bIns="45720" rtlCol="0" anchor="ctr"/>
          <a:lstStyle>
            <a:lvl1pPr algn="r">
              <a:defRPr sz="1200">
                <a:solidFill>
                  <a:schemeClr val="bg1"/>
                </a:solidFill>
              </a:defRPr>
            </a:lvl1pPr>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74" r:id="rId2"/>
    <p:sldLayoutId id="2147483673" r:id="rId3"/>
    <p:sldLayoutId id="2147483671" r:id="rId4"/>
    <p:sldLayoutId id="2147483678" r:id="rId5"/>
    <p:sldLayoutId id="2147483676" r:id="rId6"/>
    <p:sldLayoutId id="2147483677" r:id="rId7"/>
    <p:sldLayoutId id="2147483660" r:id="rId8"/>
    <p:sldLayoutId id="2147483675" r:id="rId9"/>
    <p:sldLayoutId id="2147483679" r:id="rId10"/>
    <p:sldLayoutId id="2147483680" r:id="rId11"/>
    <p:sldLayoutId id="2147483681" r:id="rId12"/>
    <p:sldLayoutId id="2147483684" r:id="rId13"/>
  </p:sldLayoutIdLst>
  <p:hf hdr="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7008" userDrawn="1">
          <p15:clr>
            <a:srgbClr val="F26B43"/>
          </p15:clr>
        </p15:guide>
        <p15:guide id="8" pos="3720">
          <p15:clr>
            <a:srgbClr val="547EBF"/>
          </p15:clr>
        </p15:guide>
        <p15:guide id="9" pos="2112">
          <p15:clr>
            <a:srgbClr val="547EBF"/>
          </p15:clr>
        </p15:guide>
        <p15:guide id="10" pos="1824" userDrawn="1">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orient="horz" pos="624" userDrawn="1">
          <p15:clr>
            <a:srgbClr val="F26B43"/>
          </p15:clr>
        </p15:guide>
        <p15:guide id="18" orient="horz" pos="3672" userDrawn="1">
          <p15:clr>
            <a:srgbClr val="F26B43"/>
          </p15:clr>
        </p15:guide>
        <p15:guide id="19" pos="3984" userDrawn="1">
          <p15:clr>
            <a:srgbClr val="547EB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70_75BD2CB.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mailto:bef@fr.ch"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UF0nHuFqrgc"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9C99CF7C-AFAB-48F1-8FC3-CCCE989822A6}"/>
              </a:ext>
            </a:extLst>
          </p:cNvPr>
          <p:cNvSpPr>
            <a:spLocks noGrp="1"/>
          </p:cNvSpPr>
          <p:nvPr>
            <p:ph type="title"/>
          </p:nvPr>
        </p:nvSpPr>
        <p:spPr>
          <a:xfrm>
            <a:off x="925979" y="1656344"/>
            <a:ext cx="8251577" cy="2113466"/>
          </a:xfrm>
        </p:spPr>
        <p:txBody>
          <a:bodyPr rtlCol="0"/>
          <a:lstStyle/>
          <a:p>
            <a:pPr rtl="0"/>
            <a:r>
              <a:rPr lang="de-DE" dirty="0">
                <a:latin typeface="Antonio"/>
                <a:sym typeface="Antonio"/>
              </a:rPr>
              <a:t>Gleichstellung,</a:t>
            </a:r>
            <a:br>
              <a:rPr lang="de-DE" dirty="0">
                <a:latin typeface="Antonio"/>
                <a:sym typeface="Antonio"/>
              </a:rPr>
            </a:br>
            <a:r>
              <a:rPr lang="de-DE" dirty="0">
                <a:latin typeface="Antonio"/>
                <a:sym typeface="Antonio"/>
              </a:rPr>
              <a:t>was denkst du?</a:t>
            </a:r>
          </a:p>
        </p:txBody>
      </p:sp>
      <p:sp>
        <p:nvSpPr>
          <p:cNvPr id="3" name="Espace réservé du contenu 2">
            <a:extLst>
              <a:ext uri="{FF2B5EF4-FFF2-40B4-BE49-F238E27FC236}">
                <a16:creationId xmlns:a16="http://schemas.microsoft.com/office/drawing/2014/main" id="{CA8ECC17-4660-124A-8996-54F15FD169C0}"/>
              </a:ext>
            </a:extLst>
          </p:cNvPr>
          <p:cNvSpPr>
            <a:spLocks noGrp="1"/>
          </p:cNvSpPr>
          <p:nvPr>
            <p:ph sz="quarter" idx="11"/>
          </p:nvPr>
        </p:nvSpPr>
        <p:spPr>
          <a:xfrm>
            <a:off x="1033153" y="4728130"/>
            <a:ext cx="8595479" cy="694261"/>
          </a:xfrm>
        </p:spPr>
        <p:txBody>
          <a:bodyPr rtlCol="0"/>
          <a:lstStyle/>
          <a:p>
            <a:pPr rtl="0"/>
            <a:r>
              <a:rPr lang="de-DE" b="1"/>
              <a:t>Kreativer Wettbewerb </a:t>
            </a:r>
          </a:p>
          <a:p>
            <a:r>
              <a:rPr lang="de-DE" b="1"/>
              <a:t>Büro für die Gleichstellung von Frau und Mann und für Familienfragen GFB</a:t>
            </a:r>
            <a:endParaRPr lang="fr-FR" dirty="0"/>
          </a:p>
          <a:p>
            <a:pPr rtl="0"/>
            <a:endParaRPr lang="fr-FR" dirty="0"/>
          </a:p>
          <a:p>
            <a:pPr rtl="0"/>
            <a:endParaRPr lang="fr-FR" dirty="0"/>
          </a:p>
        </p:txBody>
      </p:sp>
      <p:pic>
        <p:nvPicPr>
          <p:cNvPr id="2" name="Image 1" descr="Une image contenant texte, capture d’écran, Police, blanc  Description générée automatiquement">
            <a:extLst>
              <a:ext uri="{FF2B5EF4-FFF2-40B4-BE49-F238E27FC236}">
                <a16:creationId xmlns:a16="http://schemas.microsoft.com/office/drawing/2014/main" id="{8F1DD957-1235-BEBF-2456-9E2F1FDD36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279" y="5897466"/>
            <a:ext cx="2581741" cy="876268"/>
          </a:xfrm>
          <a:prstGeom prst="rect">
            <a:avLst/>
          </a:prstGeom>
        </p:spPr>
      </p:pic>
    </p:spTree>
    <p:extLst>
      <p:ext uri="{BB962C8B-B14F-4D97-AF65-F5344CB8AC3E}">
        <p14:creationId xmlns:p14="http://schemas.microsoft.com/office/powerpoint/2010/main" val="2605473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Kreativer Wettbewerb</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699" y="2286003"/>
            <a:ext cx="10069935" cy="3568696"/>
          </a:xfrm>
        </p:spPr>
        <p:txBody>
          <a:bodyPr rtlCol="0"/>
          <a:lstStyle/>
          <a:p>
            <a:pPr rtl="0"/>
            <a:r>
              <a:rPr lang="de-DE" b="1" dirty="0">
                <a:solidFill>
                  <a:schemeClr val="bg1">
                    <a:lumMod val="85000"/>
                    <a:lumOff val="15000"/>
                  </a:schemeClr>
                </a:solidFill>
                <a:effectLst/>
              </a:rPr>
              <a:t>Was ist ein Meme? </a:t>
            </a:r>
            <a:br>
              <a:rPr lang="de-DE" dirty="0">
                <a:solidFill>
                  <a:schemeClr val="bg1">
                    <a:lumMod val="85000"/>
                    <a:lumOff val="15000"/>
                  </a:schemeClr>
                </a:solidFill>
                <a:effectLst/>
              </a:rPr>
            </a:br>
            <a:endParaRPr lang="fr-FR" b="1" dirty="0">
              <a:solidFill>
                <a:schemeClr val="bg1">
                  <a:lumMod val="85000"/>
                  <a:lumOff val="15000"/>
                </a:schemeClr>
              </a:solidFill>
            </a:endParaRPr>
          </a:p>
          <a:p>
            <a:r>
              <a:rPr lang="de-DE" dirty="0">
                <a:effectLst/>
                <a:ea typeface="Times New Roman"/>
              </a:rPr>
              <a:t>(interessantes oder witziges) Bild, Video o. Ä., das in sozialen Netzwerken schnell und weit verbreitet wird</a:t>
            </a:r>
          </a:p>
          <a:p>
            <a:pPr algn="ctr"/>
            <a:endParaRPr lang="fr-CH" dirty="0">
              <a:ea typeface="Times New Roman" panose="02020603050405020304" pitchFamily="18" charset="0"/>
            </a:endParaRPr>
          </a:p>
          <a:p>
            <a:pPr algn="ctr"/>
            <a:endParaRPr lang="fr-CH" sz="1800" dirty="0">
              <a:effectLst/>
              <a:ea typeface="Times New Roman" panose="02020603050405020304" pitchFamily="18" charset="0"/>
            </a:endParaRPr>
          </a:p>
          <a:p>
            <a:pPr algn="ctr"/>
            <a:endParaRPr lang="fr-CH" b="1" dirty="0">
              <a:solidFill>
                <a:schemeClr val="bg1">
                  <a:lumMod val="85000"/>
                  <a:lumOff val="15000"/>
                </a:schemeClr>
              </a:solidFill>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10</a:t>
            </a:fld>
            <a:endParaRPr lang="fr-FR"/>
          </a:p>
        </p:txBody>
      </p:sp>
      <p:sp>
        <p:nvSpPr>
          <p:cNvPr id="4" name="ZoneTexte 3">
            <a:extLst>
              <a:ext uri="{FF2B5EF4-FFF2-40B4-BE49-F238E27FC236}">
                <a16:creationId xmlns:a16="http://schemas.microsoft.com/office/drawing/2014/main" id="{0BAAAD27-8787-C861-1FCC-C6840A188BA4}"/>
              </a:ext>
            </a:extLst>
          </p:cNvPr>
          <p:cNvSpPr txBox="1"/>
          <p:nvPr/>
        </p:nvSpPr>
        <p:spPr>
          <a:xfrm>
            <a:off x="933799" y="3753194"/>
            <a:ext cx="5603846" cy="246221"/>
          </a:xfrm>
          <a:prstGeom prst="rect">
            <a:avLst/>
          </a:prstGeom>
          <a:noFill/>
        </p:spPr>
        <p:txBody>
          <a:bodyPr wrap="square" rtlCol="0">
            <a:spAutoFit/>
          </a:bodyPr>
          <a:lstStyle/>
          <a:p>
            <a:r>
              <a:rPr lang="de-DE" sz="1000">
                <a:solidFill>
                  <a:schemeClr val="bg1">
                    <a:lumMod val="85000"/>
                    <a:lumOff val="15000"/>
                  </a:schemeClr>
                </a:solidFill>
              </a:rPr>
              <a:t>Duden. Meme. https://www.duden.de/rechtschreibung/Meme</a:t>
            </a:r>
          </a:p>
        </p:txBody>
      </p:sp>
    </p:spTree>
    <p:extLst>
      <p:ext uri="{BB962C8B-B14F-4D97-AF65-F5344CB8AC3E}">
        <p14:creationId xmlns:p14="http://schemas.microsoft.com/office/powerpoint/2010/main" val="367347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Beispiele für Memes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11</a:t>
            </a:fld>
            <a:endParaRPr lang="fr-FR"/>
          </a:p>
        </p:txBody>
      </p:sp>
      <p:pic>
        <p:nvPicPr>
          <p:cNvPr id="7" name="Image 6" descr="Une image contenant chien, texte, mammifère&#10;&#10;Description générée automatiquement">
            <a:extLst>
              <a:ext uri="{FF2B5EF4-FFF2-40B4-BE49-F238E27FC236}">
                <a16:creationId xmlns:a16="http://schemas.microsoft.com/office/drawing/2014/main" id="{468BD1EB-FB61-A77C-9AA7-62400855E8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408" y="2537708"/>
            <a:ext cx="4436640" cy="3412800"/>
          </a:xfrm>
          <a:prstGeom prst="rect">
            <a:avLst/>
          </a:prstGeom>
        </p:spPr>
      </p:pic>
      <p:pic>
        <p:nvPicPr>
          <p:cNvPr id="10" name="Image 9" descr="Une image contenant texte, dessin humoristique, capture d’écran, jouet&#10;&#10;Description générée automatiquement">
            <a:extLst>
              <a:ext uri="{FF2B5EF4-FFF2-40B4-BE49-F238E27FC236}">
                <a16:creationId xmlns:a16="http://schemas.microsoft.com/office/drawing/2014/main" id="{57719D5C-3AFE-64CE-BF3D-9A75C8118B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4363" y="2502872"/>
            <a:ext cx="4026240" cy="3355200"/>
          </a:xfrm>
          <a:prstGeom prst="rect">
            <a:avLst/>
          </a:prstGeom>
        </p:spPr>
      </p:pic>
    </p:spTree>
    <p:extLst>
      <p:ext uri="{BB962C8B-B14F-4D97-AF65-F5344CB8AC3E}">
        <p14:creationId xmlns:p14="http://schemas.microsoft.com/office/powerpoint/2010/main" val="56027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Beispiele für Memes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12</a:t>
            </a:fld>
            <a:endParaRPr lang="fr-FR"/>
          </a:p>
        </p:txBody>
      </p:sp>
      <p:pic>
        <p:nvPicPr>
          <p:cNvPr id="7" name="Image 6" descr="Une image contenant texte, Visage humain, habits, homme&#10;&#10;Description générée automatiquement">
            <a:extLst>
              <a:ext uri="{FF2B5EF4-FFF2-40B4-BE49-F238E27FC236}">
                <a16:creationId xmlns:a16="http://schemas.microsoft.com/office/drawing/2014/main" id="{CC3C1B7C-EFAC-2349-0FF8-0EEB321D0C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5489" y="2351509"/>
            <a:ext cx="3639600" cy="3639600"/>
          </a:xfrm>
          <a:prstGeom prst="rect">
            <a:avLst/>
          </a:prstGeom>
        </p:spPr>
      </p:pic>
      <p:pic>
        <p:nvPicPr>
          <p:cNvPr id="13" name="Image 12" descr="Une image contenant texte, Visage humain, capture d’écran, femme&#10;&#10;Description générée automatiquement">
            <a:extLst>
              <a:ext uri="{FF2B5EF4-FFF2-40B4-BE49-F238E27FC236}">
                <a16:creationId xmlns:a16="http://schemas.microsoft.com/office/drawing/2014/main" id="{D128EBFE-5D8A-95CF-4E0C-F9F5CC7714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2905" y="2351509"/>
            <a:ext cx="4446058" cy="3632400"/>
          </a:xfrm>
          <a:prstGeom prst="rect">
            <a:avLst/>
          </a:prstGeom>
        </p:spPr>
      </p:pic>
    </p:spTree>
    <p:extLst>
      <p:ext uri="{BB962C8B-B14F-4D97-AF65-F5344CB8AC3E}">
        <p14:creationId xmlns:p14="http://schemas.microsoft.com/office/powerpoint/2010/main" val="2659908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Beispiele für Memes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13</a:t>
            </a:fld>
            <a:endParaRPr lang="fr-FR"/>
          </a:p>
        </p:txBody>
      </p:sp>
      <p:pic>
        <p:nvPicPr>
          <p:cNvPr id="7" name="Image 6" descr="Une image contenant texte, route, plein air, Autoroute&#10;&#10;Description générée automatiquement">
            <a:extLst>
              <a:ext uri="{FF2B5EF4-FFF2-40B4-BE49-F238E27FC236}">
                <a16:creationId xmlns:a16="http://schemas.microsoft.com/office/drawing/2014/main" id="{860C1031-7B9A-67E3-A5F8-8CB94A1C00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0979" y="2454718"/>
            <a:ext cx="3799263" cy="3618000"/>
          </a:xfrm>
          <a:prstGeom prst="rect">
            <a:avLst/>
          </a:prstGeom>
        </p:spPr>
      </p:pic>
      <p:pic>
        <p:nvPicPr>
          <p:cNvPr id="11" name="Image 10" descr="Une image contenant Dessin animé, fiction, texte, clipart&#10;&#10;Description générée automatiquement">
            <a:extLst>
              <a:ext uri="{FF2B5EF4-FFF2-40B4-BE49-F238E27FC236}">
                <a16:creationId xmlns:a16="http://schemas.microsoft.com/office/drawing/2014/main" id="{943B96A8-802C-FBB3-DD5D-28EE5CEDB3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3787" y="3048522"/>
            <a:ext cx="5177234" cy="2512800"/>
          </a:xfrm>
          <a:prstGeom prst="rect">
            <a:avLst/>
          </a:prstGeom>
        </p:spPr>
      </p:pic>
    </p:spTree>
    <p:extLst>
      <p:ext uri="{BB962C8B-B14F-4D97-AF65-F5344CB8AC3E}">
        <p14:creationId xmlns:p14="http://schemas.microsoft.com/office/powerpoint/2010/main" val="3916763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Kreativer Wettbewerb</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2286003"/>
            <a:ext cx="10036379" cy="3568696"/>
          </a:xfrm>
        </p:spPr>
        <p:txBody>
          <a:bodyPr rtlCol="0"/>
          <a:lstStyle/>
          <a:p>
            <a:pPr algn="just">
              <a:spcAft>
                <a:spcPts val="900"/>
              </a:spcAft>
            </a:pPr>
            <a:r>
              <a:rPr lang="de-DE" dirty="0">
                <a:effectLst/>
                <a:ea typeface="Times New Roman"/>
                <a:cs typeface="Times New Roman"/>
              </a:rPr>
              <a:t>Wenn du dich für ein Meme entscheidest:</a:t>
            </a:r>
          </a:p>
          <a:p>
            <a:pPr algn="just">
              <a:spcBef>
                <a:spcPts val="0"/>
              </a:spcBef>
            </a:pPr>
            <a:endParaRPr lang="fr-FR" dirty="0">
              <a:ea typeface="Times New Roman" panose="02020603050405020304" pitchFamily="18" charset="0"/>
              <a:cs typeface="Times New Roman" panose="02020603050405020304" pitchFamily="18" charset="0"/>
            </a:endParaRPr>
          </a:p>
          <a:p>
            <a:pPr marL="800100" lvl="1" indent="-342900" algn="just">
              <a:spcAft>
                <a:spcPts val="900"/>
              </a:spcAft>
              <a:buFont typeface="+mj-lt"/>
              <a:buAutoNum type="arabicPeriod"/>
            </a:pPr>
            <a:r>
              <a:rPr lang="de-DE" sz="1800" dirty="0">
                <a:ea typeface="Times New Roman"/>
                <a:cs typeface="Times New Roman"/>
              </a:rPr>
              <a:t>Prangere</a:t>
            </a:r>
            <a:r>
              <a:rPr lang="de-DE" sz="1800" dirty="0">
                <a:effectLst/>
                <a:ea typeface="Times New Roman"/>
                <a:cs typeface="Times New Roman"/>
              </a:rPr>
              <a:t> </a:t>
            </a:r>
            <a:r>
              <a:rPr lang="de-DE" sz="1800" b="1" dirty="0">
                <a:effectLst/>
                <a:ea typeface="Times New Roman"/>
                <a:cs typeface="Times New Roman"/>
              </a:rPr>
              <a:t>Geschlechterungleichheiten </a:t>
            </a:r>
            <a:r>
              <a:rPr lang="de-DE" sz="1800" dirty="0">
                <a:effectLst/>
                <a:ea typeface="Times New Roman"/>
                <a:cs typeface="Times New Roman"/>
              </a:rPr>
              <a:t>mit Humor an</a:t>
            </a:r>
          </a:p>
          <a:p>
            <a:pPr marL="800100" lvl="1" indent="-342900" algn="just">
              <a:spcAft>
                <a:spcPts val="900"/>
              </a:spcAft>
              <a:buFont typeface="+mj-lt"/>
              <a:buAutoNum type="arabicPeriod"/>
            </a:pPr>
            <a:r>
              <a:rPr lang="de-DE" sz="1800" dirty="0">
                <a:ea typeface="Times New Roman"/>
                <a:cs typeface="Times New Roman"/>
              </a:rPr>
              <a:t>Nutze dafür die </a:t>
            </a:r>
            <a:r>
              <a:rPr lang="de-DE" sz="1800" b="1" dirty="0">
                <a:ea typeface="Times New Roman"/>
                <a:cs typeface="Times New Roman"/>
              </a:rPr>
              <a:t>bereitgestellten Vorlagen</a:t>
            </a:r>
            <a:endParaRPr lang="fr-CH" sz="1800" b="1" dirty="0">
              <a:effectLst/>
              <a:ea typeface="Times New Roman" panose="02020603050405020304" pitchFamily="18" charset="0"/>
              <a:cs typeface="Times New Roman" panose="02020603050405020304" pitchFamily="18" charset="0"/>
            </a:endParaRPr>
          </a:p>
          <a:p>
            <a:pPr algn="ctr" rtl="0"/>
            <a:endParaRPr lang="fr-CH" b="1" i="0" dirty="0">
              <a:solidFill>
                <a:schemeClr val="bg1">
                  <a:lumMod val="85000"/>
                  <a:lumOff val="15000"/>
                </a:schemeClr>
              </a:solidFill>
              <a:effectLst/>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14</a:t>
            </a:fld>
            <a:endParaRPr lang="fr-FR"/>
          </a:p>
        </p:txBody>
      </p:sp>
    </p:spTree>
    <p:extLst>
      <p:ext uri="{BB962C8B-B14F-4D97-AF65-F5344CB8AC3E}">
        <p14:creationId xmlns:p14="http://schemas.microsoft.com/office/powerpoint/2010/main" val="97816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Kreativer Wettbewerb</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2286003"/>
            <a:ext cx="10036379" cy="3568696"/>
          </a:xfrm>
        </p:spPr>
        <p:txBody>
          <a:bodyPr rtlCol="0"/>
          <a:lstStyle/>
          <a:p>
            <a:pPr algn="just">
              <a:spcAft>
                <a:spcPts val="900"/>
              </a:spcAft>
            </a:pPr>
            <a:r>
              <a:rPr lang="de-DE" dirty="0">
                <a:effectLst/>
                <a:ea typeface="Times New Roman"/>
                <a:cs typeface="Times New Roman"/>
              </a:rPr>
              <a:t>Wenn du dich für einen kurzen Text entscheidest: </a:t>
            </a:r>
          </a:p>
          <a:p>
            <a:pPr algn="just">
              <a:spcBef>
                <a:spcPts val="0"/>
              </a:spcBef>
            </a:pPr>
            <a:endParaRPr lang="fr-FR" dirty="0">
              <a:ea typeface="Times New Roman" panose="02020603050405020304" pitchFamily="18" charset="0"/>
              <a:cs typeface="Times New Roman" panose="02020603050405020304" pitchFamily="18" charset="0"/>
            </a:endParaRPr>
          </a:p>
          <a:p>
            <a:pPr marL="800100" lvl="1" indent="-342900" algn="just">
              <a:spcAft>
                <a:spcPts val="900"/>
              </a:spcAft>
              <a:buFont typeface="+mj-lt"/>
              <a:buAutoNum type="arabicPeriod"/>
            </a:pPr>
            <a:r>
              <a:rPr lang="de-DE" sz="1800" dirty="0" err="1">
                <a:ea typeface="Times New Roman"/>
                <a:cs typeface="Times New Roman"/>
              </a:rPr>
              <a:t>Lies</a:t>
            </a:r>
            <a:r>
              <a:rPr lang="de-DE" sz="1800" dirty="0">
                <a:ea typeface="Times New Roman"/>
                <a:cs typeface="Times New Roman"/>
              </a:rPr>
              <a:t> zunächst </a:t>
            </a:r>
            <a:r>
              <a:rPr lang="de-DE" sz="1800" b="1" dirty="0">
                <a:ea typeface="Times New Roman"/>
                <a:cs typeface="Times New Roman"/>
              </a:rPr>
              <a:t>den Auszug</a:t>
            </a:r>
            <a:r>
              <a:rPr lang="de-DE" sz="1800" dirty="0">
                <a:ea typeface="Times New Roman"/>
                <a:cs typeface="Times New Roman"/>
              </a:rPr>
              <a:t> aus dem Buch </a:t>
            </a:r>
            <a:r>
              <a:rPr lang="de-DE" sz="1800" i="1" dirty="0">
                <a:ea typeface="Times New Roman"/>
                <a:cs typeface="Times New Roman"/>
              </a:rPr>
              <a:t>Mehr Feminismus! Ein Manifest und vier Stories </a:t>
            </a:r>
            <a:r>
              <a:rPr lang="de-DE" sz="1800" dirty="0">
                <a:ea typeface="Times New Roman"/>
                <a:cs typeface="Times New Roman"/>
              </a:rPr>
              <a:t>der Schriftstellerin </a:t>
            </a:r>
            <a:r>
              <a:rPr lang="de-DE" sz="1800" dirty="0" err="1">
                <a:ea typeface="Times New Roman"/>
                <a:cs typeface="Times New Roman"/>
              </a:rPr>
              <a:t>Chimamanda</a:t>
            </a:r>
            <a:r>
              <a:rPr lang="de-DE" sz="1800" dirty="0">
                <a:ea typeface="Times New Roman"/>
                <a:cs typeface="Times New Roman"/>
              </a:rPr>
              <a:t> Ngozi Adichie </a:t>
            </a:r>
          </a:p>
          <a:p>
            <a:pPr marL="800100" lvl="1" indent="-342900" algn="just">
              <a:spcAft>
                <a:spcPts val="900"/>
              </a:spcAft>
              <a:buFont typeface="+mj-lt"/>
              <a:buAutoNum type="arabicPeriod"/>
            </a:pPr>
            <a:r>
              <a:rPr lang="de-DE" sz="1800" dirty="0">
                <a:ea typeface="Times New Roman"/>
                <a:cs typeface="Times New Roman"/>
              </a:rPr>
              <a:t>Beantworte </a:t>
            </a:r>
            <a:r>
              <a:rPr lang="de-DE" sz="1800" dirty="0" err="1">
                <a:ea typeface="Times New Roman"/>
                <a:cs typeface="Times New Roman"/>
              </a:rPr>
              <a:t>anschliessend</a:t>
            </a:r>
            <a:r>
              <a:rPr lang="de-DE" sz="1800" dirty="0">
                <a:ea typeface="Times New Roman"/>
                <a:cs typeface="Times New Roman"/>
              </a:rPr>
              <a:t> die </a:t>
            </a:r>
            <a:r>
              <a:rPr lang="de-DE" sz="1800" b="1" dirty="0">
                <a:ea typeface="Times New Roman"/>
                <a:cs typeface="Times New Roman"/>
              </a:rPr>
              <a:t>Frage</a:t>
            </a:r>
            <a:r>
              <a:rPr lang="de-DE" sz="1800" dirty="0">
                <a:ea typeface="Times New Roman"/>
                <a:cs typeface="Times New Roman"/>
              </a:rPr>
              <a:t>: «Was soll man einer Person antworten, die behauptet, dass die Gleichstellung bereits erreicht ist? »</a:t>
            </a:r>
            <a:endParaRPr lang="fr-CH" sz="1800" dirty="0">
              <a:effectLst/>
              <a:ea typeface="Times New Roman" panose="02020603050405020304" pitchFamily="18" charset="0"/>
              <a:cs typeface="Times New Roman" panose="02020603050405020304" pitchFamily="18" charset="0"/>
            </a:endParaRPr>
          </a:p>
          <a:p>
            <a:pPr rtl="0"/>
            <a:endParaRPr lang="fr-CH" b="1" i="0" dirty="0">
              <a:solidFill>
                <a:schemeClr val="bg1">
                  <a:lumMod val="85000"/>
                  <a:lumOff val="15000"/>
                </a:schemeClr>
              </a:solidFill>
              <a:effectLst/>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15</a:t>
            </a:fld>
            <a:endParaRPr lang="fr-FR"/>
          </a:p>
        </p:txBody>
      </p:sp>
    </p:spTree>
    <p:extLst>
      <p:ext uri="{BB962C8B-B14F-4D97-AF65-F5344CB8AC3E}">
        <p14:creationId xmlns:p14="http://schemas.microsoft.com/office/powerpoint/2010/main" val="169615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Auszug aus dem Buch </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3169954"/>
            <a:ext cx="10036379" cy="2160162"/>
          </a:xfrm>
        </p:spPr>
        <p:txBody>
          <a:bodyPr rtlCol="0"/>
          <a:lstStyle/>
          <a:p>
            <a:pPr algn="ctr"/>
            <a:r>
              <a:rPr lang="de-DE" dirty="0">
                <a:cs typeface="Times New Roman"/>
              </a:rPr>
              <a:t> «Ich mache oft den Fehler zu glauben, dass etwas, was für mich auf der Hand liegt, für alle anderen ebenso offensichtlich ist. Nehmen wir meinen guten Freund Louis, der ein intelligenter, fortschrittlicher Mann ist. Wenn wir uns unterhielten, sagte er oft: ‹Ich verstehe nicht, was du damit meinst, wenn du sagst, die Dinge sind für Frauen anders und schwieriger.› Ich verstand nicht, warum Louis nicht sah, was so offensichtlich war.» </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16</a:t>
            </a:fld>
            <a:endParaRPr lang="fr-FR"/>
          </a:p>
        </p:txBody>
      </p:sp>
      <p:sp>
        <p:nvSpPr>
          <p:cNvPr id="4" name="ZoneTexte 3">
            <a:extLst>
              <a:ext uri="{FF2B5EF4-FFF2-40B4-BE49-F238E27FC236}">
                <a16:creationId xmlns:a16="http://schemas.microsoft.com/office/drawing/2014/main" id="{6EBDC4FD-DA1C-A378-02D0-52A8C7760311}"/>
              </a:ext>
            </a:extLst>
          </p:cNvPr>
          <p:cNvSpPr txBox="1"/>
          <p:nvPr/>
        </p:nvSpPr>
        <p:spPr>
          <a:xfrm>
            <a:off x="902923" y="5068506"/>
            <a:ext cx="10386153" cy="523220"/>
          </a:xfrm>
          <a:prstGeom prst="rect">
            <a:avLst/>
          </a:prstGeom>
          <a:noFill/>
        </p:spPr>
        <p:txBody>
          <a:bodyPr wrap="square" rtlCol="0">
            <a:spAutoFit/>
          </a:bodyPr>
          <a:lstStyle/>
          <a:p>
            <a:pPr algn="ctr"/>
            <a:r>
              <a:rPr lang="de-DE" sz="1000" dirty="0">
                <a:solidFill>
                  <a:schemeClr val="bg1"/>
                </a:solidFill>
                <a:effectLst/>
                <a:ea typeface="Times New Roman"/>
              </a:rPr>
              <a:t>Adichie, </a:t>
            </a:r>
            <a:r>
              <a:rPr lang="de-DE" sz="1000" dirty="0" err="1">
                <a:solidFill>
                  <a:schemeClr val="bg1"/>
                </a:solidFill>
                <a:effectLst/>
                <a:ea typeface="Times New Roman"/>
              </a:rPr>
              <a:t>Chimamanda</a:t>
            </a:r>
            <a:r>
              <a:rPr lang="de-DE" sz="1000" dirty="0">
                <a:solidFill>
                  <a:schemeClr val="bg1"/>
                </a:solidFill>
                <a:effectLst/>
                <a:ea typeface="Times New Roman"/>
              </a:rPr>
              <a:t> Ngozi. (2016). </a:t>
            </a:r>
            <a:r>
              <a:rPr lang="de-DE" sz="1000" i="1" dirty="0">
                <a:solidFill>
                  <a:schemeClr val="bg1"/>
                </a:solidFill>
                <a:effectLst/>
                <a:ea typeface="Times New Roman"/>
              </a:rPr>
              <a:t>Mehr Feminismus! Ein Manifest und vier Stories. </a:t>
            </a:r>
            <a:r>
              <a:rPr lang="de-DE" sz="1000" dirty="0">
                <a:solidFill>
                  <a:schemeClr val="bg1"/>
                </a:solidFill>
                <a:effectLst/>
                <a:ea typeface="Times New Roman"/>
              </a:rPr>
              <a:t>Frankfurt am Main. FISCHER Taschenbuch. S. 12 </a:t>
            </a:r>
            <a:endParaRPr lang="fr-FR" sz="1000" dirty="0">
              <a:solidFill>
                <a:schemeClr val="bg1"/>
              </a:solidFill>
              <a:effectLst/>
              <a:ea typeface="Times New Roman" panose="02020603050405020304" pitchFamily="18" charset="0"/>
              <a:cs typeface="Times New Roman" panose="02020603050405020304" pitchFamily="18" charset="0"/>
            </a:endParaRPr>
          </a:p>
          <a:p>
            <a:endParaRPr lang="fr-CH" dirty="0"/>
          </a:p>
        </p:txBody>
      </p:sp>
    </p:spTree>
    <p:extLst>
      <p:ext uri="{BB962C8B-B14F-4D97-AF65-F5344CB8AC3E}">
        <p14:creationId xmlns:p14="http://schemas.microsoft.com/office/powerpoint/2010/main" val="93833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4391A8-86CF-7246-9C31-CC6670044FDA}"/>
              </a:ext>
            </a:extLst>
          </p:cNvPr>
          <p:cNvSpPr>
            <a:spLocks noGrp="1"/>
          </p:cNvSpPr>
          <p:nvPr>
            <p:ph type="title"/>
          </p:nvPr>
        </p:nvSpPr>
        <p:spPr>
          <a:xfrm>
            <a:off x="1028700" y="381000"/>
            <a:ext cx="7810500" cy="1263352"/>
          </a:xfrm>
        </p:spPr>
        <p:txBody>
          <a:bodyPr rtlCol="0"/>
          <a:lstStyle/>
          <a:p>
            <a:pPr rtl="0"/>
            <a:r>
              <a:rPr lang="de-DE">
                <a:latin typeface="Antonio"/>
                <a:sym typeface="Antonio"/>
              </a:rPr>
              <a:t>Teilnahme</a:t>
            </a:r>
          </a:p>
        </p:txBody>
      </p:sp>
      <p:sp>
        <p:nvSpPr>
          <p:cNvPr id="6" name="Espace réservé du numéro de diapositive 5">
            <a:extLst>
              <a:ext uri="{FF2B5EF4-FFF2-40B4-BE49-F238E27FC236}">
                <a16:creationId xmlns:a16="http://schemas.microsoft.com/office/drawing/2014/main" id="{5D82835A-A332-4647-B267-D78B14BFA4A8}"/>
              </a:ext>
            </a:extLst>
          </p:cNvPr>
          <p:cNvSpPr>
            <a:spLocks noGrp="1"/>
          </p:cNvSpPr>
          <p:nvPr>
            <p:ph type="sldNum" sz="quarter" idx="14"/>
          </p:nvPr>
        </p:nvSpPr>
        <p:spPr>
          <a:xfrm>
            <a:off x="11493500" y="6292334"/>
            <a:ext cx="412750" cy="182880"/>
          </a:xfrm>
        </p:spPr>
        <p:txBody>
          <a:bodyPr rtlCol="0"/>
          <a:lstStyle/>
          <a:p>
            <a:pPr rtl="0"/>
            <a:fld id="{7782931A-7D25-4B4B-9464-57AE418934A3}" type="slidenum">
              <a:rPr lang="fr-FR" smtClean="0"/>
              <a:pPr rtl="0"/>
              <a:t>17</a:t>
            </a:fld>
            <a:endParaRPr lang="fr-FR" dirty="0"/>
          </a:p>
        </p:txBody>
      </p:sp>
    </p:spTree>
    <p:extLst>
      <p:ext uri="{BB962C8B-B14F-4D97-AF65-F5344CB8AC3E}">
        <p14:creationId xmlns:p14="http://schemas.microsoft.com/office/powerpoint/2010/main" val="235143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Teilnahme</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962025" y="2246029"/>
            <a:ext cx="10036379" cy="2160162"/>
          </a:xfrm>
        </p:spPr>
        <p:txBody>
          <a:bodyPr rtlCol="0"/>
          <a:lstStyle/>
          <a:p>
            <a:r>
              <a:rPr lang="de-DE" dirty="0">
                <a:ea typeface="Times New Roman"/>
                <a:cs typeface="Times New Roman"/>
              </a:rPr>
              <a:t>Jede Schülerin/jeder Schüler kann </a:t>
            </a:r>
            <a:r>
              <a:rPr lang="de-DE" b="1" dirty="0">
                <a:ea typeface="Times New Roman"/>
                <a:cs typeface="Times New Roman"/>
              </a:rPr>
              <a:t>ein Meme erstellen oder einen Text schreiben </a:t>
            </a:r>
            <a:r>
              <a:rPr lang="de-DE" dirty="0">
                <a:ea typeface="Times New Roman"/>
                <a:cs typeface="Times New Roman"/>
              </a:rPr>
              <a:t>(maximal eine A4-Seite). </a:t>
            </a:r>
          </a:p>
          <a:p>
            <a:endParaRPr lang="fr-CH" dirty="0">
              <a:ea typeface="Times New Roman" panose="02020603050405020304" pitchFamily="18" charset="0"/>
              <a:cs typeface="Times New Roman" panose="02020603050405020304" pitchFamily="18" charset="0"/>
            </a:endParaRPr>
          </a:p>
          <a:p>
            <a:r>
              <a:rPr lang="de-DE" dirty="0">
                <a:ea typeface="Times New Roman"/>
                <a:cs typeface="Times New Roman"/>
              </a:rPr>
              <a:t>Es ist möglich, als </a:t>
            </a:r>
            <a:r>
              <a:rPr lang="de-DE" b="1" dirty="0">
                <a:ea typeface="Times New Roman"/>
                <a:cs typeface="Times New Roman"/>
              </a:rPr>
              <a:t>Team</a:t>
            </a:r>
            <a:r>
              <a:rPr lang="de-DE" dirty="0">
                <a:ea typeface="Times New Roman"/>
                <a:cs typeface="Times New Roman"/>
              </a:rPr>
              <a:t> (maximal zwei Personen) teilzunehmen. </a:t>
            </a:r>
          </a:p>
          <a:p>
            <a:endParaRPr lang="fr-CH" dirty="0">
              <a:ea typeface="Times New Roman" panose="02020603050405020304" pitchFamily="18"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18</a:t>
            </a:fld>
            <a:endParaRPr lang="fr-FR"/>
          </a:p>
        </p:txBody>
      </p:sp>
    </p:spTree>
    <p:extLst>
      <p:ext uri="{BB962C8B-B14F-4D97-AF65-F5344CB8AC3E}">
        <p14:creationId xmlns:p14="http://schemas.microsoft.com/office/powerpoint/2010/main" val="2640954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4391A8-86CF-7246-9C31-CC6670044FDA}"/>
              </a:ext>
            </a:extLst>
          </p:cNvPr>
          <p:cNvSpPr>
            <a:spLocks noGrp="1"/>
          </p:cNvSpPr>
          <p:nvPr>
            <p:ph type="title"/>
          </p:nvPr>
        </p:nvSpPr>
        <p:spPr>
          <a:xfrm>
            <a:off x="1028700" y="381000"/>
            <a:ext cx="7810500" cy="1263352"/>
          </a:xfrm>
        </p:spPr>
        <p:txBody>
          <a:bodyPr rtlCol="0"/>
          <a:lstStyle/>
          <a:p>
            <a:pPr rtl="0"/>
            <a:r>
              <a:rPr lang="de-DE">
                <a:latin typeface="Antonio"/>
                <a:sym typeface="Antonio"/>
              </a:rPr>
              <a:t>Einsenden</a:t>
            </a:r>
          </a:p>
        </p:txBody>
      </p:sp>
      <p:sp>
        <p:nvSpPr>
          <p:cNvPr id="6" name="Espace réservé du numéro de diapositive 5">
            <a:extLst>
              <a:ext uri="{FF2B5EF4-FFF2-40B4-BE49-F238E27FC236}">
                <a16:creationId xmlns:a16="http://schemas.microsoft.com/office/drawing/2014/main" id="{5D82835A-A332-4647-B267-D78B14BFA4A8}"/>
              </a:ext>
            </a:extLst>
          </p:cNvPr>
          <p:cNvSpPr>
            <a:spLocks noGrp="1"/>
          </p:cNvSpPr>
          <p:nvPr>
            <p:ph type="sldNum" sz="quarter" idx="14"/>
          </p:nvPr>
        </p:nvSpPr>
        <p:spPr>
          <a:xfrm>
            <a:off x="11493500" y="6292334"/>
            <a:ext cx="412750" cy="182880"/>
          </a:xfrm>
        </p:spPr>
        <p:txBody>
          <a:bodyPr rtlCol="0"/>
          <a:lstStyle/>
          <a:p>
            <a:pPr rtl="0"/>
            <a:fld id="{7782931A-7D25-4B4B-9464-57AE418934A3}" type="slidenum">
              <a:rPr lang="fr-FR" smtClean="0"/>
              <a:pPr rtl="0"/>
              <a:t>19</a:t>
            </a:fld>
            <a:endParaRPr lang="fr-FR" dirty="0"/>
          </a:p>
        </p:txBody>
      </p:sp>
    </p:spTree>
    <p:extLst>
      <p:ext uri="{BB962C8B-B14F-4D97-AF65-F5344CB8AC3E}">
        <p14:creationId xmlns:p14="http://schemas.microsoft.com/office/powerpoint/2010/main" val="49646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324FA0-0DB4-3942-B6B8-27D09C4FFA0C}"/>
              </a:ext>
            </a:extLst>
          </p:cNvPr>
          <p:cNvSpPr>
            <a:spLocks noGrp="1"/>
          </p:cNvSpPr>
          <p:nvPr>
            <p:ph type="title"/>
          </p:nvPr>
        </p:nvSpPr>
        <p:spPr/>
        <p:txBody>
          <a:bodyPr rtlCol="0"/>
          <a:lstStyle/>
          <a:p>
            <a:pPr rtl="0"/>
            <a:r>
              <a:rPr lang="de-DE">
                <a:latin typeface="Antonio"/>
                <a:sym typeface="Antonio"/>
              </a:rPr>
              <a:t>Inhalt</a:t>
            </a:r>
          </a:p>
        </p:txBody>
      </p:sp>
      <p:sp>
        <p:nvSpPr>
          <p:cNvPr id="2" name="Espace réservé du texte 1">
            <a:extLst>
              <a:ext uri="{FF2B5EF4-FFF2-40B4-BE49-F238E27FC236}">
                <a16:creationId xmlns:a16="http://schemas.microsoft.com/office/drawing/2014/main" id="{E209607A-1079-0440-B136-F827E83999C2}"/>
              </a:ext>
            </a:extLst>
          </p:cNvPr>
          <p:cNvSpPr>
            <a:spLocks noGrp="1"/>
          </p:cNvSpPr>
          <p:nvPr>
            <p:ph type="body" sz="quarter" idx="10"/>
          </p:nvPr>
        </p:nvSpPr>
        <p:spPr>
          <a:xfrm>
            <a:off x="1028700" y="2286000"/>
            <a:ext cx="10771414" cy="2904530"/>
          </a:xfrm>
        </p:spPr>
        <p:txBody>
          <a:bodyPr rtlCol="0"/>
          <a:lstStyle/>
          <a:p>
            <a:pPr rtl="0">
              <a:lnSpc>
                <a:spcPct val="110000"/>
              </a:lnSpc>
            </a:pPr>
            <a:r>
              <a:rPr lang="de-DE" b="1" dirty="0">
                <a:cs typeface="Calibri"/>
              </a:rPr>
              <a:t>01</a:t>
            </a:r>
            <a:r>
              <a:rPr lang="de-DE" dirty="0">
                <a:cs typeface="Calibri"/>
              </a:rPr>
              <a:t>. Instrumente zur Bekämpfung von</a:t>
            </a:r>
            <a:br>
              <a:rPr lang="de-DE" dirty="0">
                <a:cs typeface="Calibri"/>
              </a:rPr>
            </a:br>
            <a:r>
              <a:rPr lang="de-DE" dirty="0">
                <a:cs typeface="Calibri"/>
              </a:rPr>
              <a:t>Geschlechterungleichheiten</a:t>
            </a:r>
          </a:p>
          <a:p>
            <a:pPr rtl="0">
              <a:lnSpc>
                <a:spcPct val="110000"/>
              </a:lnSpc>
            </a:pPr>
            <a:r>
              <a:rPr lang="de-DE" b="1" dirty="0">
                <a:cs typeface="Calibri"/>
              </a:rPr>
              <a:t>02</a:t>
            </a:r>
            <a:r>
              <a:rPr lang="de-DE" dirty="0">
                <a:cs typeface="Calibri"/>
              </a:rPr>
              <a:t>. Kreativer Wettbewerb</a:t>
            </a:r>
          </a:p>
          <a:p>
            <a:pPr marL="971550" lvl="1" indent="-514350">
              <a:lnSpc>
                <a:spcPct val="70000"/>
              </a:lnSpc>
              <a:buFont typeface="+mj-lt"/>
              <a:buAutoNum type="alphaLcPeriod"/>
            </a:pPr>
            <a:r>
              <a:rPr lang="de-DE" dirty="0" err="1">
                <a:cs typeface="Calibri"/>
              </a:rPr>
              <a:t>Memes</a:t>
            </a:r>
            <a:endParaRPr lang="de-DE" dirty="0">
              <a:cs typeface="Calibri"/>
            </a:endParaRPr>
          </a:p>
          <a:p>
            <a:pPr marL="971550" lvl="1" indent="-514350">
              <a:lnSpc>
                <a:spcPct val="70000"/>
              </a:lnSpc>
              <a:buFont typeface="+mj-lt"/>
              <a:buAutoNum type="alphaLcPeriod"/>
            </a:pPr>
            <a:r>
              <a:rPr lang="de-DE" dirty="0">
                <a:cs typeface="Calibri"/>
              </a:rPr>
              <a:t>Texte</a:t>
            </a:r>
          </a:p>
          <a:p>
            <a:pPr rtl="0">
              <a:lnSpc>
                <a:spcPct val="110000"/>
              </a:lnSpc>
            </a:pPr>
            <a:r>
              <a:rPr lang="de-DE" b="1" dirty="0">
                <a:cs typeface="Calibri"/>
              </a:rPr>
              <a:t>03. </a:t>
            </a:r>
            <a:r>
              <a:rPr lang="de-DE" dirty="0">
                <a:cs typeface="Calibri"/>
              </a:rPr>
              <a:t>Teilnahme</a:t>
            </a:r>
          </a:p>
          <a:p>
            <a:pPr rtl="0">
              <a:lnSpc>
                <a:spcPct val="110000"/>
              </a:lnSpc>
            </a:pPr>
            <a:r>
              <a:rPr lang="de-DE" b="1" dirty="0">
                <a:cs typeface="Calibri"/>
              </a:rPr>
              <a:t>04. </a:t>
            </a:r>
            <a:r>
              <a:rPr lang="de-DE" dirty="0">
                <a:cs typeface="Calibri"/>
              </a:rPr>
              <a:t>Einsenden</a:t>
            </a:r>
          </a:p>
        </p:txBody>
      </p:sp>
      <p:sp>
        <p:nvSpPr>
          <p:cNvPr id="6" name="Espace réservé du numéro de diapositive 5">
            <a:extLst>
              <a:ext uri="{FF2B5EF4-FFF2-40B4-BE49-F238E27FC236}">
                <a16:creationId xmlns:a16="http://schemas.microsoft.com/office/drawing/2014/main" id="{6841C65C-0714-4BCD-8550-1DD2C44FAD8F}"/>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a:t>2</a:t>
            </a:fld>
            <a:endParaRPr lang="fr-FR"/>
          </a:p>
        </p:txBody>
      </p:sp>
    </p:spTree>
    <p:extLst>
      <p:ext uri="{BB962C8B-B14F-4D97-AF65-F5344CB8AC3E}">
        <p14:creationId xmlns:p14="http://schemas.microsoft.com/office/powerpoint/2010/main" val="7385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de-DE">
                <a:latin typeface="Antonio"/>
                <a:sym typeface="Antonio"/>
              </a:rPr>
              <a:t>Einsenden</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962025" y="2246029"/>
            <a:ext cx="10036379" cy="2160162"/>
          </a:xfrm>
        </p:spPr>
        <p:txBody>
          <a:bodyPr rtlCol="0"/>
          <a:lstStyle/>
          <a:p>
            <a:r>
              <a:rPr lang="de-DE" dirty="0">
                <a:ea typeface="Times New Roman"/>
                <a:cs typeface="Times New Roman"/>
              </a:rPr>
              <a:t>Um am Wettbewerb teilzunehmen, sende dein Meme oder deinen Text bis zum</a:t>
            </a:r>
            <a:r>
              <a:rPr lang="de-DE" dirty="0">
                <a:effectLst/>
                <a:ea typeface="Times New Roman"/>
              </a:rPr>
              <a:t> </a:t>
            </a:r>
            <a:r>
              <a:rPr lang="de-DE" b="1" dirty="0">
                <a:effectLst/>
                <a:ea typeface="Times New Roman"/>
              </a:rPr>
              <a:t>30. November 2023 </a:t>
            </a:r>
            <a:r>
              <a:rPr lang="de-DE" dirty="0">
                <a:effectLst/>
                <a:ea typeface="Times New Roman"/>
              </a:rPr>
              <a:t>an die folgende E-Mail-Adresse: </a:t>
            </a:r>
            <a:r>
              <a:rPr lang="de-DE" dirty="0">
                <a:effectLst/>
                <a:ea typeface="Times New Roman"/>
                <a:hlinkClick r:id="rId4"/>
              </a:rPr>
              <a:t>bef</a:t>
            </a:r>
            <a:r>
              <a:rPr lang="de-DE" dirty="0">
                <a:ea typeface="Times New Roman"/>
                <a:hlinkClick r:id="rId4"/>
              </a:rPr>
              <a:t>@fr.ch</a:t>
            </a:r>
            <a:endParaRPr lang="fr-CH" dirty="0">
              <a:ea typeface="Times New Roman" panose="02020603050405020304" pitchFamily="18" charset="0"/>
            </a:endParaRPr>
          </a:p>
          <a:p>
            <a:r>
              <a:rPr lang="de-DE" dirty="0">
                <a:ea typeface="Times New Roman"/>
                <a:cs typeface="Times New Roman"/>
              </a:rPr>
              <a:t> </a:t>
            </a:r>
          </a:p>
          <a:p>
            <a:r>
              <a:rPr lang="de-DE" dirty="0">
                <a:ea typeface="Times New Roman"/>
                <a:cs typeface="Times New Roman"/>
              </a:rPr>
              <a:t>Vergiss nicht, </a:t>
            </a:r>
            <a:r>
              <a:rPr lang="de-DE" b="1" dirty="0">
                <a:ea typeface="Times New Roman"/>
                <a:cs typeface="Times New Roman"/>
              </a:rPr>
              <a:t>in deiner E-Mail deine Kontaktdaten </a:t>
            </a:r>
            <a:r>
              <a:rPr lang="de-DE" dirty="0">
                <a:ea typeface="Times New Roman"/>
                <a:cs typeface="Times New Roman"/>
              </a:rPr>
              <a:t>anzugeben (Name, Vorname, Klasse und Schule). Diese Informationen werden nur im Zusammenhang mit diesem Wettbewerb verwendet. </a:t>
            </a:r>
            <a:endParaRPr lang="fr-FR" dirty="0">
              <a:ea typeface="Times New Roman" panose="02020603050405020304" pitchFamily="18"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20</a:t>
            </a:fld>
            <a:endParaRPr lang="fr-FR"/>
          </a:p>
        </p:txBody>
      </p:sp>
    </p:spTree>
    <p:extLst>
      <p:ext uri="{BB962C8B-B14F-4D97-AF65-F5344CB8AC3E}">
        <p14:creationId xmlns:p14="http://schemas.microsoft.com/office/powerpoint/2010/main" val="123458251"/>
      </p:ext>
    </p:extLst>
  </p:cSld>
  <p:clrMapOvr>
    <a:masterClrMapping/>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91B00-2D81-3048-8AFF-1F5A3E8AA687}"/>
              </a:ext>
            </a:extLst>
          </p:cNvPr>
          <p:cNvSpPr>
            <a:spLocks noGrp="1"/>
          </p:cNvSpPr>
          <p:nvPr>
            <p:ph type="title"/>
          </p:nvPr>
        </p:nvSpPr>
        <p:spPr>
          <a:xfrm>
            <a:off x="1028700" y="999068"/>
            <a:ext cx="10877550" cy="645284"/>
          </a:xfrm>
        </p:spPr>
        <p:txBody>
          <a:bodyPr rtlCol="0"/>
          <a:lstStyle/>
          <a:p>
            <a:pPr rtl="0"/>
            <a:r>
              <a:rPr lang="de-DE" dirty="0"/>
              <a:t>Das GFB freut sich auf Deinen Beitrag! </a:t>
            </a:r>
            <a:r>
              <a:rPr lang="de-DE" dirty="0">
                <a:sym typeface="Wingdings"/>
              </a:rPr>
              <a:t> </a:t>
            </a:r>
            <a:endParaRPr lang="fr-FR" dirty="0"/>
          </a:p>
        </p:txBody>
      </p:sp>
      <p:sp>
        <p:nvSpPr>
          <p:cNvPr id="8" name="Espace réservé du numéro de diapositive 7">
            <a:extLst>
              <a:ext uri="{FF2B5EF4-FFF2-40B4-BE49-F238E27FC236}">
                <a16:creationId xmlns:a16="http://schemas.microsoft.com/office/drawing/2014/main" id="{449A274E-39AC-4802-84BB-E5ABF0747E74}"/>
              </a:ext>
            </a:extLst>
          </p:cNvPr>
          <p:cNvSpPr>
            <a:spLocks noGrp="1"/>
          </p:cNvSpPr>
          <p:nvPr>
            <p:ph type="sldNum" sz="quarter" idx="28"/>
          </p:nvPr>
        </p:nvSpPr>
        <p:spPr>
          <a:xfrm>
            <a:off x="11493500" y="6292334"/>
            <a:ext cx="412750" cy="182880"/>
          </a:xfrm>
        </p:spPr>
        <p:txBody>
          <a:bodyPr rtlCol="0"/>
          <a:lstStyle/>
          <a:p>
            <a:pPr rtl="0"/>
            <a:fld id="{7782931A-7D25-4B4B-9464-57AE418934A3}" type="slidenum">
              <a:rPr lang="fr-FR" smtClean="0"/>
              <a:pPr rtl="0"/>
              <a:t>21</a:t>
            </a:fld>
            <a:endParaRPr lang="fr-FR"/>
          </a:p>
        </p:txBody>
      </p:sp>
    </p:spTree>
    <p:extLst>
      <p:ext uri="{BB962C8B-B14F-4D97-AF65-F5344CB8AC3E}">
        <p14:creationId xmlns:p14="http://schemas.microsoft.com/office/powerpoint/2010/main" val="238182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DC368AF2-9968-9F29-C6E6-8FD0328D20D5}"/>
              </a:ext>
            </a:extLst>
          </p:cNvPr>
          <p:cNvSpPr>
            <a:spLocks noGrp="1"/>
          </p:cNvSpPr>
          <p:nvPr>
            <p:ph type="title"/>
          </p:nvPr>
        </p:nvSpPr>
        <p:spPr/>
        <p:txBody>
          <a:bodyPr/>
          <a:lstStyle/>
          <a:p>
            <a:r>
              <a:rPr lang="de-DE"/>
              <a:t>Vielen Dank!</a:t>
            </a:r>
            <a:endParaRPr lang="de-DE" dirty="0"/>
          </a:p>
        </p:txBody>
      </p:sp>
      <p:pic>
        <p:nvPicPr>
          <p:cNvPr id="17" name="Espace réservé du contenu 16" descr="Une image contenant texte, capture d’écran, Police, blanc  Description générée automatiquement">
            <a:extLst>
              <a:ext uri="{FF2B5EF4-FFF2-40B4-BE49-F238E27FC236}">
                <a16:creationId xmlns:a16="http://schemas.microsoft.com/office/drawing/2014/main" id="{1701780D-5272-F83D-ABF0-66778C96980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57107" y="2358879"/>
            <a:ext cx="4876800" cy="1655233"/>
          </a:xfrm>
        </p:spPr>
      </p:pic>
      <p:sp>
        <p:nvSpPr>
          <p:cNvPr id="13" name="Espace réservé du contenu 12">
            <a:extLst>
              <a:ext uri="{FF2B5EF4-FFF2-40B4-BE49-F238E27FC236}">
                <a16:creationId xmlns:a16="http://schemas.microsoft.com/office/drawing/2014/main" id="{EC2F4368-E7E2-A435-1985-BA53DEB5DC6C}"/>
              </a:ext>
            </a:extLst>
          </p:cNvPr>
          <p:cNvSpPr>
            <a:spLocks noGrp="1"/>
          </p:cNvSpPr>
          <p:nvPr>
            <p:ph sz="quarter" idx="12"/>
          </p:nvPr>
        </p:nvSpPr>
        <p:spPr>
          <a:xfrm>
            <a:off x="6257107" y="4659581"/>
            <a:ext cx="4876800" cy="1023372"/>
          </a:xfrm>
        </p:spPr>
        <p:txBody>
          <a:bodyPr/>
          <a:lstStyle/>
          <a:p>
            <a:r>
              <a:rPr lang="de-DE"/>
              <a:t>Rue de la Poste 1</a:t>
            </a:r>
          </a:p>
          <a:p>
            <a:r>
              <a:rPr lang="de-DE"/>
              <a:t>1701 Freiburg</a:t>
            </a:r>
          </a:p>
          <a:p>
            <a:r>
              <a:rPr lang="de-DE"/>
              <a:t>T +41 26 305 23 86</a:t>
            </a:r>
          </a:p>
        </p:txBody>
      </p:sp>
      <p:sp>
        <p:nvSpPr>
          <p:cNvPr id="6" name="Espace réservé du numéro de diapositive 5">
            <a:extLst>
              <a:ext uri="{FF2B5EF4-FFF2-40B4-BE49-F238E27FC236}">
                <a16:creationId xmlns:a16="http://schemas.microsoft.com/office/drawing/2014/main" id="{2C4B4F7D-0026-AC03-CAA2-44077D49F173}"/>
              </a:ext>
            </a:extLst>
          </p:cNvPr>
          <p:cNvSpPr>
            <a:spLocks noGrp="1"/>
          </p:cNvSpPr>
          <p:nvPr>
            <p:ph type="sldNum" sz="quarter" idx="15"/>
          </p:nvPr>
        </p:nvSpPr>
        <p:spPr/>
        <p:txBody>
          <a:bodyPr/>
          <a:lstStyle/>
          <a:p>
            <a:pPr rtl="0"/>
            <a:fld id="{7782931A-7D25-4B4B-9464-57AE418934A3}" type="slidenum">
              <a:rPr lang="fr-FR" noProof="0" smtClean="0"/>
              <a:pPr rtl="0"/>
              <a:t>22</a:t>
            </a:fld>
            <a:endParaRPr lang="fr-FR" noProof="0"/>
          </a:p>
        </p:txBody>
      </p:sp>
    </p:spTree>
    <p:extLst>
      <p:ext uri="{BB962C8B-B14F-4D97-AF65-F5344CB8AC3E}">
        <p14:creationId xmlns:p14="http://schemas.microsoft.com/office/powerpoint/2010/main" val="166769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de-DE">
                <a:latin typeface="Antonio"/>
                <a:sym typeface="Antonio"/>
              </a:rPr>
              <a:t>Instrumente</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3</a:t>
            </a:fld>
            <a:endParaRPr lang="fr-FR" noProof="0"/>
          </a:p>
        </p:txBody>
      </p:sp>
    </p:spTree>
    <p:extLst>
      <p:ext uri="{BB962C8B-B14F-4D97-AF65-F5344CB8AC3E}">
        <p14:creationId xmlns:p14="http://schemas.microsoft.com/office/powerpoint/2010/main" val="271253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de-DE">
                <a:latin typeface="Antonio"/>
                <a:sym typeface="Antonio"/>
              </a:rPr>
              <a:t>Instrumente</a:t>
            </a:r>
          </a:p>
        </p:txBody>
      </p:sp>
      <p:sp>
        <p:nvSpPr>
          <p:cNvPr id="9" name="Espace réservé du texte 8">
            <a:extLst>
              <a:ext uri="{FF2B5EF4-FFF2-40B4-BE49-F238E27FC236}">
                <a16:creationId xmlns:a16="http://schemas.microsoft.com/office/drawing/2014/main" id="{1AD910B1-47FC-A687-6C4A-FDE736F577EB}"/>
              </a:ext>
            </a:extLst>
          </p:cNvPr>
          <p:cNvSpPr>
            <a:spLocks noGrp="1"/>
          </p:cNvSpPr>
          <p:nvPr>
            <p:ph sz="half" idx="1"/>
          </p:nvPr>
        </p:nvSpPr>
        <p:spPr>
          <a:xfrm>
            <a:off x="1028699" y="2286003"/>
            <a:ext cx="9826869" cy="3568696"/>
          </a:xfrm>
        </p:spPr>
        <p:txBody>
          <a:bodyPr/>
          <a:lstStyle/>
          <a:p>
            <a:r>
              <a:rPr lang="de-DE" dirty="0">
                <a:solidFill>
                  <a:schemeClr val="bg1">
                    <a:lumMod val="85000"/>
                    <a:lumOff val="15000"/>
                  </a:schemeClr>
                </a:solidFill>
              </a:rPr>
              <a:t>Es gibt </a:t>
            </a:r>
            <a:r>
              <a:rPr lang="de-DE" b="1" dirty="0">
                <a:solidFill>
                  <a:schemeClr val="bg1">
                    <a:lumMod val="85000"/>
                    <a:lumOff val="15000"/>
                  </a:schemeClr>
                </a:solidFill>
              </a:rPr>
              <a:t>verschiedene Möglichkeiten, gegen Geschlechterungleichheiten vorzugehen</a:t>
            </a:r>
            <a:r>
              <a:rPr lang="de-DE" dirty="0">
                <a:solidFill>
                  <a:schemeClr val="bg1">
                    <a:lumMod val="85000"/>
                    <a:lumOff val="15000"/>
                  </a:schemeClr>
                </a:solidFill>
              </a:rPr>
              <a:t>. Zum Beispiel</a:t>
            </a:r>
          </a:p>
          <a:p>
            <a:pPr marL="342900" indent="-342900">
              <a:buFont typeface="Arial" panose="020B0604020202020204" pitchFamily="34" charset="0"/>
              <a:buChar char="•"/>
            </a:pPr>
            <a:r>
              <a:rPr lang="de-DE" dirty="0">
                <a:solidFill>
                  <a:schemeClr val="bg1">
                    <a:lumMod val="85000"/>
                    <a:lumOff val="15000"/>
                  </a:schemeClr>
                </a:solidFill>
              </a:rPr>
              <a:t>mit seinem Umfeld sprechen</a:t>
            </a:r>
          </a:p>
          <a:p>
            <a:pPr marL="342900" indent="-342900">
              <a:buFont typeface="Arial" panose="020B0604020202020204" pitchFamily="34" charset="0"/>
              <a:buChar char="•"/>
            </a:pPr>
            <a:r>
              <a:rPr lang="de-DE" dirty="0">
                <a:solidFill>
                  <a:schemeClr val="bg1">
                    <a:lumMod val="85000"/>
                    <a:lumOff val="15000"/>
                  </a:schemeClr>
                </a:solidFill>
              </a:rPr>
              <a:t>Präventionskampagnen teilen</a:t>
            </a:r>
          </a:p>
          <a:p>
            <a:pPr marL="342900" indent="-342900">
              <a:buFont typeface="Arial" panose="020B0604020202020204" pitchFamily="34" charset="0"/>
              <a:buChar char="•"/>
            </a:pPr>
            <a:r>
              <a:rPr lang="de-DE" dirty="0">
                <a:solidFill>
                  <a:schemeClr val="bg1">
                    <a:lumMod val="85000"/>
                    <a:lumOff val="15000"/>
                  </a:schemeClr>
                </a:solidFill>
              </a:rPr>
              <a:t>Politiker/innen wählen, die dieses Anliegen unterstützen</a:t>
            </a:r>
          </a:p>
          <a:p>
            <a:pPr marL="342900" indent="-342900">
              <a:buFont typeface="Arial" panose="020B0604020202020204" pitchFamily="34" charset="0"/>
              <a:buChar char="•"/>
            </a:pPr>
            <a:r>
              <a:rPr lang="de-DE" dirty="0">
                <a:solidFill>
                  <a:schemeClr val="bg1">
                    <a:lumMod val="85000"/>
                    <a:lumOff val="15000"/>
                  </a:schemeClr>
                </a:solidFill>
              </a:rPr>
              <a:t>usw. </a:t>
            </a:r>
          </a:p>
          <a:p>
            <a:pPr marL="0" indent="0"/>
            <a:endParaRPr lang="fr-CH" sz="1800" dirty="0">
              <a:solidFill>
                <a:schemeClr val="bg1">
                  <a:lumMod val="85000"/>
                  <a:lumOff val="15000"/>
                </a:schemeClr>
              </a:solidFill>
            </a:endParaRPr>
          </a:p>
          <a:p>
            <a:pPr marL="0" indent="0"/>
            <a:r>
              <a:rPr lang="de-DE" dirty="0">
                <a:solidFill>
                  <a:schemeClr val="bg1">
                    <a:lumMod val="85000"/>
                    <a:lumOff val="15000"/>
                  </a:schemeClr>
                </a:solidFill>
              </a:rPr>
              <a:t>Aber auch </a:t>
            </a:r>
            <a:r>
              <a:rPr lang="de-DE" b="1" dirty="0">
                <a:solidFill>
                  <a:schemeClr val="bg1">
                    <a:lumMod val="85000"/>
                    <a:lumOff val="15000"/>
                  </a:schemeClr>
                </a:solidFill>
              </a:rPr>
              <a:t>Humor</a:t>
            </a:r>
            <a:r>
              <a:rPr lang="de-DE" dirty="0">
                <a:solidFill>
                  <a:schemeClr val="bg1">
                    <a:lumMod val="85000"/>
                    <a:lumOff val="15000"/>
                  </a:schemeClr>
                </a:solidFill>
              </a:rPr>
              <a:t> und </a:t>
            </a:r>
            <a:r>
              <a:rPr lang="de-DE" b="1" dirty="0">
                <a:solidFill>
                  <a:schemeClr val="bg1">
                    <a:lumMod val="85000"/>
                    <a:lumOff val="15000"/>
                  </a:schemeClr>
                </a:solidFill>
              </a:rPr>
              <a:t>Schreiben</a:t>
            </a:r>
            <a:r>
              <a:rPr lang="de-DE" dirty="0">
                <a:solidFill>
                  <a:schemeClr val="bg1">
                    <a:lumMod val="85000"/>
                    <a:lumOff val="15000"/>
                  </a:schemeClr>
                </a:solidFill>
              </a:rPr>
              <a:t> sind Instrumente gegen Ungleichheit.</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4</a:t>
            </a:fld>
            <a:endParaRPr lang="fr-FR" noProof="0"/>
          </a:p>
        </p:txBody>
      </p:sp>
    </p:spTree>
    <p:extLst>
      <p:ext uri="{BB962C8B-B14F-4D97-AF65-F5344CB8AC3E}">
        <p14:creationId xmlns:p14="http://schemas.microsoft.com/office/powerpoint/2010/main" val="2076492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de-DE">
                <a:latin typeface="Antonio"/>
                <a:sym typeface="Antonio"/>
              </a:rPr>
              <a:t>Humor</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5</a:t>
            </a:fld>
            <a:endParaRPr lang="fr-FR" noProof="0"/>
          </a:p>
        </p:txBody>
      </p:sp>
      <p:sp>
        <p:nvSpPr>
          <p:cNvPr id="10" name="ZoneTexte 9">
            <a:extLst>
              <a:ext uri="{FF2B5EF4-FFF2-40B4-BE49-F238E27FC236}">
                <a16:creationId xmlns:a16="http://schemas.microsoft.com/office/drawing/2014/main" id="{641BA3BD-89C8-0DAA-F2F8-35027B4FD1AE}"/>
              </a:ext>
            </a:extLst>
          </p:cNvPr>
          <p:cNvSpPr txBox="1"/>
          <p:nvPr/>
        </p:nvSpPr>
        <p:spPr>
          <a:xfrm>
            <a:off x="980573" y="2193680"/>
            <a:ext cx="10893593" cy="2308324"/>
          </a:xfrm>
          <a:prstGeom prst="rect">
            <a:avLst/>
          </a:prstGeom>
          <a:noFill/>
        </p:spPr>
        <p:txBody>
          <a:bodyPr wrap="square" rtlCol="0">
            <a:spAutoFit/>
          </a:bodyPr>
          <a:lstStyle/>
          <a:p>
            <a:r>
              <a:rPr lang="de-DE" dirty="0">
                <a:solidFill>
                  <a:schemeClr val="bg1"/>
                </a:solidFill>
                <a:effectLst/>
                <a:ea typeface="Times New Roman"/>
              </a:rPr>
              <a:t>Komiker nutzen manchmal ihre </a:t>
            </a:r>
            <a:r>
              <a:rPr lang="de-DE" b="1" dirty="0">
                <a:solidFill>
                  <a:schemeClr val="bg1"/>
                </a:solidFill>
                <a:ea typeface="Times New Roman"/>
              </a:rPr>
              <a:t>Sketche,</a:t>
            </a:r>
            <a:r>
              <a:rPr lang="de-DE" dirty="0">
                <a:solidFill>
                  <a:schemeClr val="bg1"/>
                </a:solidFill>
                <a:ea typeface="Times New Roman"/>
              </a:rPr>
              <a:t> </a:t>
            </a:r>
            <a:r>
              <a:rPr lang="de-DE" dirty="0">
                <a:solidFill>
                  <a:schemeClr val="bg1"/>
                </a:solidFill>
                <a:effectLst/>
                <a:ea typeface="Times New Roman"/>
              </a:rPr>
              <a:t>um engagierte Botschaften gegen Geschlechterungleichheiten zu verbreiten. </a:t>
            </a:r>
          </a:p>
          <a:p>
            <a:endParaRPr lang="fr-CH" dirty="0">
              <a:solidFill>
                <a:schemeClr val="bg1"/>
              </a:solidFill>
              <a:ea typeface="Times New Roman" panose="02020603050405020304" pitchFamily="18" charset="0"/>
            </a:endParaRPr>
          </a:p>
          <a:p>
            <a:r>
              <a:rPr lang="de-DE" dirty="0">
                <a:solidFill>
                  <a:schemeClr val="bg1"/>
                </a:solidFill>
                <a:effectLst/>
                <a:ea typeface="Times New Roman"/>
              </a:rPr>
              <a:t>Beispiel</a:t>
            </a:r>
          </a:p>
          <a:p>
            <a:endParaRPr lang="fr-CH" dirty="0">
              <a:solidFill>
                <a:schemeClr val="bg1"/>
              </a:solidFill>
            </a:endParaRPr>
          </a:p>
          <a:p>
            <a:pPr marL="285750" indent="-285750">
              <a:buFont typeface="Arial" panose="020B0604020202020204" pitchFamily="34" charset="0"/>
              <a:buChar char="•"/>
            </a:pPr>
            <a:r>
              <a:rPr lang="fr-CH" dirty="0">
                <a:solidFill>
                  <a:schemeClr val="bg1"/>
                </a:solidFill>
                <a:hlinkClick r:id="rId2"/>
              </a:rPr>
              <a:t>Renato Kaiser</a:t>
            </a:r>
            <a:endParaRPr lang="fr-CH" dirty="0">
              <a:solidFill>
                <a:schemeClr val="bg1"/>
              </a:solidFill>
            </a:endParaRPr>
          </a:p>
          <a:p>
            <a:pPr marL="285750" indent="-285750">
              <a:buFont typeface="Arial" panose="020B0604020202020204" pitchFamily="34" charset="0"/>
              <a:buChar char="•"/>
            </a:pPr>
            <a:endParaRPr lang="fr-CH" dirty="0">
              <a:solidFill>
                <a:schemeClr val="bg1"/>
              </a:solidFill>
            </a:endParaRPr>
          </a:p>
          <a:p>
            <a:r>
              <a:rPr lang="de-DE" dirty="0">
                <a:solidFill>
                  <a:schemeClr val="bg1"/>
                </a:solidFill>
              </a:rPr>
              <a:t>Auch </a:t>
            </a:r>
            <a:r>
              <a:rPr lang="de-DE" b="1" dirty="0">
                <a:solidFill>
                  <a:schemeClr val="bg1"/>
                </a:solidFill>
              </a:rPr>
              <a:t>andere Humorformen </a:t>
            </a:r>
            <a:r>
              <a:rPr lang="de-DE" dirty="0">
                <a:solidFill>
                  <a:schemeClr val="bg1"/>
                </a:solidFill>
              </a:rPr>
              <a:t>können eingesetzt werden.</a:t>
            </a:r>
          </a:p>
        </p:txBody>
      </p:sp>
    </p:spTree>
    <p:extLst>
      <p:ext uri="{BB962C8B-B14F-4D97-AF65-F5344CB8AC3E}">
        <p14:creationId xmlns:p14="http://schemas.microsoft.com/office/powerpoint/2010/main" val="42878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1AD910B1-47FC-A687-6C4A-FDE736F577EB}"/>
              </a:ext>
            </a:extLst>
          </p:cNvPr>
          <p:cNvSpPr>
            <a:spLocks noGrp="1"/>
          </p:cNvSpPr>
          <p:nvPr>
            <p:ph type="body" sz="quarter" idx="10"/>
          </p:nvPr>
        </p:nvSpPr>
        <p:spPr>
          <a:xfrm>
            <a:off x="1028700" y="2286000"/>
            <a:ext cx="9928058" cy="2904530"/>
          </a:xfrm>
        </p:spPr>
        <p:txBody>
          <a:bodyPr/>
          <a:lstStyle/>
          <a:p>
            <a:pPr marL="0" indent="0"/>
            <a:r>
              <a:rPr lang="de-DE" sz="1800" dirty="0">
                <a:solidFill>
                  <a:schemeClr val="bg1">
                    <a:lumMod val="85000"/>
                    <a:lumOff val="15000"/>
                  </a:schemeClr>
                </a:solidFill>
              </a:rPr>
              <a:t>Bildet 3er- oder 4er-Gruppen</a:t>
            </a:r>
          </a:p>
          <a:p>
            <a:pPr marL="800100" lvl="1" indent="-342900">
              <a:lnSpc>
                <a:spcPct val="150000"/>
              </a:lnSpc>
              <a:spcBef>
                <a:spcPts val="0"/>
              </a:spcBef>
              <a:buFont typeface="+mj-lt"/>
              <a:buAutoNum type="arabicPeriod"/>
            </a:pPr>
            <a:r>
              <a:rPr lang="de-DE" sz="1800" dirty="0">
                <a:solidFill>
                  <a:schemeClr val="bg1">
                    <a:lumMod val="85000"/>
                    <a:lumOff val="15000"/>
                  </a:schemeClr>
                </a:solidFill>
                <a:effectLst/>
              </a:rPr>
              <a:t>schaut </a:t>
            </a:r>
            <a:r>
              <a:rPr lang="de-DE" sz="1800" dirty="0">
                <a:solidFill>
                  <a:schemeClr val="bg1">
                    <a:lumMod val="85000"/>
                    <a:lumOff val="15000"/>
                  </a:schemeClr>
                </a:solidFill>
              </a:rPr>
              <a:t>das Video</a:t>
            </a:r>
            <a:r>
              <a:rPr lang="de-DE" sz="1800" dirty="0">
                <a:solidFill>
                  <a:schemeClr val="bg1">
                    <a:lumMod val="85000"/>
                    <a:lumOff val="15000"/>
                  </a:schemeClr>
                </a:solidFill>
                <a:effectLst/>
              </a:rPr>
              <a:t> gemeinsam an</a:t>
            </a:r>
          </a:p>
          <a:p>
            <a:pPr marL="800100" lvl="1" indent="-342900">
              <a:lnSpc>
                <a:spcPct val="150000"/>
              </a:lnSpc>
              <a:spcBef>
                <a:spcPts val="0"/>
              </a:spcBef>
              <a:buFont typeface="+mj-lt"/>
              <a:buAutoNum type="arabicPeriod"/>
            </a:pPr>
            <a:r>
              <a:rPr lang="de-DE" sz="1800" dirty="0">
                <a:solidFill>
                  <a:schemeClr val="bg1">
                    <a:lumMod val="85000"/>
                    <a:lumOff val="15000"/>
                  </a:schemeClr>
                </a:solidFill>
                <a:effectLst/>
              </a:rPr>
              <a:t>identifiziert die verschiedenen erwähnten Geschlechterungleichheiten</a:t>
            </a:r>
            <a:endParaRPr lang="fr-CH" sz="1800" dirty="0">
              <a:solidFill>
                <a:schemeClr val="bg1">
                  <a:lumMod val="85000"/>
                  <a:lumOff val="15000"/>
                </a:schemeClr>
              </a:solidFill>
            </a:endParaRPr>
          </a:p>
        </p:txBody>
      </p:sp>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de-DE">
                <a:latin typeface="Antonio"/>
                <a:sym typeface="Antonio"/>
              </a:rPr>
              <a:t>Übung</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6</a:t>
            </a:fld>
            <a:endParaRPr lang="fr-FR" noProof="0"/>
          </a:p>
        </p:txBody>
      </p:sp>
    </p:spTree>
    <p:extLst>
      <p:ext uri="{BB962C8B-B14F-4D97-AF65-F5344CB8AC3E}">
        <p14:creationId xmlns:p14="http://schemas.microsoft.com/office/powerpoint/2010/main" val="43158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de-DE">
                <a:latin typeface="Antonio"/>
                <a:sym typeface="Antonio"/>
              </a:rPr>
              <a:t>Schreiben</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7</a:t>
            </a:fld>
            <a:endParaRPr lang="fr-FR" noProof="0"/>
          </a:p>
        </p:txBody>
      </p:sp>
      <p:sp>
        <p:nvSpPr>
          <p:cNvPr id="10" name="ZoneTexte 9">
            <a:extLst>
              <a:ext uri="{FF2B5EF4-FFF2-40B4-BE49-F238E27FC236}">
                <a16:creationId xmlns:a16="http://schemas.microsoft.com/office/drawing/2014/main" id="{641BA3BD-89C8-0DAA-F2F8-35027B4FD1AE}"/>
              </a:ext>
            </a:extLst>
          </p:cNvPr>
          <p:cNvSpPr txBox="1"/>
          <p:nvPr/>
        </p:nvSpPr>
        <p:spPr>
          <a:xfrm>
            <a:off x="1012657" y="2193680"/>
            <a:ext cx="10893593" cy="3416320"/>
          </a:xfrm>
          <a:prstGeom prst="rect">
            <a:avLst/>
          </a:prstGeom>
          <a:noFill/>
        </p:spPr>
        <p:txBody>
          <a:bodyPr wrap="square" rtlCol="0">
            <a:spAutoFit/>
          </a:bodyPr>
          <a:lstStyle/>
          <a:p>
            <a:r>
              <a:rPr lang="de-DE" dirty="0">
                <a:solidFill>
                  <a:schemeClr val="bg1"/>
                </a:solidFill>
                <a:effectLst/>
                <a:ea typeface="Times New Roman"/>
              </a:rPr>
              <a:t>Schreiben ist ein mächtiges Instrument, um </a:t>
            </a:r>
            <a:r>
              <a:rPr lang="de-DE" b="1" dirty="0">
                <a:solidFill>
                  <a:schemeClr val="bg1"/>
                </a:solidFill>
                <a:effectLst/>
                <a:ea typeface="Times New Roman"/>
              </a:rPr>
              <a:t>Ideen und Botschaften zu verbreiten</a:t>
            </a:r>
            <a:r>
              <a:rPr lang="de-DE" dirty="0">
                <a:solidFill>
                  <a:schemeClr val="bg1"/>
                </a:solidFill>
                <a:effectLst/>
                <a:ea typeface="Times New Roman"/>
              </a:rPr>
              <a:t>. </a:t>
            </a:r>
            <a:r>
              <a:rPr lang="de-DE" dirty="0">
                <a:solidFill>
                  <a:schemeClr val="bg1"/>
                </a:solidFill>
                <a:ea typeface="Times New Roman"/>
              </a:rPr>
              <a:t>Viele </a:t>
            </a:r>
            <a:r>
              <a:rPr lang="de-DE" dirty="0">
                <a:solidFill>
                  <a:schemeClr val="bg1"/>
                </a:solidFill>
                <a:effectLst/>
                <a:ea typeface="Times New Roman"/>
              </a:rPr>
              <a:t>Menschen setzen sich so für die Geschlechtergleichstellung. </a:t>
            </a:r>
          </a:p>
          <a:p>
            <a:endParaRPr lang="fr-CH" dirty="0">
              <a:solidFill>
                <a:schemeClr val="bg1"/>
              </a:solidFill>
            </a:endParaRPr>
          </a:p>
          <a:p>
            <a:r>
              <a:rPr lang="de-DE" dirty="0">
                <a:solidFill>
                  <a:schemeClr val="bg1"/>
                </a:solidFill>
              </a:rPr>
              <a:t>Beispiele </a:t>
            </a:r>
          </a:p>
          <a:p>
            <a:endParaRPr lang="fr-CH" dirty="0">
              <a:solidFill>
                <a:schemeClr val="bg1"/>
              </a:solidFill>
            </a:endParaRPr>
          </a:p>
          <a:p>
            <a:pPr indent="-285750">
              <a:buFont typeface="Arial" panose="020B0604020202020204" pitchFamily="34" charset="0"/>
              <a:buChar char="•"/>
            </a:pPr>
            <a:r>
              <a:rPr lang="de-DE" dirty="0">
                <a:solidFill>
                  <a:schemeClr val="bg1"/>
                </a:solidFill>
              </a:rPr>
              <a:t>Iris von Roten </a:t>
            </a:r>
          </a:p>
          <a:p>
            <a:pPr indent="-285750">
              <a:buFont typeface="Arial" panose="020B0604020202020204" pitchFamily="34" charset="0"/>
              <a:buChar char="•"/>
            </a:pPr>
            <a:endParaRPr lang="de-DE" dirty="0">
              <a:solidFill>
                <a:schemeClr val="bg1"/>
              </a:solidFill>
            </a:endParaRPr>
          </a:p>
          <a:p>
            <a:pPr indent="-285750">
              <a:buFont typeface="Arial" panose="020B0604020202020204" pitchFamily="34" charset="0"/>
              <a:buChar char="•"/>
            </a:pPr>
            <a:r>
              <a:rPr lang="de-DE" dirty="0">
                <a:solidFill>
                  <a:schemeClr val="bg1"/>
                </a:solidFill>
              </a:rPr>
              <a:t>Christa Wolf</a:t>
            </a:r>
          </a:p>
          <a:p>
            <a:pPr indent="-285750">
              <a:buFont typeface="Arial" panose="020B0604020202020204" pitchFamily="34" charset="0"/>
              <a:buChar char="•"/>
            </a:pPr>
            <a:endParaRPr lang="fr-CH" dirty="0">
              <a:solidFill>
                <a:schemeClr val="bg1"/>
              </a:solidFill>
            </a:endParaRPr>
          </a:p>
          <a:p>
            <a:pPr indent="-285750">
              <a:buFont typeface="Arial" panose="020B0604020202020204" pitchFamily="34" charset="0"/>
              <a:buChar char="•"/>
            </a:pPr>
            <a:r>
              <a:rPr lang="de-DE" dirty="0" err="1">
                <a:solidFill>
                  <a:schemeClr val="bg1"/>
                </a:solidFill>
              </a:rPr>
              <a:t>Chimamanda</a:t>
            </a:r>
            <a:r>
              <a:rPr lang="de-DE" dirty="0">
                <a:solidFill>
                  <a:schemeClr val="bg1"/>
                </a:solidFill>
              </a:rPr>
              <a:t> Ngozi Adichie</a:t>
            </a:r>
            <a:endParaRPr lang="fr-CH" dirty="0">
              <a:solidFill>
                <a:schemeClr val="bg1"/>
              </a:solidFill>
            </a:endParaRPr>
          </a:p>
          <a:p>
            <a:endParaRPr lang="fr-CH" dirty="0">
              <a:solidFill>
                <a:schemeClr val="bg1"/>
              </a:solidFill>
            </a:endParaRPr>
          </a:p>
          <a:p>
            <a:pPr indent="-285750">
              <a:buFont typeface="Arial" panose="020B0604020202020204" pitchFamily="34" charset="0"/>
              <a:buChar char="•"/>
            </a:pPr>
            <a:r>
              <a:rPr lang="de-DE" dirty="0">
                <a:solidFill>
                  <a:schemeClr val="bg1"/>
                </a:solidFill>
              </a:rPr>
              <a:t>usw. </a:t>
            </a:r>
          </a:p>
        </p:txBody>
      </p:sp>
    </p:spTree>
    <p:extLst>
      <p:ext uri="{BB962C8B-B14F-4D97-AF65-F5344CB8AC3E}">
        <p14:creationId xmlns:p14="http://schemas.microsoft.com/office/powerpoint/2010/main" val="54320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6E2B067-AE92-6C1A-CC0C-F3CD73CE4406}"/>
              </a:ext>
            </a:extLst>
          </p:cNvPr>
          <p:cNvSpPr>
            <a:spLocks noGrp="1"/>
          </p:cNvSpPr>
          <p:nvPr>
            <p:ph type="title"/>
          </p:nvPr>
        </p:nvSpPr>
        <p:spPr/>
        <p:txBody>
          <a:bodyPr/>
          <a:lstStyle/>
          <a:p>
            <a:r>
              <a:rPr lang="de-DE">
                <a:latin typeface="Antonio"/>
                <a:sym typeface="Antonio"/>
              </a:rPr>
              <a:t>Kreativer Wettbewerb</a:t>
            </a:r>
          </a:p>
        </p:txBody>
      </p:sp>
      <p:sp>
        <p:nvSpPr>
          <p:cNvPr id="6" name="Espace réservé du numéro de diapositive 5">
            <a:extLst>
              <a:ext uri="{FF2B5EF4-FFF2-40B4-BE49-F238E27FC236}">
                <a16:creationId xmlns:a16="http://schemas.microsoft.com/office/drawing/2014/main" id="{4184E968-B0BB-04FD-FC7B-EC00D4A528E4}"/>
              </a:ext>
            </a:extLst>
          </p:cNvPr>
          <p:cNvSpPr>
            <a:spLocks noGrp="1"/>
          </p:cNvSpPr>
          <p:nvPr>
            <p:ph type="sldNum" sz="quarter" idx="13"/>
          </p:nvPr>
        </p:nvSpPr>
        <p:spPr/>
        <p:txBody>
          <a:bodyPr/>
          <a:lstStyle/>
          <a:p>
            <a:pPr rtl="0"/>
            <a:fld id="{7782931A-7D25-4B4B-9464-57AE418934A3}" type="slidenum">
              <a:rPr lang="fr-FR" noProof="0" smtClean="0"/>
              <a:pPr rtl="0"/>
              <a:t>8</a:t>
            </a:fld>
            <a:endParaRPr lang="fr-FR" noProof="0"/>
          </a:p>
        </p:txBody>
      </p:sp>
    </p:spTree>
    <p:extLst>
      <p:ext uri="{BB962C8B-B14F-4D97-AF65-F5344CB8AC3E}">
        <p14:creationId xmlns:p14="http://schemas.microsoft.com/office/powerpoint/2010/main" val="375057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7018020" cy="645284"/>
          </a:xfrm>
        </p:spPr>
        <p:txBody>
          <a:bodyPr rtlCol="0"/>
          <a:lstStyle/>
          <a:p>
            <a:pPr rtl="0"/>
            <a:r>
              <a:rPr lang="de-DE" dirty="0">
                <a:latin typeface="Antonio"/>
                <a:sym typeface="Antonio"/>
              </a:rPr>
              <a:t>Kreativer Wettbewerb</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699" y="2286003"/>
            <a:ext cx="9969267" cy="3568696"/>
          </a:xfrm>
        </p:spPr>
        <p:txBody>
          <a:bodyPr rtlCol="0"/>
          <a:lstStyle/>
          <a:p>
            <a:pPr algn="just">
              <a:spcAft>
                <a:spcPts val="900"/>
              </a:spcAft>
            </a:pPr>
            <a:r>
              <a:rPr lang="de-DE" dirty="0">
                <a:effectLst/>
                <a:ea typeface="Times New Roman"/>
                <a:cs typeface="Times New Roman"/>
              </a:rPr>
              <a:t>Der kreative Wettbewerb des Büros für die Gleichstellung von Frau und Mann und für Familienfragen (GFB) bietet dir die Möglichkeit, dich mit dem Thema Geschlechter(</a:t>
            </a:r>
            <a:r>
              <a:rPr lang="de-DE" dirty="0" err="1">
                <a:effectLst/>
                <a:ea typeface="Times New Roman"/>
                <a:cs typeface="Times New Roman"/>
              </a:rPr>
              <a:t>un</a:t>
            </a:r>
            <a:r>
              <a:rPr lang="de-DE" dirty="0">
                <a:effectLst/>
                <a:ea typeface="Times New Roman"/>
                <a:cs typeface="Times New Roman"/>
              </a:rPr>
              <a:t>)</a:t>
            </a:r>
            <a:r>
              <a:rPr lang="de-DE" dirty="0" err="1">
                <a:effectLst/>
                <a:ea typeface="Times New Roman"/>
                <a:cs typeface="Times New Roman"/>
              </a:rPr>
              <a:t>gleichstellung</a:t>
            </a:r>
            <a:r>
              <a:rPr lang="de-DE" dirty="0">
                <a:effectLst/>
                <a:ea typeface="Times New Roman"/>
                <a:cs typeface="Times New Roman"/>
              </a:rPr>
              <a:t> auseinanderzusetzen und deine Meinung zu teilen.</a:t>
            </a:r>
            <a:endParaRPr lang="fr-CH" sz="1800" dirty="0">
              <a:effectLst/>
              <a:ea typeface="Times New Roman" panose="02020603050405020304" pitchFamily="18" charset="0"/>
              <a:cs typeface="Times New Roman" panose="02020603050405020304" pitchFamily="18" charset="0"/>
            </a:endParaRPr>
          </a:p>
          <a:p>
            <a:pPr algn="just">
              <a:spcAft>
                <a:spcPts val="900"/>
              </a:spcAft>
            </a:pPr>
            <a:r>
              <a:rPr lang="de-DE" dirty="0">
                <a:effectLst/>
                <a:ea typeface="Times New Roman"/>
                <a:cs typeface="Times New Roman"/>
              </a:rPr>
              <a:t>Du kannst wählen zwischen</a:t>
            </a:r>
            <a:endParaRPr lang="fr-CH" sz="1800" dirty="0">
              <a:effectLst/>
              <a:ea typeface="Times New Roman" panose="02020603050405020304" pitchFamily="18" charset="0"/>
              <a:cs typeface="Times New Roman" panose="02020603050405020304" pitchFamily="18" charset="0"/>
            </a:endParaRPr>
          </a:p>
          <a:p>
            <a:pPr marL="342900" lvl="0" indent="-342900" algn="just">
              <a:spcAft>
                <a:spcPts val="900"/>
              </a:spcAft>
              <a:buFont typeface="Symbol" panose="05050102010706020507" pitchFamily="18" charset="2"/>
              <a:buChar char=""/>
            </a:pPr>
            <a:r>
              <a:rPr lang="de-DE" dirty="0">
                <a:effectLst/>
                <a:ea typeface="Times New Roman"/>
                <a:cs typeface="Times New Roman"/>
              </a:rPr>
              <a:t>der Kreation eines </a:t>
            </a:r>
            <a:r>
              <a:rPr lang="de-DE" dirty="0" err="1">
                <a:effectLst/>
                <a:ea typeface="Times New Roman"/>
                <a:cs typeface="Times New Roman"/>
              </a:rPr>
              <a:t>Memes</a:t>
            </a:r>
            <a:r>
              <a:rPr lang="de-DE" dirty="0">
                <a:effectLst/>
                <a:ea typeface="Times New Roman"/>
                <a:cs typeface="Times New Roman"/>
              </a:rPr>
              <a:t>, indem du </a:t>
            </a:r>
            <a:r>
              <a:rPr lang="de-DE" b="1" dirty="0">
                <a:effectLst/>
                <a:ea typeface="Times New Roman"/>
                <a:cs typeface="Times New Roman"/>
              </a:rPr>
              <a:t>Humor</a:t>
            </a:r>
            <a:r>
              <a:rPr lang="de-DE" dirty="0">
                <a:effectLst/>
                <a:ea typeface="Times New Roman"/>
                <a:cs typeface="Times New Roman"/>
              </a:rPr>
              <a:t> als Instrument nutzt oder</a:t>
            </a:r>
            <a:endParaRPr lang="fr-FR" sz="1800" dirty="0">
              <a:effectLst/>
              <a:ea typeface="Times New Roman" panose="02020603050405020304" pitchFamily="18" charset="0"/>
              <a:cs typeface="Times New Roman" panose="02020603050405020304" pitchFamily="18" charset="0"/>
            </a:endParaRPr>
          </a:p>
          <a:p>
            <a:pPr marL="342900" lvl="0" indent="-342900" algn="just">
              <a:spcAft>
                <a:spcPts val="900"/>
              </a:spcAft>
              <a:buFont typeface="Symbol" panose="05050102010706020507" pitchFamily="18" charset="2"/>
              <a:buChar char=""/>
            </a:pPr>
            <a:r>
              <a:rPr lang="de-DE" dirty="0">
                <a:effectLst/>
                <a:ea typeface="Times New Roman"/>
                <a:cs typeface="Times New Roman"/>
              </a:rPr>
              <a:t>dem Verfassen eines kurzen Textes mit </a:t>
            </a:r>
            <a:r>
              <a:rPr lang="de-DE" b="1" dirty="0">
                <a:effectLst/>
                <a:ea typeface="Times New Roman"/>
                <a:cs typeface="Times New Roman"/>
              </a:rPr>
              <a:t>Schreiben</a:t>
            </a:r>
            <a:r>
              <a:rPr lang="de-DE" dirty="0">
                <a:effectLst/>
                <a:ea typeface="Times New Roman"/>
                <a:cs typeface="Times New Roman"/>
              </a:rPr>
              <a:t> als Instrument.</a:t>
            </a:r>
            <a:endParaRPr lang="fr-FR" dirty="0">
              <a:solidFill>
                <a:schemeClr val="bg1">
                  <a:lumMod val="85000"/>
                  <a:lumOff val="15000"/>
                </a:schemeClr>
              </a:solidFill>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9</a:t>
            </a:fld>
            <a:endParaRPr lang="fr-FR"/>
          </a:p>
        </p:txBody>
      </p:sp>
    </p:spTree>
    <p:extLst>
      <p:ext uri="{BB962C8B-B14F-4D97-AF65-F5344CB8AC3E}">
        <p14:creationId xmlns:p14="http://schemas.microsoft.com/office/powerpoint/2010/main" val="4017832845"/>
      </p:ext>
    </p:extLst>
  </p:cSld>
  <p:clrMapOvr>
    <a:masterClrMapping/>
  </p:clrMapOvr>
</p:sld>
</file>

<file path=ppt/theme/theme1.xml><?xml version="1.0" encoding="utf-8"?>
<a:theme xmlns:a="http://schemas.openxmlformats.org/drawingml/2006/main" name="Theme1">
  <a:themeElements>
    <a:clrScheme name="Personnalisé 3">
      <a:dk1>
        <a:srgbClr val="000000"/>
      </a:dk1>
      <a:lt1>
        <a:srgbClr val="FFFFFF"/>
      </a:lt1>
      <a:dk2>
        <a:srgbClr val="5D298B"/>
      </a:dk2>
      <a:lt2>
        <a:srgbClr val="A184BB"/>
      </a:lt2>
      <a:accent1>
        <a:srgbClr val="CDBCDD"/>
      </a:accent1>
      <a:accent2>
        <a:srgbClr val="5D298B"/>
      </a:accent2>
      <a:accent3>
        <a:srgbClr val="4495A2"/>
      </a:accent3>
      <a:accent4>
        <a:srgbClr val="AA5881"/>
      </a:accent4>
      <a:accent5>
        <a:srgbClr val="E06742"/>
      </a:accent5>
      <a:accent6>
        <a:srgbClr val="F9D448"/>
      </a:accent6>
      <a:hlink>
        <a:srgbClr val="4495A2"/>
      </a:hlink>
      <a:folHlink>
        <a:srgbClr val="AA5881"/>
      </a:folHlink>
    </a:clrScheme>
    <a:fontScheme name="Custom 35">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371_TF89547415_Win32.potx" id="{9A02C68B-A242-4BF7-9BA9-51A51DE5FD4F}" vid="{28371AA1-5BC3-408B-AB8C-D445B2713F4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975AF8-B1C6-436B-A274-2C3ADC779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4273A0-A4DF-47AA-BF1F-8758123399CE}">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182F651C-E5DA-470F-A6A6-D70E9A5EBF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annuelle – Impact</Template>
  <TotalTime>0</TotalTime>
  <Words>627</Words>
  <Application>Microsoft Office PowerPoint</Application>
  <PresentationFormat>Grand écran</PresentationFormat>
  <Paragraphs>121</Paragraphs>
  <Slides>22</Slides>
  <Notes>15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22</vt:i4>
      </vt:variant>
    </vt:vector>
  </HeadingPairs>
  <TitlesOfParts>
    <vt:vector size="30" baseType="lpstr">
      <vt:lpstr>Antonio</vt:lpstr>
      <vt:lpstr>Arial</vt:lpstr>
      <vt:lpstr>Arial Nova</vt:lpstr>
      <vt:lpstr>Calibri</vt:lpstr>
      <vt:lpstr>Symbol</vt:lpstr>
      <vt:lpstr>Times New Roman</vt:lpstr>
      <vt:lpstr>Wingdings</vt:lpstr>
      <vt:lpstr>Theme1</vt:lpstr>
      <vt:lpstr>Gleichstellung, was denkst du?</vt:lpstr>
      <vt:lpstr>Inhalt</vt:lpstr>
      <vt:lpstr>Instrumente</vt:lpstr>
      <vt:lpstr>Instrumente</vt:lpstr>
      <vt:lpstr>Humor</vt:lpstr>
      <vt:lpstr>Übung</vt:lpstr>
      <vt:lpstr>Schreiben</vt:lpstr>
      <vt:lpstr>Kreativer Wettbewerb</vt:lpstr>
      <vt:lpstr>Kreativer Wettbewerb</vt:lpstr>
      <vt:lpstr>Kreativer Wettbewerb</vt:lpstr>
      <vt:lpstr>Beispiele für Memes</vt:lpstr>
      <vt:lpstr>Beispiele für Memes</vt:lpstr>
      <vt:lpstr>Beispiele für Memes</vt:lpstr>
      <vt:lpstr>Kreativer Wettbewerb</vt:lpstr>
      <vt:lpstr>Kreativer Wettbewerb</vt:lpstr>
      <vt:lpstr>Auszug aus dem Buch </vt:lpstr>
      <vt:lpstr>Teilnahme</vt:lpstr>
      <vt:lpstr>Teilnahme</vt:lpstr>
      <vt:lpstr>Einsenden</vt:lpstr>
      <vt:lpstr>Einsenden</vt:lpstr>
      <vt:lpstr>Das GFB freut sich auf Deinen Beitrag!  </vt:lpstr>
      <vt:lpstr>Vielen Dank!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Jahresbericht</dc:title>
  <dc:creator>Varone Audrey</dc:creator>
  <cp:lastModifiedBy>Minguely Morgane</cp:lastModifiedBy>
  <cp:revision>27</cp:revision>
  <dcterms:created xsi:type="dcterms:W3CDTF">2023-07-18T08:43:10Z</dcterms:created>
  <dcterms:modified xsi:type="dcterms:W3CDTF">2024-07-17T15:40:45Z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