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3" r:id="rId2"/>
    <p:sldId id="301" r:id="rId3"/>
    <p:sldId id="297" r:id="rId4"/>
    <p:sldId id="298" r:id="rId5"/>
    <p:sldId id="299" r:id="rId6"/>
    <p:sldId id="300" r:id="rId7"/>
    <p:sldId id="303" r:id="rId8"/>
    <p:sldId id="302" r:id="rId9"/>
    <p:sldId id="306" r:id="rId10"/>
    <p:sldId id="304" r:id="rId11"/>
    <p:sldId id="307" r:id="rId12"/>
    <p:sldId id="268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0"/>
    <a:srgbClr val="C3EF8B"/>
    <a:srgbClr val="83CD2E"/>
    <a:srgbClr val="564AD8"/>
    <a:srgbClr val="0080C9"/>
    <a:srgbClr val="673472"/>
    <a:srgbClr val="003C71"/>
    <a:srgbClr val="EC7D2D"/>
    <a:srgbClr val="BE0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3" autoAdjust="0"/>
    <p:restoredTop sz="89831" autoAdjust="0"/>
  </p:normalViewPr>
  <p:slideViewPr>
    <p:cSldViewPr snapToGrid="0" snapToObjects="1">
      <p:cViewPr varScale="1">
        <p:scale>
          <a:sx n="109" d="100"/>
          <a:sy n="109" d="100"/>
        </p:scale>
        <p:origin x="19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6AEA6-83EE-4169-B71D-0444AC6D552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118A89E-181C-4297-8D7D-26D094BD85BB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de-DE" sz="1050" dirty="0">
              <a:solidFill>
                <a:schemeClr val="bg1"/>
              </a:solidFill>
              <a:sym typeface="Symbol"/>
            </a:rPr>
            <a:t>6 Aussenstellen bestehend aus Pflegefachpersonen</a:t>
          </a:r>
          <a:r>
            <a:rPr lang="de-DE" sz="1050" dirty="0">
              <a:solidFill>
                <a:schemeClr val="bg1"/>
              </a:solidFill>
            </a:rPr>
            <a:t>, FaGe, Pflegeassistentinnen/Pflegeassistenten</a:t>
          </a:r>
          <a:endParaRPr lang="fr-FR" sz="1050" dirty="0">
            <a:solidFill>
              <a:schemeClr val="bg1"/>
            </a:solidFill>
          </a:endParaRPr>
        </a:p>
      </dgm:t>
    </dgm:pt>
    <dgm:pt modelId="{517713A9-E423-43FC-A505-7A28A23C391E}" type="parTrans" cxnId="{913A58BB-7944-45F7-AC83-F9049BD5DAB3}">
      <dgm:prSet/>
      <dgm:spPr/>
      <dgm:t>
        <a:bodyPr/>
        <a:lstStyle/>
        <a:p>
          <a:endParaRPr lang="fr-FR"/>
        </a:p>
      </dgm:t>
    </dgm:pt>
    <dgm:pt modelId="{699747FB-4438-4AAB-A573-7FA92EE3611A}" type="sibTrans" cxnId="{913A58BB-7944-45F7-AC83-F9049BD5DAB3}">
      <dgm:prSet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1100"/>
        </a:p>
      </dgm:t>
    </dgm:pt>
    <dgm:pt modelId="{69634F8A-EC3C-46E4-ADB8-B38998D5B45C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de-DE" sz="1100" dirty="0"/>
            <a:t>Ernährungsberaterin</a:t>
          </a:r>
        </a:p>
      </dgm:t>
    </dgm:pt>
    <dgm:pt modelId="{85852014-D78D-4761-96BC-A10D6CBD08D6}" type="parTrans" cxnId="{3F5E357C-E4C1-437F-AADD-47A97C307485}">
      <dgm:prSet/>
      <dgm:spPr/>
      <dgm:t>
        <a:bodyPr/>
        <a:lstStyle/>
        <a:p>
          <a:endParaRPr lang="fr-FR"/>
        </a:p>
      </dgm:t>
    </dgm:pt>
    <dgm:pt modelId="{570B0D57-0913-4F17-A14A-E8E4B11C39A7}" type="sibTrans" cxnId="{3F5E357C-E4C1-437F-AADD-47A97C307485}">
      <dgm:prSet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1100"/>
        </a:p>
      </dgm:t>
    </dgm:pt>
    <dgm:pt modelId="{273C5619-132C-444A-8E40-31F983B7AFA1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de-DE" sz="1100" dirty="0"/>
            <a:t>Koordinations-zentrum</a:t>
          </a:r>
        </a:p>
      </dgm:t>
    </dgm:pt>
    <dgm:pt modelId="{A08A1CDE-2500-4419-BDE6-DDD6B1296D1B}" type="parTrans" cxnId="{7C6B93F0-3E1E-4BC2-A407-4EEEA2B6638B}">
      <dgm:prSet/>
      <dgm:spPr/>
      <dgm:t>
        <a:bodyPr/>
        <a:lstStyle/>
        <a:p>
          <a:endParaRPr lang="fr-FR"/>
        </a:p>
      </dgm:t>
    </dgm:pt>
    <dgm:pt modelId="{6AB396A8-450D-4BDD-A6EE-208BDB80B33E}" type="sibTrans" cxnId="{7C6B93F0-3E1E-4BC2-A407-4EEEA2B6638B}">
      <dgm:prSet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1100"/>
        </a:p>
      </dgm:t>
    </dgm:pt>
    <dgm:pt modelId="{0F4A312D-DF9B-475B-B786-953463EB697E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de-DE" sz="1100" dirty="0"/>
            <a:t>Ergotherapie </a:t>
          </a:r>
        </a:p>
      </dgm:t>
    </dgm:pt>
    <dgm:pt modelId="{F8E0ED43-60AF-4138-9173-9917E2938971}" type="parTrans" cxnId="{10AC152D-4680-4820-8EFF-75A26EA50B03}">
      <dgm:prSet/>
      <dgm:spPr/>
      <dgm:t>
        <a:bodyPr/>
        <a:lstStyle/>
        <a:p>
          <a:endParaRPr lang="fr-FR"/>
        </a:p>
      </dgm:t>
    </dgm:pt>
    <dgm:pt modelId="{6BED495B-E164-430E-B12F-00A6FC62609A}" type="sibTrans" cxnId="{10AC152D-4680-4820-8EFF-75A26EA50B03}">
      <dgm:prSet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1100"/>
        </a:p>
      </dgm:t>
    </dgm:pt>
    <dgm:pt modelId="{36DBF395-F146-4526-92B0-711D41DC8136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de-DE" sz="1100" dirty="0"/>
            <a:t>Eine auf Wundversorgung spezialisierte Pflegefachperson </a:t>
          </a:r>
        </a:p>
      </dgm:t>
    </dgm:pt>
    <dgm:pt modelId="{D8917721-740D-46E2-BDC7-D4AC7881BBE2}" type="parTrans" cxnId="{E518B37D-36D3-4EDE-BB5A-F86E5387C271}">
      <dgm:prSet/>
      <dgm:spPr/>
      <dgm:t>
        <a:bodyPr/>
        <a:lstStyle/>
        <a:p>
          <a:endParaRPr lang="fr-FR"/>
        </a:p>
      </dgm:t>
    </dgm:pt>
    <dgm:pt modelId="{5A2E7057-764F-46E2-A8EF-F41DD6D20902}" type="sibTrans" cxnId="{E518B37D-36D3-4EDE-BB5A-F86E5387C271}">
      <dgm:prSet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1100"/>
        </a:p>
      </dgm:t>
    </dgm:pt>
    <dgm:pt modelId="{D6EE8724-B580-4C85-BA2B-82682B784DF1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de-DE" sz="1050" dirty="0"/>
            <a:t>Auf psychische Gesundheit spezialisiertes Team</a:t>
          </a:r>
          <a:r>
            <a:rPr lang="de-DE" sz="1050" dirty="0">
              <a:solidFill>
                <a:schemeClr val="bg1"/>
              </a:solidFill>
              <a:sym typeface="Symbol"/>
            </a:rPr>
            <a:t>,</a:t>
          </a:r>
          <a:r>
            <a:rPr lang="de-DE" sz="1050" dirty="0"/>
            <a:t> bestehend aus Pflegefachpersonen und</a:t>
          </a:r>
          <a:r>
            <a:rPr lang="de-DE" sz="1050" dirty="0">
              <a:solidFill>
                <a:schemeClr val="bg1"/>
              </a:solidFill>
            </a:rPr>
            <a:t> FaGe</a:t>
          </a:r>
          <a:r>
            <a:rPr lang="de-DE" sz="1050" dirty="0"/>
            <a:t> </a:t>
          </a:r>
        </a:p>
      </dgm:t>
    </dgm:pt>
    <dgm:pt modelId="{C8626AE8-662C-45F4-897C-D79E4EED12EC}" type="parTrans" cxnId="{2E913DA3-495E-4679-9810-1D606AFF70BF}">
      <dgm:prSet/>
      <dgm:spPr/>
      <dgm:t>
        <a:bodyPr/>
        <a:lstStyle/>
        <a:p>
          <a:endParaRPr lang="fr-FR"/>
        </a:p>
      </dgm:t>
    </dgm:pt>
    <dgm:pt modelId="{A3495B1F-5478-4AFA-A7C2-9AF258693B0B}" type="sibTrans" cxnId="{2E913DA3-495E-4679-9810-1D606AFF70BF}">
      <dgm:prSet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1100"/>
        </a:p>
      </dgm:t>
    </dgm:pt>
    <dgm:pt modelId="{04C0D40E-89C1-4CA6-B6A3-3906FDEA8C34}" type="pres">
      <dgm:prSet presAssocID="{CB96AEA6-83EE-4169-B71D-0444AC6D5528}" presName="cycle" presStyleCnt="0">
        <dgm:presLayoutVars>
          <dgm:dir/>
          <dgm:resizeHandles val="exact"/>
        </dgm:presLayoutVars>
      </dgm:prSet>
      <dgm:spPr/>
    </dgm:pt>
    <dgm:pt modelId="{3774F35E-A336-4C49-95FF-99E61B264729}" type="pres">
      <dgm:prSet presAssocID="{7118A89E-181C-4297-8D7D-26D094BD85BB}" presName="node" presStyleLbl="node1" presStyleIdx="0" presStyleCnt="6" custScaleX="146123" custScaleY="206958">
        <dgm:presLayoutVars>
          <dgm:bulletEnabled val="1"/>
        </dgm:presLayoutVars>
      </dgm:prSet>
      <dgm:spPr/>
    </dgm:pt>
    <dgm:pt modelId="{0C508D30-E3A6-46F4-9BD0-C22B78A9C172}" type="pres">
      <dgm:prSet presAssocID="{7118A89E-181C-4297-8D7D-26D094BD85BB}" presName="spNode" presStyleCnt="0"/>
      <dgm:spPr/>
    </dgm:pt>
    <dgm:pt modelId="{E789080A-8021-495B-9D10-E859466B7D15}" type="pres">
      <dgm:prSet presAssocID="{699747FB-4438-4AAB-A573-7FA92EE3611A}" presName="sibTrans" presStyleLbl="sibTrans1D1" presStyleIdx="0" presStyleCnt="6"/>
      <dgm:spPr/>
    </dgm:pt>
    <dgm:pt modelId="{B200F65B-D0DF-4F24-8392-3C3C5C074E93}" type="pres">
      <dgm:prSet presAssocID="{69634F8A-EC3C-46E4-ADB8-B38998D5B45C}" presName="node" presStyleLbl="node1" presStyleIdx="1" presStyleCnt="6" custScaleX="156384" custScaleY="98060" custRadScaleRad="101395" custRadScaleInc="36233">
        <dgm:presLayoutVars>
          <dgm:bulletEnabled val="1"/>
        </dgm:presLayoutVars>
      </dgm:prSet>
      <dgm:spPr/>
    </dgm:pt>
    <dgm:pt modelId="{9436F74B-75E3-493F-90A9-BC98315DE38C}" type="pres">
      <dgm:prSet presAssocID="{69634F8A-EC3C-46E4-ADB8-B38998D5B45C}" presName="spNode" presStyleCnt="0"/>
      <dgm:spPr/>
    </dgm:pt>
    <dgm:pt modelId="{21C7F297-4FF6-4177-81A1-969BFFDD5365}" type="pres">
      <dgm:prSet presAssocID="{570B0D57-0913-4F17-A14A-E8E4B11C39A7}" presName="sibTrans" presStyleLbl="sibTrans1D1" presStyleIdx="1" presStyleCnt="6"/>
      <dgm:spPr/>
    </dgm:pt>
    <dgm:pt modelId="{6113A458-3736-4BBB-BA93-990D5C8542BF}" type="pres">
      <dgm:prSet presAssocID="{D6EE8724-B580-4C85-BA2B-82682B784DF1}" presName="node" presStyleLbl="node1" presStyleIdx="2" presStyleCnt="6" custScaleX="151808" custScaleY="175343">
        <dgm:presLayoutVars>
          <dgm:bulletEnabled val="1"/>
        </dgm:presLayoutVars>
      </dgm:prSet>
      <dgm:spPr/>
    </dgm:pt>
    <dgm:pt modelId="{8FA99AF1-18C1-47A2-A2DF-DCE3824D02A4}" type="pres">
      <dgm:prSet presAssocID="{D6EE8724-B580-4C85-BA2B-82682B784DF1}" presName="spNode" presStyleCnt="0"/>
      <dgm:spPr/>
    </dgm:pt>
    <dgm:pt modelId="{1F56EBF7-1A7A-4809-8E1E-4904C507E541}" type="pres">
      <dgm:prSet presAssocID="{A3495B1F-5478-4AFA-A7C2-9AF258693B0B}" presName="sibTrans" presStyleLbl="sibTrans1D1" presStyleIdx="2" presStyleCnt="6"/>
      <dgm:spPr/>
    </dgm:pt>
    <dgm:pt modelId="{DC804271-EF98-480C-BF5E-B80AF8447A02}" type="pres">
      <dgm:prSet presAssocID="{273C5619-132C-444A-8E40-31F983B7AFA1}" presName="node" presStyleLbl="node1" presStyleIdx="3" presStyleCnt="6" custScaleX="110051" custScaleY="111323">
        <dgm:presLayoutVars>
          <dgm:bulletEnabled val="1"/>
        </dgm:presLayoutVars>
      </dgm:prSet>
      <dgm:spPr/>
    </dgm:pt>
    <dgm:pt modelId="{55B488F6-F370-4493-B29A-BECF17D86A64}" type="pres">
      <dgm:prSet presAssocID="{273C5619-132C-444A-8E40-31F983B7AFA1}" presName="spNode" presStyleCnt="0"/>
      <dgm:spPr/>
    </dgm:pt>
    <dgm:pt modelId="{0C80C1F4-606F-4772-9F55-F1A2F78B06D6}" type="pres">
      <dgm:prSet presAssocID="{6AB396A8-450D-4BDD-A6EE-208BDB80B33E}" presName="sibTrans" presStyleLbl="sibTrans1D1" presStyleIdx="3" presStyleCnt="6"/>
      <dgm:spPr/>
    </dgm:pt>
    <dgm:pt modelId="{052A1F97-0267-4328-928D-FFE4CB8A7FE3}" type="pres">
      <dgm:prSet presAssocID="{0F4A312D-DF9B-475B-B786-953463EB697E}" presName="node" presStyleLbl="node1" presStyleIdx="4" presStyleCnt="6" custScaleX="112997" custScaleY="113963">
        <dgm:presLayoutVars>
          <dgm:bulletEnabled val="1"/>
        </dgm:presLayoutVars>
      </dgm:prSet>
      <dgm:spPr/>
    </dgm:pt>
    <dgm:pt modelId="{04ED9B5C-56C4-4735-A134-36B06CC669E3}" type="pres">
      <dgm:prSet presAssocID="{0F4A312D-DF9B-475B-B786-953463EB697E}" presName="spNode" presStyleCnt="0"/>
      <dgm:spPr/>
    </dgm:pt>
    <dgm:pt modelId="{BF5B0CBD-AD56-488D-A55F-B1AE5DC5B5D6}" type="pres">
      <dgm:prSet presAssocID="{6BED495B-E164-430E-B12F-00A6FC62609A}" presName="sibTrans" presStyleLbl="sibTrans1D1" presStyleIdx="4" presStyleCnt="6"/>
      <dgm:spPr/>
    </dgm:pt>
    <dgm:pt modelId="{707C8F19-C030-4AE8-893E-EF87D94EA4F1}" type="pres">
      <dgm:prSet presAssocID="{36DBF395-F146-4526-92B0-711D41DC8136}" presName="node" presStyleLbl="node1" presStyleIdx="5" presStyleCnt="6" custScaleX="129468" custScaleY="122438" custRadScaleRad="105344" custRadScaleInc="-44252">
        <dgm:presLayoutVars>
          <dgm:bulletEnabled val="1"/>
        </dgm:presLayoutVars>
      </dgm:prSet>
      <dgm:spPr/>
    </dgm:pt>
    <dgm:pt modelId="{589BC7BB-99F6-4516-9AA7-9A8642370D2D}" type="pres">
      <dgm:prSet presAssocID="{36DBF395-F146-4526-92B0-711D41DC8136}" presName="spNode" presStyleCnt="0"/>
      <dgm:spPr/>
    </dgm:pt>
    <dgm:pt modelId="{17CE149E-DECC-4BD0-8F2E-47C73255A1DE}" type="pres">
      <dgm:prSet presAssocID="{5A2E7057-764F-46E2-A8EF-F41DD6D20902}" presName="sibTrans" presStyleLbl="sibTrans1D1" presStyleIdx="5" presStyleCnt="6"/>
      <dgm:spPr/>
    </dgm:pt>
  </dgm:ptLst>
  <dgm:cxnLst>
    <dgm:cxn modelId="{3458D618-31BB-4F95-A7C7-B37D9FE166EF}" type="presOf" srcId="{5A2E7057-764F-46E2-A8EF-F41DD6D20902}" destId="{17CE149E-DECC-4BD0-8F2E-47C73255A1DE}" srcOrd="0" destOrd="0" presId="urn:microsoft.com/office/officeart/2005/8/layout/cycle6"/>
    <dgm:cxn modelId="{10AC152D-4680-4820-8EFF-75A26EA50B03}" srcId="{CB96AEA6-83EE-4169-B71D-0444AC6D5528}" destId="{0F4A312D-DF9B-475B-B786-953463EB697E}" srcOrd="4" destOrd="0" parTransId="{F8E0ED43-60AF-4138-9173-9917E2938971}" sibTransId="{6BED495B-E164-430E-B12F-00A6FC62609A}"/>
    <dgm:cxn modelId="{8394F161-6363-4265-954A-245CF3B0956E}" type="presOf" srcId="{6AB396A8-450D-4BDD-A6EE-208BDB80B33E}" destId="{0C80C1F4-606F-4772-9F55-F1A2F78B06D6}" srcOrd="0" destOrd="0" presId="urn:microsoft.com/office/officeart/2005/8/layout/cycle6"/>
    <dgm:cxn modelId="{88E67743-24B6-4553-901E-FC017DFDC91D}" type="presOf" srcId="{D6EE8724-B580-4C85-BA2B-82682B784DF1}" destId="{6113A458-3736-4BBB-BA93-990D5C8542BF}" srcOrd="0" destOrd="0" presId="urn:microsoft.com/office/officeart/2005/8/layout/cycle6"/>
    <dgm:cxn modelId="{AEC3CE45-871A-417F-894B-6A5076B734FA}" type="presOf" srcId="{7118A89E-181C-4297-8D7D-26D094BD85BB}" destId="{3774F35E-A336-4C49-95FF-99E61B264729}" srcOrd="0" destOrd="0" presId="urn:microsoft.com/office/officeart/2005/8/layout/cycle6"/>
    <dgm:cxn modelId="{15EC394B-BEE3-4493-9E24-50A94AF0B575}" type="presOf" srcId="{699747FB-4438-4AAB-A573-7FA92EE3611A}" destId="{E789080A-8021-495B-9D10-E859466B7D15}" srcOrd="0" destOrd="0" presId="urn:microsoft.com/office/officeart/2005/8/layout/cycle6"/>
    <dgm:cxn modelId="{5436CD4D-6812-43F5-AC40-AF0006DFC0F0}" type="presOf" srcId="{273C5619-132C-444A-8E40-31F983B7AFA1}" destId="{DC804271-EF98-480C-BF5E-B80AF8447A02}" srcOrd="0" destOrd="0" presId="urn:microsoft.com/office/officeart/2005/8/layout/cycle6"/>
    <dgm:cxn modelId="{A40E4B73-8490-4A85-8327-E96DCF1F4627}" type="presOf" srcId="{570B0D57-0913-4F17-A14A-E8E4B11C39A7}" destId="{21C7F297-4FF6-4177-81A1-969BFFDD5365}" srcOrd="0" destOrd="0" presId="urn:microsoft.com/office/officeart/2005/8/layout/cycle6"/>
    <dgm:cxn modelId="{A40C6677-0F21-4E63-B566-375EC60751B2}" type="presOf" srcId="{69634F8A-EC3C-46E4-ADB8-B38998D5B45C}" destId="{B200F65B-D0DF-4F24-8392-3C3C5C074E93}" srcOrd="0" destOrd="0" presId="urn:microsoft.com/office/officeart/2005/8/layout/cycle6"/>
    <dgm:cxn modelId="{3F5E357C-E4C1-437F-AADD-47A97C307485}" srcId="{CB96AEA6-83EE-4169-B71D-0444AC6D5528}" destId="{69634F8A-EC3C-46E4-ADB8-B38998D5B45C}" srcOrd="1" destOrd="0" parTransId="{85852014-D78D-4761-96BC-A10D6CBD08D6}" sibTransId="{570B0D57-0913-4F17-A14A-E8E4B11C39A7}"/>
    <dgm:cxn modelId="{E518B37D-36D3-4EDE-BB5A-F86E5387C271}" srcId="{CB96AEA6-83EE-4169-B71D-0444AC6D5528}" destId="{36DBF395-F146-4526-92B0-711D41DC8136}" srcOrd="5" destOrd="0" parTransId="{D8917721-740D-46E2-BDC7-D4AC7881BBE2}" sibTransId="{5A2E7057-764F-46E2-A8EF-F41DD6D20902}"/>
    <dgm:cxn modelId="{2EE762A1-E0A1-4684-A484-80AB73634E67}" type="presOf" srcId="{0F4A312D-DF9B-475B-B786-953463EB697E}" destId="{052A1F97-0267-4328-928D-FFE4CB8A7FE3}" srcOrd="0" destOrd="0" presId="urn:microsoft.com/office/officeart/2005/8/layout/cycle6"/>
    <dgm:cxn modelId="{2E913DA3-495E-4679-9810-1D606AFF70BF}" srcId="{CB96AEA6-83EE-4169-B71D-0444AC6D5528}" destId="{D6EE8724-B580-4C85-BA2B-82682B784DF1}" srcOrd="2" destOrd="0" parTransId="{C8626AE8-662C-45F4-897C-D79E4EED12EC}" sibTransId="{A3495B1F-5478-4AFA-A7C2-9AF258693B0B}"/>
    <dgm:cxn modelId="{F28BB8AB-C57E-4BD3-B63B-24CE39EF5623}" type="presOf" srcId="{A3495B1F-5478-4AFA-A7C2-9AF258693B0B}" destId="{1F56EBF7-1A7A-4809-8E1E-4904C507E541}" srcOrd="0" destOrd="0" presId="urn:microsoft.com/office/officeart/2005/8/layout/cycle6"/>
    <dgm:cxn modelId="{F7F93BB2-441D-4089-9962-ABA02731EC48}" type="presOf" srcId="{36DBF395-F146-4526-92B0-711D41DC8136}" destId="{707C8F19-C030-4AE8-893E-EF87D94EA4F1}" srcOrd="0" destOrd="0" presId="urn:microsoft.com/office/officeart/2005/8/layout/cycle6"/>
    <dgm:cxn modelId="{B2C0C6B5-2E83-48CF-AAB6-BB5DF561C175}" type="presOf" srcId="{CB96AEA6-83EE-4169-B71D-0444AC6D5528}" destId="{04C0D40E-89C1-4CA6-B6A3-3906FDEA8C34}" srcOrd="0" destOrd="0" presId="urn:microsoft.com/office/officeart/2005/8/layout/cycle6"/>
    <dgm:cxn modelId="{913A58BB-7944-45F7-AC83-F9049BD5DAB3}" srcId="{CB96AEA6-83EE-4169-B71D-0444AC6D5528}" destId="{7118A89E-181C-4297-8D7D-26D094BD85BB}" srcOrd="0" destOrd="0" parTransId="{517713A9-E423-43FC-A505-7A28A23C391E}" sibTransId="{699747FB-4438-4AAB-A573-7FA92EE3611A}"/>
    <dgm:cxn modelId="{9DFD46C9-B105-4FB7-A388-66AE3C88F4AD}" type="presOf" srcId="{6BED495B-E164-430E-B12F-00A6FC62609A}" destId="{BF5B0CBD-AD56-488D-A55F-B1AE5DC5B5D6}" srcOrd="0" destOrd="0" presId="urn:microsoft.com/office/officeart/2005/8/layout/cycle6"/>
    <dgm:cxn modelId="{7C6B93F0-3E1E-4BC2-A407-4EEEA2B6638B}" srcId="{CB96AEA6-83EE-4169-B71D-0444AC6D5528}" destId="{273C5619-132C-444A-8E40-31F983B7AFA1}" srcOrd="3" destOrd="0" parTransId="{A08A1CDE-2500-4419-BDE6-DDD6B1296D1B}" sibTransId="{6AB396A8-450D-4BDD-A6EE-208BDB80B33E}"/>
    <dgm:cxn modelId="{3A30640C-A4CF-4684-BCD4-1FBC143F49D8}" type="presParOf" srcId="{04C0D40E-89C1-4CA6-B6A3-3906FDEA8C34}" destId="{3774F35E-A336-4C49-95FF-99E61B264729}" srcOrd="0" destOrd="0" presId="urn:microsoft.com/office/officeart/2005/8/layout/cycle6"/>
    <dgm:cxn modelId="{13FBF0CE-D04D-4722-94EA-934FBCCAE3C3}" type="presParOf" srcId="{04C0D40E-89C1-4CA6-B6A3-3906FDEA8C34}" destId="{0C508D30-E3A6-46F4-9BD0-C22B78A9C172}" srcOrd="1" destOrd="0" presId="urn:microsoft.com/office/officeart/2005/8/layout/cycle6"/>
    <dgm:cxn modelId="{220749D7-E134-4771-A27A-90532E6E1288}" type="presParOf" srcId="{04C0D40E-89C1-4CA6-B6A3-3906FDEA8C34}" destId="{E789080A-8021-495B-9D10-E859466B7D15}" srcOrd="2" destOrd="0" presId="urn:microsoft.com/office/officeart/2005/8/layout/cycle6"/>
    <dgm:cxn modelId="{6BE1BAB4-F7A2-46D6-94D5-2282F3C8F18F}" type="presParOf" srcId="{04C0D40E-89C1-4CA6-B6A3-3906FDEA8C34}" destId="{B200F65B-D0DF-4F24-8392-3C3C5C074E93}" srcOrd="3" destOrd="0" presId="urn:microsoft.com/office/officeart/2005/8/layout/cycle6"/>
    <dgm:cxn modelId="{3976C0D5-3BBB-4BD8-A84C-6A3A72FCA676}" type="presParOf" srcId="{04C0D40E-89C1-4CA6-B6A3-3906FDEA8C34}" destId="{9436F74B-75E3-493F-90A9-BC98315DE38C}" srcOrd="4" destOrd="0" presId="urn:microsoft.com/office/officeart/2005/8/layout/cycle6"/>
    <dgm:cxn modelId="{26B0271F-A72B-4357-A8D0-227E83D44E27}" type="presParOf" srcId="{04C0D40E-89C1-4CA6-B6A3-3906FDEA8C34}" destId="{21C7F297-4FF6-4177-81A1-969BFFDD5365}" srcOrd="5" destOrd="0" presId="urn:microsoft.com/office/officeart/2005/8/layout/cycle6"/>
    <dgm:cxn modelId="{23D66F57-1D1F-40E6-BE46-E16BFAA7FA57}" type="presParOf" srcId="{04C0D40E-89C1-4CA6-B6A3-3906FDEA8C34}" destId="{6113A458-3736-4BBB-BA93-990D5C8542BF}" srcOrd="6" destOrd="0" presId="urn:microsoft.com/office/officeart/2005/8/layout/cycle6"/>
    <dgm:cxn modelId="{21E5152A-7135-4BE6-8A19-B1C443C50ABA}" type="presParOf" srcId="{04C0D40E-89C1-4CA6-B6A3-3906FDEA8C34}" destId="{8FA99AF1-18C1-47A2-A2DF-DCE3824D02A4}" srcOrd="7" destOrd="0" presId="urn:microsoft.com/office/officeart/2005/8/layout/cycle6"/>
    <dgm:cxn modelId="{66F68D27-D3F7-4715-90EE-5C4881AC2D4B}" type="presParOf" srcId="{04C0D40E-89C1-4CA6-B6A3-3906FDEA8C34}" destId="{1F56EBF7-1A7A-4809-8E1E-4904C507E541}" srcOrd="8" destOrd="0" presId="urn:microsoft.com/office/officeart/2005/8/layout/cycle6"/>
    <dgm:cxn modelId="{E3766D03-3002-4D5E-8C66-3F62B033782F}" type="presParOf" srcId="{04C0D40E-89C1-4CA6-B6A3-3906FDEA8C34}" destId="{DC804271-EF98-480C-BF5E-B80AF8447A02}" srcOrd="9" destOrd="0" presId="urn:microsoft.com/office/officeart/2005/8/layout/cycle6"/>
    <dgm:cxn modelId="{1A171007-A10B-40B8-9CD5-58B407A46716}" type="presParOf" srcId="{04C0D40E-89C1-4CA6-B6A3-3906FDEA8C34}" destId="{55B488F6-F370-4493-B29A-BECF17D86A64}" srcOrd="10" destOrd="0" presId="urn:microsoft.com/office/officeart/2005/8/layout/cycle6"/>
    <dgm:cxn modelId="{BE3C2159-278E-4D60-BE2A-F4DADC5EC231}" type="presParOf" srcId="{04C0D40E-89C1-4CA6-B6A3-3906FDEA8C34}" destId="{0C80C1F4-606F-4772-9F55-F1A2F78B06D6}" srcOrd="11" destOrd="0" presId="urn:microsoft.com/office/officeart/2005/8/layout/cycle6"/>
    <dgm:cxn modelId="{4B0FD36C-3368-4EE0-B1E7-5489EA85ADC6}" type="presParOf" srcId="{04C0D40E-89C1-4CA6-B6A3-3906FDEA8C34}" destId="{052A1F97-0267-4328-928D-FFE4CB8A7FE3}" srcOrd="12" destOrd="0" presId="urn:microsoft.com/office/officeart/2005/8/layout/cycle6"/>
    <dgm:cxn modelId="{347304FA-0A59-4859-819E-7355FA410771}" type="presParOf" srcId="{04C0D40E-89C1-4CA6-B6A3-3906FDEA8C34}" destId="{04ED9B5C-56C4-4735-A134-36B06CC669E3}" srcOrd="13" destOrd="0" presId="urn:microsoft.com/office/officeart/2005/8/layout/cycle6"/>
    <dgm:cxn modelId="{A9BDFD5F-D45A-45EF-AFA2-CF80D523F5D9}" type="presParOf" srcId="{04C0D40E-89C1-4CA6-B6A3-3906FDEA8C34}" destId="{BF5B0CBD-AD56-488D-A55F-B1AE5DC5B5D6}" srcOrd="14" destOrd="0" presId="urn:microsoft.com/office/officeart/2005/8/layout/cycle6"/>
    <dgm:cxn modelId="{C14BE962-0468-43CC-82B4-9F2173EAE73A}" type="presParOf" srcId="{04C0D40E-89C1-4CA6-B6A3-3906FDEA8C34}" destId="{707C8F19-C030-4AE8-893E-EF87D94EA4F1}" srcOrd="15" destOrd="0" presId="urn:microsoft.com/office/officeart/2005/8/layout/cycle6"/>
    <dgm:cxn modelId="{4ECDB3A1-5291-4876-B56C-C834A69385CD}" type="presParOf" srcId="{04C0D40E-89C1-4CA6-B6A3-3906FDEA8C34}" destId="{589BC7BB-99F6-4516-9AA7-9A8642370D2D}" srcOrd="16" destOrd="0" presId="urn:microsoft.com/office/officeart/2005/8/layout/cycle6"/>
    <dgm:cxn modelId="{1B73A842-8228-42B3-BD40-0DD3E10B6B8B}" type="presParOf" srcId="{04C0D40E-89C1-4CA6-B6A3-3906FDEA8C34}" destId="{17CE149E-DECC-4BD0-8F2E-47C73255A1D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F98180-5253-4DC1-A10B-25BE083D084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53800CB-2CEB-4238-B5EB-3384E6F5B38F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de-DE" sz="4400" dirty="0">
              <a:solidFill>
                <a:schemeClr val="bg1"/>
              </a:solidFill>
            </a:rPr>
            <a:t>CNS</a:t>
          </a:r>
        </a:p>
      </dgm:t>
    </dgm:pt>
    <dgm:pt modelId="{411D8436-080A-4CD2-BD88-4122FB1B3679}" type="parTrans" cxnId="{3087F9E6-22FB-4753-B55F-AD1F0096F86D}">
      <dgm:prSet/>
      <dgm:spPr/>
      <dgm:t>
        <a:bodyPr/>
        <a:lstStyle/>
        <a:p>
          <a:endParaRPr lang="fr-FR"/>
        </a:p>
      </dgm:t>
    </dgm:pt>
    <dgm:pt modelId="{DC891DE2-AED8-46E3-B6AE-E48181FA2F89}" type="sibTrans" cxnId="{3087F9E6-22FB-4753-B55F-AD1F0096F86D}">
      <dgm:prSet/>
      <dgm:spPr/>
      <dgm:t>
        <a:bodyPr/>
        <a:lstStyle/>
        <a:p>
          <a:endParaRPr lang="fr-FR"/>
        </a:p>
      </dgm:t>
    </dgm:pt>
    <dgm:pt modelId="{FF77C664-D99C-489D-B0E4-6DADD60DBF23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de-DE" sz="1600" dirty="0">
              <a:solidFill>
                <a:schemeClr val="bg1"/>
              </a:solidFill>
            </a:rPr>
            <a:t>Patient/in und sein/ihr Umfeld</a:t>
          </a:r>
        </a:p>
      </dgm:t>
    </dgm:pt>
    <dgm:pt modelId="{D4910B82-D7F2-4235-B63B-60C954F13812}" type="parTrans" cxnId="{D60236FB-DC07-4171-9321-3BEBC3DC2DB1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300" dirty="0">
            <a:solidFill>
              <a:schemeClr val="bg1"/>
            </a:solidFill>
          </a:endParaRPr>
        </a:p>
      </dgm:t>
    </dgm:pt>
    <dgm:pt modelId="{05E9024E-74E5-4FE3-AB63-B48C18BAE1FC}" type="sibTrans" cxnId="{D60236FB-DC07-4171-9321-3BEBC3DC2DB1}">
      <dgm:prSet/>
      <dgm:spPr/>
      <dgm:t>
        <a:bodyPr/>
        <a:lstStyle/>
        <a:p>
          <a:endParaRPr lang="fr-FR"/>
        </a:p>
      </dgm:t>
    </dgm:pt>
    <dgm:pt modelId="{B2BE526E-13BE-4F88-9458-5CC87C322E17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de-DE" sz="1600" dirty="0">
              <a:solidFill>
                <a:schemeClr val="bg1"/>
              </a:solidFill>
            </a:rPr>
            <a:t>Führungskräfte im nahen Umfeld </a:t>
          </a:r>
        </a:p>
      </dgm:t>
    </dgm:pt>
    <dgm:pt modelId="{F0084F7A-8028-443E-A821-ED5829CED8E3}" type="parTrans" cxnId="{1D581D07-3E5E-4B13-A27B-8EB7030F81A9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300" dirty="0">
            <a:solidFill>
              <a:schemeClr val="bg1"/>
            </a:solidFill>
          </a:endParaRPr>
        </a:p>
      </dgm:t>
    </dgm:pt>
    <dgm:pt modelId="{91BC2A35-5A12-4BA9-8C80-83E708296C09}" type="sibTrans" cxnId="{1D581D07-3E5E-4B13-A27B-8EB7030F81A9}">
      <dgm:prSet/>
      <dgm:spPr/>
      <dgm:t>
        <a:bodyPr/>
        <a:lstStyle/>
        <a:p>
          <a:endParaRPr lang="fr-FR"/>
        </a:p>
      </dgm:t>
    </dgm:pt>
    <dgm:pt modelId="{63701B97-94A2-4C45-9D1D-31163E5170E8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fr-CH" sz="1600" dirty="0">
              <a:solidFill>
                <a:schemeClr val="bg1"/>
              </a:solidFill>
            </a:rPr>
            <a:t>Dienstleitung</a:t>
          </a:r>
          <a:endParaRPr lang="de-DE" sz="1600" dirty="0">
            <a:solidFill>
              <a:schemeClr val="bg1"/>
            </a:solidFill>
          </a:endParaRPr>
        </a:p>
      </dgm:t>
    </dgm:pt>
    <dgm:pt modelId="{B558BF16-A118-4770-9AFD-11887142224E}" type="parTrans" cxnId="{EA82E642-5D79-42B7-8390-0CDE2469F0EB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300" dirty="0">
            <a:solidFill>
              <a:schemeClr val="bg1"/>
            </a:solidFill>
          </a:endParaRPr>
        </a:p>
      </dgm:t>
    </dgm:pt>
    <dgm:pt modelId="{FAC33D17-30CC-4BF0-AFA0-CFD3CC7788C7}" type="sibTrans" cxnId="{EA82E642-5D79-42B7-8390-0CDE2469F0EB}">
      <dgm:prSet/>
      <dgm:spPr/>
      <dgm:t>
        <a:bodyPr/>
        <a:lstStyle/>
        <a:p>
          <a:endParaRPr lang="fr-FR"/>
        </a:p>
      </dgm:t>
    </dgm:pt>
    <dgm:pt modelId="{A3129D6B-178E-4C2A-A2A8-4C17A4D76194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de-DE" sz="1600" dirty="0">
              <a:solidFill>
                <a:schemeClr val="bg1"/>
              </a:solidFill>
            </a:rPr>
            <a:t>Pflegeteams </a:t>
          </a:r>
        </a:p>
      </dgm:t>
    </dgm:pt>
    <dgm:pt modelId="{AA737042-9AD0-4686-AB9F-10CCFE2832CE}" type="parTrans" cxnId="{7A21555E-97A8-4E56-94A0-92DF2859F482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300" dirty="0">
            <a:solidFill>
              <a:schemeClr val="bg1"/>
            </a:solidFill>
          </a:endParaRPr>
        </a:p>
      </dgm:t>
    </dgm:pt>
    <dgm:pt modelId="{1132A43B-DA77-4F2C-A20F-CB99EF39448C}" type="sibTrans" cxnId="{7A21555E-97A8-4E56-94A0-92DF2859F482}">
      <dgm:prSet/>
      <dgm:spPr/>
      <dgm:t>
        <a:bodyPr/>
        <a:lstStyle/>
        <a:p>
          <a:endParaRPr lang="fr-FR"/>
        </a:p>
      </dgm:t>
    </dgm:pt>
    <dgm:pt modelId="{38C7F865-8E51-41D6-8291-D641CB57B1BF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de-DE" sz="1600" dirty="0">
              <a:solidFill>
                <a:schemeClr val="bg1"/>
              </a:solidFill>
            </a:rPr>
            <a:t>Interdiszi-plinäres Team</a:t>
          </a:r>
          <a:endParaRPr lang="fr-FR" sz="1600" dirty="0">
            <a:solidFill>
              <a:schemeClr val="bg1"/>
            </a:solidFill>
          </a:endParaRPr>
        </a:p>
      </dgm:t>
    </dgm:pt>
    <dgm:pt modelId="{EA9E81A8-6DFE-4426-BA92-F2C3B9822728}" type="parTrans" cxnId="{4C1765B5-6FCB-4B24-8BE1-88F9C64471CC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300" dirty="0">
            <a:solidFill>
              <a:schemeClr val="bg1"/>
            </a:solidFill>
          </a:endParaRPr>
        </a:p>
      </dgm:t>
    </dgm:pt>
    <dgm:pt modelId="{A9A7FA91-414C-41BC-A7A6-DF3EB8A4CD71}" type="sibTrans" cxnId="{4C1765B5-6FCB-4B24-8BE1-88F9C64471CC}">
      <dgm:prSet/>
      <dgm:spPr/>
      <dgm:t>
        <a:bodyPr/>
        <a:lstStyle/>
        <a:p>
          <a:endParaRPr lang="fr-FR"/>
        </a:p>
      </dgm:t>
    </dgm:pt>
    <dgm:pt modelId="{C8112EFE-46EB-4035-8AB6-B870E1083B8C}" type="pres">
      <dgm:prSet presAssocID="{9FF98180-5253-4DC1-A10B-25BE083D084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B28DF0-93E1-4BE3-AA79-6CF3FD0B5EC6}" type="pres">
      <dgm:prSet presAssocID="{E53800CB-2CEB-4238-B5EB-3384E6F5B38F}" presName="centerShape" presStyleLbl="node0" presStyleIdx="0" presStyleCnt="1"/>
      <dgm:spPr/>
    </dgm:pt>
    <dgm:pt modelId="{8A2D5863-7BA5-4B8A-BAD3-AC017A2622D5}" type="pres">
      <dgm:prSet presAssocID="{D4910B82-D7F2-4235-B63B-60C954F13812}" presName="Name9" presStyleLbl="parChTrans1D2" presStyleIdx="0" presStyleCnt="5"/>
      <dgm:spPr/>
    </dgm:pt>
    <dgm:pt modelId="{A835EC5F-8F75-4C5E-B157-586FD101FC54}" type="pres">
      <dgm:prSet presAssocID="{D4910B82-D7F2-4235-B63B-60C954F13812}" presName="connTx" presStyleLbl="parChTrans1D2" presStyleIdx="0" presStyleCnt="5"/>
      <dgm:spPr/>
    </dgm:pt>
    <dgm:pt modelId="{81BF0ED6-6145-4EF4-9A06-8F1F7838F64A}" type="pres">
      <dgm:prSet presAssocID="{FF77C664-D99C-489D-B0E4-6DADD60DBF23}" presName="node" presStyleLbl="node1" presStyleIdx="0" presStyleCnt="5">
        <dgm:presLayoutVars>
          <dgm:bulletEnabled val="1"/>
        </dgm:presLayoutVars>
      </dgm:prSet>
      <dgm:spPr/>
    </dgm:pt>
    <dgm:pt modelId="{D36E4A94-85E2-4083-B49E-99482ECAC830}" type="pres">
      <dgm:prSet presAssocID="{EA9E81A8-6DFE-4426-BA92-F2C3B9822728}" presName="Name9" presStyleLbl="parChTrans1D2" presStyleIdx="1" presStyleCnt="5"/>
      <dgm:spPr/>
    </dgm:pt>
    <dgm:pt modelId="{4253171C-F30A-4B1A-BE3C-DDFB3478553C}" type="pres">
      <dgm:prSet presAssocID="{EA9E81A8-6DFE-4426-BA92-F2C3B9822728}" presName="connTx" presStyleLbl="parChTrans1D2" presStyleIdx="1" presStyleCnt="5"/>
      <dgm:spPr/>
    </dgm:pt>
    <dgm:pt modelId="{40200410-BA18-4266-9B71-2AD97A990674}" type="pres">
      <dgm:prSet presAssocID="{38C7F865-8E51-41D6-8291-D641CB57B1BF}" presName="node" presStyleLbl="node1" presStyleIdx="1" presStyleCnt="5">
        <dgm:presLayoutVars>
          <dgm:bulletEnabled val="1"/>
        </dgm:presLayoutVars>
      </dgm:prSet>
      <dgm:spPr/>
    </dgm:pt>
    <dgm:pt modelId="{F929C43F-5BFC-4282-BE21-1BB424F2998A}" type="pres">
      <dgm:prSet presAssocID="{F0084F7A-8028-443E-A821-ED5829CED8E3}" presName="Name9" presStyleLbl="parChTrans1D2" presStyleIdx="2" presStyleCnt="5"/>
      <dgm:spPr/>
    </dgm:pt>
    <dgm:pt modelId="{31C89F82-C0DF-4C83-A6EB-E9161FC40749}" type="pres">
      <dgm:prSet presAssocID="{F0084F7A-8028-443E-A821-ED5829CED8E3}" presName="connTx" presStyleLbl="parChTrans1D2" presStyleIdx="2" presStyleCnt="5"/>
      <dgm:spPr/>
    </dgm:pt>
    <dgm:pt modelId="{F989A6C5-86E4-4553-9D38-01EBA92F10F2}" type="pres">
      <dgm:prSet presAssocID="{B2BE526E-13BE-4F88-9458-5CC87C322E17}" presName="node" presStyleLbl="node1" presStyleIdx="2" presStyleCnt="5" custScaleX="121869">
        <dgm:presLayoutVars>
          <dgm:bulletEnabled val="1"/>
        </dgm:presLayoutVars>
      </dgm:prSet>
      <dgm:spPr/>
    </dgm:pt>
    <dgm:pt modelId="{E39CD1E5-5741-4D38-A0A8-08F669020863}" type="pres">
      <dgm:prSet presAssocID="{B558BF16-A118-4770-9AFD-11887142224E}" presName="Name9" presStyleLbl="parChTrans1D2" presStyleIdx="3" presStyleCnt="5"/>
      <dgm:spPr/>
    </dgm:pt>
    <dgm:pt modelId="{BE67DFE3-A9D7-4895-AA49-C32833C177B6}" type="pres">
      <dgm:prSet presAssocID="{B558BF16-A118-4770-9AFD-11887142224E}" presName="connTx" presStyleLbl="parChTrans1D2" presStyleIdx="3" presStyleCnt="5"/>
      <dgm:spPr/>
    </dgm:pt>
    <dgm:pt modelId="{8C085841-51D0-4975-BEAE-9C46342C65A1}" type="pres">
      <dgm:prSet presAssocID="{63701B97-94A2-4C45-9D1D-31163E5170E8}" presName="node" presStyleLbl="node1" presStyleIdx="3" presStyleCnt="5" custScaleX="114609">
        <dgm:presLayoutVars>
          <dgm:bulletEnabled val="1"/>
        </dgm:presLayoutVars>
      </dgm:prSet>
      <dgm:spPr/>
    </dgm:pt>
    <dgm:pt modelId="{0BAF7B99-F29E-4C3B-B39D-180A360CAAE6}" type="pres">
      <dgm:prSet presAssocID="{AA737042-9AD0-4686-AB9F-10CCFE2832CE}" presName="Name9" presStyleLbl="parChTrans1D2" presStyleIdx="4" presStyleCnt="5"/>
      <dgm:spPr/>
    </dgm:pt>
    <dgm:pt modelId="{9436E1ED-F783-49D3-817B-23AE1FF85255}" type="pres">
      <dgm:prSet presAssocID="{AA737042-9AD0-4686-AB9F-10CCFE2832CE}" presName="connTx" presStyleLbl="parChTrans1D2" presStyleIdx="4" presStyleCnt="5"/>
      <dgm:spPr/>
    </dgm:pt>
    <dgm:pt modelId="{274CBE9D-F959-4CBB-AE88-9EB68015009A}" type="pres">
      <dgm:prSet presAssocID="{A3129D6B-178E-4C2A-A2A8-4C17A4D76194}" presName="node" presStyleLbl="node1" presStyleIdx="4" presStyleCnt="5">
        <dgm:presLayoutVars>
          <dgm:bulletEnabled val="1"/>
        </dgm:presLayoutVars>
      </dgm:prSet>
      <dgm:spPr/>
    </dgm:pt>
  </dgm:ptLst>
  <dgm:cxnLst>
    <dgm:cxn modelId="{1D581D07-3E5E-4B13-A27B-8EB7030F81A9}" srcId="{E53800CB-2CEB-4238-B5EB-3384E6F5B38F}" destId="{B2BE526E-13BE-4F88-9458-5CC87C322E17}" srcOrd="2" destOrd="0" parTransId="{F0084F7A-8028-443E-A821-ED5829CED8E3}" sibTransId="{91BC2A35-5A12-4BA9-8C80-83E708296C09}"/>
    <dgm:cxn modelId="{8944F11D-199E-401F-B331-13640BCEC46C}" type="presOf" srcId="{D4910B82-D7F2-4235-B63B-60C954F13812}" destId="{8A2D5863-7BA5-4B8A-BAD3-AC017A2622D5}" srcOrd="0" destOrd="0" presId="urn:microsoft.com/office/officeart/2005/8/layout/radial1"/>
    <dgm:cxn modelId="{36932C27-0E9E-4B19-AAAD-0F3A41AD051A}" type="presOf" srcId="{A3129D6B-178E-4C2A-A2A8-4C17A4D76194}" destId="{274CBE9D-F959-4CBB-AE88-9EB68015009A}" srcOrd="0" destOrd="0" presId="urn:microsoft.com/office/officeart/2005/8/layout/radial1"/>
    <dgm:cxn modelId="{CDBD9D30-9706-40E5-AF1D-CBAA679FCC89}" type="presOf" srcId="{FF77C664-D99C-489D-B0E4-6DADD60DBF23}" destId="{81BF0ED6-6145-4EF4-9A06-8F1F7838F64A}" srcOrd="0" destOrd="0" presId="urn:microsoft.com/office/officeart/2005/8/layout/radial1"/>
    <dgm:cxn modelId="{4C2E3A3E-588E-43DA-879E-46437C759FA5}" type="presOf" srcId="{AA737042-9AD0-4686-AB9F-10CCFE2832CE}" destId="{0BAF7B99-F29E-4C3B-B39D-180A360CAAE6}" srcOrd="0" destOrd="0" presId="urn:microsoft.com/office/officeart/2005/8/layout/radial1"/>
    <dgm:cxn modelId="{7A21555E-97A8-4E56-94A0-92DF2859F482}" srcId="{E53800CB-2CEB-4238-B5EB-3384E6F5B38F}" destId="{A3129D6B-178E-4C2A-A2A8-4C17A4D76194}" srcOrd="4" destOrd="0" parTransId="{AA737042-9AD0-4686-AB9F-10CCFE2832CE}" sibTransId="{1132A43B-DA77-4F2C-A20F-CB99EF39448C}"/>
    <dgm:cxn modelId="{EA82E642-5D79-42B7-8390-0CDE2469F0EB}" srcId="{E53800CB-2CEB-4238-B5EB-3384E6F5B38F}" destId="{63701B97-94A2-4C45-9D1D-31163E5170E8}" srcOrd="3" destOrd="0" parTransId="{B558BF16-A118-4770-9AFD-11887142224E}" sibTransId="{FAC33D17-30CC-4BF0-AFA0-CFD3CC7788C7}"/>
    <dgm:cxn modelId="{BA382546-9A16-4D83-AA92-065D0D2808CF}" type="presOf" srcId="{E53800CB-2CEB-4238-B5EB-3384E6F5B38F}" destId="{89B28DF0-93E1-4BE3-AA79-6CF3FD0B5EC6}" srcOrd="0" destOrd="0" presId="urn:microsoft.com/office/officeart/2005/8/layout/radial1"/>
    <dgm:cxn modelId="{2409BE6E-D0D6-4C33-97CF-6146E625D2E0}" type="presOf" srcId="{B558BF16-A118-4770-9AFD-11887142224E}" destId="{E39CD1E5-5741-4D38-A0A8-08F669020863}" srcOrd="0" destOrd="0" presId="urn:microsoft.com/office/officeart/2005/8/layout/radial1"/>
    <dgm:cxn modelId="{6BF3CB72-6AEF-4A0E-8AB2-F3015E56DA0E}" type="presOf" srcId="{B558BF16-A118-4770-9AFD-11887142224E}" destId="{BE67DFE3-A9D7-4895-AA49-C32833C177B6}" srcOrd="1" destOrd="0" presId="urn:microsoft.com/office/officeart/2005/8/layout/radial1"/>
    <dgm:cxn modelId="{018E147B-CEC9-4F67-9590-A52D88EA962B}" type="presOf" srcId="{AA737042-9AD0-4686-AB9F-10CCFE2832CE}" destId="{9436E1ED-F783-49D3-817B-23AE1FF85255}" srcOrd="1" destOrd="0" presId="urn:microsoft.com/office/officeart/2005/8/layout/radial1"/>
    <dgm:cxn modelId="{5A06A782-1575-4B46-B766-8745EF29E826}" type="presOf" srcId="{F0084F7A-8028-443E-A821-ED5829CED8E3}" destId="{F929C43F-5BFC-4282-BE21-1BB424F2998A}" srcOrd="0" destOrd="0" presId="urn:microsoft.com/office/officeart/2005/8/layout/radial1"/>
    <dgm:cxn modelId="{69202D9D-C4F3-4877-9216-A552BD837735}" type="presOf" srcId="{EA9E81A8-6DFE-4426-BA92-F2C3B9822728}" destId="{D36E4A94-85E2-4083-B49E-99482ECAC830}" srcOrd="0" destOrd="0" presId="urn:microsoft.com/office/officeart/2005/8/layout/radial1"/>
    <dgm:cxn modelId="{4C1765B5-6FCB-4B24-8BE1-88F9C64471CC}" srcId="{E53800CB-2CEB-4238-B5EB-3384E6F5B38F}" destId="{38C7F865-8E51-41D6-8291-D641CB57B1BF}" srcOrd="1" destOrd="0" parTransId="{EA9E81A8-6DFE-4426-BA92-F2C3B9822728}" sibTransId="{A9A7FA91-414C-41BC-A7A6-DF3EB8A4CD71}"/>
    <dgm:cxn modelId="{237052C9-EDC0-4D42-B3FF-C7EEC370B58B}" type="presOf" srcId="{B2BE526E-13BE-4F88-9458-5CC87C322E17}" destId="{F989A6C5-86E4-4553-9D38-01EBA92F10F2}" srcOrd="0" destOrd="0" presId="urn:microsoft.com/office/officeart/2005/8/layout/radial1"/>
    <dgm:cxn modelId="{1D241CCE-7C4E-458C-B1FF-7D10EBD30FE4}" type="presOf" srcId="{D4910B82-D7F2-4235-B63B-60C954F13812}" destId="{A835EC5F-8F75-4C5E-B157-586FD101FC54}" srcOrd="1" destOrd="0" presId="urn:microsoft.com/office/officeart/2005/8/layout/radial1"/>
    <dgm:cxn modelId="{0DFB02D1-9743-4CCF-8649-1ED0FEA2EFC7}" type="presOf" srcId="{EA9E81A8-6DFE-4426-BA92-F2C3B9822728}" destId="{4253171C-F30A-4B1A-BE3C-DDFB3478553C}" srcOrd="1" destOrd="0" presId="urn:microsoft.com/office/officeart/2005/8/layout/radial1"/>
    <dgm:cxn modelId="{A9671DE2-B9A3-4B82-9C3A-5D36902912F8}" type="presOf" srcId="{38C7F865-8E51-41D6-8291-D641CB57B1BF}" destId="{40200410-BA18-4266-9B71-2AD97A990674}" srcOrd="0" destOrd="0" presId="urn:microsoft.com/office/officeart/2005/8/layout/radial1"/>
    <dgm:cxn modelId="{3087F9E6-22FB-4753-B55F-AD1F0096F86D}" srcId="{9FF98180-5253-4DC1-A10B-25BE083D0847}" destId="{E53800CB-2CEB-4238-B5EB-3384E6F5B38F}" srcOrd="0" destOrd="0" parTransId="{411D8436-080A-4CD2-BD88-4122FB1B3679}" sibTransId="{DC891DE2-AED8-46E3-B6AE-E48181FA2F89}"/>
    <dgm:cxn modelId="{68B7EEEE-2D86-41F1-B501-2F84A8B9C7A0}" type="presOf" srcId="{F0084F7A-8028-443E-A821-ED5829CED8E3}" destId="{31C89F82-C0DF-4C83-A6EB-E9161FC40749}" srcOrd="1" destOrd="0" presId="urn:microsoft.com/office/officeart/2005/8/layout/radial1"/>
    <dgm:cxn modelId="{D60236FB-DC07-4171-9321-3BEBC3DC2DB1}" srcId="{E53800CB-2CEB-4238-B5EB-3384E6F5B38F}" destId="{FF77C664-D99C-489D-B0E4-6DADD60DBF23}" srcOrd="0" destOrd="0" parTransId="{D4910B82-D7F2-4235-B63B-60C954F13812}" sibTransId="{05E9024E-74E5-4FE3-AB63-B48C18BAE1FC}"/>
    <dgm:cxn modelId="{FEB50AFC-E882-4730-815A-767AF2D4E56E}" type="presOf" srcId="{63701B97-94A2-4C45-9D1D-31163E5170E8}" destId="{8C085841-51D0-4975-BEAE-9C46342C65A1}" srcOrd="0" destOrd="0" presId="urn:microsoft.com/office/officeart/2005/8/layout/radial1"/>
    <dgm:cxn modelId="{0C2B89FF-2E2D-44DC-8D48-C969E89B4DDD}" type="presOf" srcId="{9FF98180-5253-4DC1-A10B-25BE083D0847}" destId="{C8112EFE-46EB-4035-8AB6-B870E1083B8C}" srcOrd="0" destOrd="0" presId="urn:microsoft.com/office/officeart/2005/8/layout/radial1"/>
    <dgm:cxn modelId="{2A54A87A-71BC-4BCD-888F-A0A86C7430A3}" type="presParOf" srcId="{C8112EFE-46EB-4035-8AB6-B870E1083B8C}" destId="{89B28DF0-93E1-4BE3-AA79-6CF3FD0B5EC6}" srcOrd="0" destOrd="0" presId="urn:microsoft.com/office/officeart/2005/8/layout/radial1"/>
    <dgm:cxn modelId="{4B07EBA7-0EB4-4143-B6AC-64E155B7079B}" type="presParOf" srcId="{C8112EFE-46EB-4035-8AB6-B870E1083B8C}" destId="{8A2D5863-7BA5-4B8A-BAD3-AC017A2622D5}" srcOrd="1" destOrd="0" presId="urn:microsoft.com/office/officeart/2005/8/layout/radial1"/>
    <dgm:cxn modelId="{191E7BD1-6068-4650-8594-ABD2F53D7077}" type="presParOf" srcId="{8A2D5863-7BA5-4B8A-BAD3-AC017A2622D5}" destId="{A835EC5F-8F75-4C5E-B157-586FD101FC54}" srcOrd="0" destOrd="0" presId="urn:microsoft.com/office/officeart/2005/8/layout/radial1"/>
    <dgm:cxn modelId="{3FD1FBD1-A0D4-4FD9-B1F1-46F3469C7576}" type="presParOf" srcId="{C8112EFE-46EB-4035-8AB6-B870E1083B8C}" destId="{81BF0ED6-6145-4EF4-9A06-8F1F7838F64A}" srcOrd="2" destOrd="0" presId="urn:microsoft.com/office/officeart/2005/8/layout/radial1"/>
    <dgm:cxn modelId="{C8E7A4B3-4E2F-4779-9BC0-55205CF737BB}" type="presParOf" srcId="{C8112EFE-46EB-4035-8AB6-B870E1083B8C}" destId="{D36E4A94-85E2-4083-B49E-99482ECAC830}" srcOrd="3" destOrd="0" presId="urn:microsoft.com/office/officeart/2005/8/layout/radial1"/>
    <dgm:cxn modelId="{1CD309BF-8340-4093-A707-3285ABB65971}" type="presParOf" srcId="{D36E4A94-85E2-4083-B49E-99482ECAC830}" destId="{4253171C-F30A-4B1A-BE3C-DDFB3478553C}" srcOrd="0" destOrd="0" presId="urn:microsoft.com/office/officeart/2005/8/layout/radial1"/>
    <dgm:cxn modelId="{F34FB63C-D4CC-4960-8B6F-5E9355869565}" type="presParOf" srcId="{C8112EFE-46EB-4035-8AB6-B870E1083B8C}" destId="{40200410-BA18-4266-9B71-2AD97A990674}" srcOrd="4" destOrd="0" presId="urn:microsoft.com/office/officeart/2005/8/layout/radial1"/>
    <dgm:cxn modelId="{7286B073-68F2-44AC-8C70-8ABEFFAF6308}" type="presParOf" srcId="{C8112EFE-46EB-4035-8AB6-B870E1083B8C}" destId="{F929C43F-5BFC-4282-BE21-1BB424F2998A}" srcOrd="5" destOrd="0" presId="urn:microsoft.com/office/officeart/2005/8/layout/radial1"/>
    <dgm:cxn modelId="{3C6132E3-3030-45A5-B7E1-BB7D4CE8B8B3}" type="presParOf" srcId="{F929C43F-5BFC-4282-BE21-1BB424F2998A}" destId="{31C89F82-C0DF-4C83-A6EB-E9161FC40749}" srcOrd="0" destOrd="0" presId="urn:microsoft.com/office/officeart/2005/8/layout/radial1"/>
    <dgm:cxn modelId="{19FCBCC4-FD0A-47EF-BBD7-7B66DA3EB439}" type="presParOf" srcId="{C8112EFE-46EB-4035-8AB6-B870E1083B8C}" destId="{F989A6C5-86E4-4553-9D38-01EBA92F10F2}" srcOrd="6" destOrd="0" presId="urn:microsoft.com/office/officeart/2005/8/layout/radial1"/>
    <dgm:cxn modelId="{59FE98A4-C2F5-4B6A-ABC4-1E257C757384}" type="presParOf" srcId="{C8112EFE-46EB-4035-8AB6-B870E1083B8C}" destId="{E39CD1E5-5741-4D38-A0A8-08F669020863}" srcOrd="7" destOrd="0" presId="urn:microsoft.com/office/officeart/2005/8/layout/radial1"/>
    <dgm:cxn modelId="{ACAF6E80-19E4-41B5-BDA1-E6C27AA12E43}" type="presParOf" srcId="{E39CD1E5-5741-4D38-A0A8-08F669020863}" destId="{BE67DFE3-A9D7-4895-AA49-C32833C177B6}" srcOrd="0" destOrd="0" presId="urn:microsoft.com/office/officeart/2005/8/layout/radial1"/>
    <dgm:cxn modelId="{2A79F2C8-6059-41FE-B823-61EA48F32986}" type="presParOf" srcId="{C8112EFE-46EB-4035-8AB6-B870E1083B8C}" destId="{8C085841-51D0-4975-BEAE-9C46342C65A1}" srcOrd="8" destOrd="0" presId="urn:microsoft.com/office/officeart/2005/8/layout/radial1"/>
    <dgm:cxn modelId="{5A1FE705-D74B-4BA9-AFD0-F7FD36B5873B}" type="presParOf" srcId="{C8112EFE-46EB-4035-8AB6-B870E1083B8C}" destId="{0BAF7B99-F29E-4C3B-B39D-180A360CAAE6}" srcOrd="9" destOrd="0" presId="urn:microsoft.com/office/officeart/2005/8/layout/radial1"/>
    <dgm:cxn modelId="{5FC2DBAC-AB9D-4617-A3AC-67BB00DD0CDA}" type="presParOf" srcId="{0BAF7B99-F29E-4C3B-B39D-180A360CAAE6}" destId="{9436E1ED-F783-49D3-817B-23AE1FF85255}" srcOrd="0" destOrd="0" presId="urn:microsoft.com/office/officeart/2005/8/layout/radial1"/>
    <dgm:cxn modelId="{FBDF4FCA-7594-4F2A-A25D-0CA8053E0289}" type="presParOf" srcId="{C8112EFE-46EB-4035-8AB6-B870E1083B8C}" destId="{274CBE9D-F959-4CBB-AE88-9EB68015009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430ADB-6323-42A0-B54F-E415ED870A0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A607066C-EADB-461E-A2F4-89EC7FE8DFF7}">
      <dgm:prSet phldrT="[Texte]"/>
      <dgm:spPr/>
      <dgm:t>
        <a:bodyPr/>
        <a:lstStyle/>
        <a:p>
          <a:r>
            <a:rPr lang="de-DE" dirty="0"/>
            <a:t>Spitex </a:t>
          </a:r>
        </a:p>
        <a:p>
          <a:r>
            <a:rPr lang="de-DE" dirty="0"/>
            <a:t>1 CNS </a:t>
          </a:r>
        </a:p>
      </dgm:t>
    </dgm:pt>
    <dgm:pt modelId="{67A76BC1-B695-4D93-9342-5A50B2A01838}" type="parTrans" cxnId="{87D60570-B2C0-4117-BE88-CC1276F0AE69}">
      <dgm:prSet/>
      <dgm:spPr/>
      <dgm:t>
        <a:bodyPr/>
        <a:lstStyle/>
        <a:p>
          <a:endParaRPr lang="fr-FR"/>
        </a:p>
      </dgm:t>
    </dgm:pt>
    <dgm:pt modelId="{9A43809B-032F-4D01-94D7-8B1C40A610D6}" type="sibTrans" cxnId="{87D60570-B2C0-4117-BE88-CC1276F0AE69}">
      <dgm:prSet/>
      <dgm:spPr/>
      <dgm:t>
        <a:bodyPr/>
        <a:lstStyle/>
        <a:p>
          <a:endParaRPr lang="fr-FR"/>
        </a:p>
      </dgm:t>
    </dgm:pt>
    <dgm:pt modelId="{5614DA1E-55C0-49E7-9694-66643C068A7B}">
      <dgm:prSet phldrT="[Texte]"/>
      <dgm:spPr/>
      <dgm:t>
        <a:bodyPr/>
        <a:lstStyle/>
        <a:p>
          <a:r>
            <a:rPr lang="de-DE" dirty="0"/>
            <a:t>Pflegeheim </a:t>
          </a:r>
        </a:p>
        <a:p>
          <a:r>
            <a:rPr lang="de-DE" dirty="0"/>
            <a:t>2 CNS</a:t>
          </a:r>
        </a:p>
      </dgm:t>
    </dgm:pt>
    <dgm:pt modelId="{7F87F40E-CE7E-41E1-8648-9B34E6BBC989}" type="parTrans" cxnId="{7C063A70-AC7C-48B6-945D-F24FFD2BAC40}">
      <dgm:prSet/>
      <dgm:spPr/>
      <dgm:t>
        <a:bodyPr/>
        <a:lstStyle/>
        <a:p>
          <a:endParaRPr lang="fr-FR"/>
        </a:p>
      </dgm:t>
    </dgm:pt>
    <dgm:pt modelId="{27868D36-A859-4AEC-876B-9B291EA5A679}" type="sibTrans" cxnId="{7C063A70-AC7C-48B6-945D-F24FFD2BAC40}">
      <dgm:prSet/>
      <dgm:spPr/>
      <dgm:t>
        <a:bodyPr/>
        <a:lstStyle/>
        <a:p>
          <a:endParaRPr lang="fr-FR"/>
        </a:p>
      </dgm:t>
    </dgm:pt>
    <dgm:pt modelId="{1EC149E6-DE7B-47ED-A826-E33B3B0FD0D4}" type="pres">
      <dgm:prSet presAssocID="{7A430ADB-6323-42A0-B54F-E415ED870A0D}" presName="Name0" presStyleCnt="0">
        <dgm:presLayoutVars>
          <dgm:chMax val="2"/>
          <dgm:chPref val="2"/>
          <dgm:animLvl val="lvl"/>
        </dgm:presLayoutVars>
      </dgm:prSet>
      <dgm:spPr/>
    </dgm:pt>
    <dgm:pt modelId="{30D0C399-B67D-45A6-A089-78964E0BBEF8}" type="pres">
      <dgm:prSet presAssocID="{7A430ADB-6323-42A0-B54F-E415ED870A0D}" presName="LeftText" presStyleLbl="revTx" presStyleIdx="0" presStyleCnt="0">
        <dgm:presLayoutVars>
          <dgm:bulletEnabled val="1"/>
        </dgm:presLayoutVars>
      </dgm:prSet>
      <dgm:spPr/>
    </dgm:pt>
    <dgm:pt modelId="{611A50E4-0750-476B-AFEE-926312AB3432}" type="pres">
      <dgm:prSet presAssocID="{7A430ADB-6323-42A0-B54F-E415ED870A0D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6D036129-BB7A-4DC3-B6EC-CE944D021962}" type="pres">
      <dgm:prSet presAssocID="{7A430ADB-6323-42A0-B54F-E415ED870A0D}" presName="RightText" presStyleLbl="revTx" presStyleIdx="0" presStyleCnt="0">
        <dgm:presLayoutVars>
          <dgm:bulletEnabled val="1"/>
        </dgm:presLayoutVars>
      </dgm:prSet>
      <dgm:spPr/>
    </dgm:pt>
    <dgm:pt modelId="{8033DDAD-569A-4E0F-B1A4-E4B90F306066}" type="pres">
      <dgm:prSet presAssocID="{7A430ADB-6323-42A0-B54F-E415ED870A0D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7B5E7ED1-B576-487D-B737-F2FF7F7A1986}" type="pres">
      <dgm:prSet presAssocID="{7A430ADB-6323-42A0-B54F-E415ED870A0D}" presName="TopArrow" presStyleLbl="node1" presStyleIdx="0" presStyleCnt="2"/>
      <dgm:spPr/>
    </dgm:pt>
    <dgm:pt modelId="{F27056F6-803D-4CBB-B088-4882CFB5DCEF}" type="pres">
      <dgm:prSet presAssocID="{7A430ADB-6323-42A0-B54F-E415ED870A0D}" presName="BottomArrow" presStyleLbl="node1" presStyleIdx="1" presStyleCnt="2"/>
      <dgm:spPr/>
    </dgm:pt>
  </dgm:ptLst>
  <dgm:cxnLst>
    <dgm:cxn modelId="{B4A2A121-9F56-4A42-9DF2-A722F208DC30}" type="presOf" srcId="{5614DA1E-55C0-49E7-9694-66643C068A7B}" destId="{6D036129-BB7A-4DC3-B6EC-CE944D021962}" srcOrd="0" destOrd="0" presId="urn:microsoft.com/office/officeart/2009/layout/ReverseList"/>
    <dgm:cxn modelId="{1ADE4933-E674-408B-84A3-3ED31EB7564C}" type="presOf" srcId="{A607066C-EADB-461E-A2F4-89EC7FE8DFF7}" destId="{30D0C399-B67D-45A6-A089-78964E0BBEF8}" srcOrd="0" destOrd="0" presId="urn:microsoft.com/office/officeart/2009/layout/ReverseList"/>
    <dgm:cxn modelId="{6A379F39-4BC6-490A-AE0F-6F0B19408ED9}" type="presOf" srcId="{7A430ADB-6323-42A0-B54F-E415ED870A0D}" destId="{1EC149E6-DE7B-47ED-A826-E33B3B0FD0D4}" srcOrd="0" destOrd="0" presId="urn:microsoft.com/office/officeart/2009/layout/ReverseList"/>
    <dgm:cxn modelId="{F855DD49-F2A6-4F88-9A29-40967436EB01}" type="presOf" srcId="{5614DA1E-55C0-49E7-9694-66643C068A7B}" destId="{8033DDAD-569A-4E0F-B1A4-E4B90F306066}" srcOrd="1" destOrd="0" presId="urn:microsoft.com/office/officeart/2009/layout/ReverseList"/>
    <dgm:cxn modelId="{99EF866A-8986-4AD4-AE5F-ECB8E3E041B8}" type="presOf" srcId="{A607066C-EADB-461E-A2F4-89EC7FE8DFF7}" destId="{611A50E4-0750-476B-AFEE-926312AB3432}" srcOrd="1" destOrd="0" presId="urn:microsoft.com/office/officeart/2009/layout/ReverseList"/>
    <dgm:cxn modelId="{87D60570-B2C0-4117-BE88-CC1276F0AE69}" srcId="{7A430ADB-6323-42A0-B54F-E415ED870A0D}" destId="{A607066C-EADB-461E-A2F4-89EC7FE8DFF7}" srcOrd="0" destOrd="0" parTransId="{67A76BC1-B695-4D93-9342-5A50B2A01838}" sibTransId="{9A43809B-032F-4D01-94D7-8B1C40A610D6}"/>
    <dgm:cxn modelId="{7C063A70-AC7C-48B6-945D-F24FFD2BAC40}" srcId="{7A430ADB-6323-42A0-B54F-E415ED870A0D}" destId="{5614DA1E-55C0-49E7-9694-66643C068A7B}" srcOrd="1" destOrd="0" parTransId="{7F87F40E-CE7E-41E1-8648-9B34E6BBC989}" sibTransId="{27868D36-A859-4AEC-876B-9B291EA5A679}"/>
    <dgm:cxn modelId="{EF5E24AC-BA68-477A-9021-85C7D747DB0C}" type="presParOf" srcId="{1EC149E6-DE7B-47ED-A826-E33B3B0FD0D4}" destId="{30D0C399-B67D-45A6-A089-78964E0BBEF8}" srcOrd="0" destOrd="0" presId="urn:microsoft.com/office/officeart/2009/layout/ReverseList"/>
    <dgm:cxn modelId="{B819796C-9B1B-4A42-893D-DC3CEAD9E66C}" type="presParOf" srcId="{1EC149E6-DE7B-47ED-A826-E33B3B0FD0D4}" destId="{611A50E4-0750-476B-AFEE-926312AB3432}" srcOrd="1" destOrd="0" presId="urn:microsoft.com/office/officeart/2009/layout/ReverseList"/>
    <dgm:cxn modelId="{33636A10-AF3A-479C-83E5-7873565E4545}" type="presParOf" srcId="{1EC149E6-DE7B-47ED-A826-E33B3B0FD0D4}" destId="{6D036129-BB7A-4DC3-B6EC-CE944D021962}" srcOrd="2" destOrd="0" presId="urn:microsoft.com/office/officeart/2009/layout/ReverseList"/>
    <dgm:cxn modelId="{C4BF527C-A80A-42BD-A911-D5C2A4A30F88}" type="presParOf" srcId="{1EC149E6-DE7B-47ED-A826-E33B3B0FD0D4}" destId="{8033DDAD-569A-4E0F-B1A4-E4B90F306066}" srcOrd="3" destOrd="0" presId="urn:microsoft.com/office/officeart/2009/layout/ReverseList"/>
    <dgm:cxn modelId="{F5154858-D54F-4960-9462-684A72FBDF00}" type="presParOf" srcId="{1EC149E6-DE7B-47ED-A826-E33B3B0FD0D4}" destId="{7B5E7ED1-B576-487D-B737-F2FF7F7A1986}" srcOrd="4" destOrd="0" presId="urn:microsoft.com/office/officeart/2009/layout/ReverseList"/>
    <dgm:cxn modelId="{4919DFD2-38A9-450B-A7E0-04A98C23BE03}" type="presParOf" srcId="{1EC149E6-DE7B-47ED-A826-E33B3B0FD0D4}" destId="{F27056F6-803D-4CBB-B088-4882CFB5DCE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4F35E-A336-4C49-95FF-99E61B264729}">
      <dsp:nvSpPr>
        <dsp:cNvPr id="0" name=""/>
        <dsp:cNvSpPr/>
      </dsp:nvSpPr>
      <dsp:spPr>
        <a:xfrm>
          <a:off x="1716661" y="-186737"/>
          <a:ext cx="1423554" cy="1310542"/>
        </a:xfrm>
        <a:prstGeom prst="roundRect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chemeClr val="bg1"/>
              </a:solidFill>
              <a:sym typeface="Symbol"/>
            </a:rPr>
            <a:t>6 Aussenstellen bestehend aus Pflegefachpersonen</a:t>
          </a:r>
          <a:r>
            <a:rPr lang="de-DE" sz="1050" kern="1200" dirty="0">
              <a:solidFill>
                <a:schemeClr val="bg1"/>
              </a:solidFill>
            </a:rPr>
            <a:t>, FaGe, Pflegeassistentinnen/Pflegeassistenten</a:t>
          </a:r>
          <a:endParaRPr lang="fr-FR" sz="1050" kern="1200" dirty="0">
            <a:solidFill>
              <a:schemeClr val="bg1"/>
            </a:solidFill>
          </a:endParaRPr>
        </a:p>
      </dsp:txBody>
      <dsp:txXfrm>
        <a:off x="1780636" y="-122762"/>
        <a:ext cx="1295604" cy="1182592"/>
      </dsp:txXfrm>
    </dsp:sp>
    <dsp:sp modelId="{E789080A-8021-495B-9D10-E859466B7D15}">
      <dsp:nvSpPr>
        <dsp:cNvPr id="0" name=""/>
        <dsp:cNvSpPr/>
      </dsp:nvSpPr>
      <dsp:spPr>
        <a:xfrm>
          <a:off x="978054" y="491022"/>
          <a:ext cx="2987065" cy="2987065"/>
        </a:xfrm>
        <a:custGeom>
          <a:avLst/>
          <a:gdLst/>
          <a:ahLst/>
          <a:cxnLst/>
          <a:rect l="0" t="0" r="0" b="0"/>
          <a:pathLst>
            <a:path>
              <a:moveTo>
                <a:pt x="2168037" y="160984"/>
              </a:moveTo>
              <a:arcTo wR="1493532" hR="1493532" stAng="17810848" swAng="1496458"/>
            </a:path>
          </a:pathLst>
        </a:custGeom>
        <a:noFill/>
        <a:ln w="635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0F65B-D0DF-4F24-8392-3C3C5C074E93}">
      <dsp:nvSpPr>
        <dsp:cNvPr id="0" name=""/>
        <dsp:cNvSpPr/>
      </dsp:nvSpPr>
      <dsp:spPr>
        <a:xfrm>
          <a:off x="3063196" y="1065883"/>
          <a:ext cx="1523518" cy="620955"/>
        </a:xfrm>
        <a:prstGeom prst="roundRect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Ernährungsberaterin</a:t>
          </a:r>
        </a:p>
      </dsp:txBody>
      <dsp:txXfrm>
        <a:off x="3093509" y="1096196"/>
        <a:ext cx="1462892" cy="560329"/>
      </dsp:txXfrm>
    </dsp:sp>
    <dsp:sp modelId="{21C7F297-4FF6-4177-81A1-969BFFDD5365}">
      <dsp:nvSpPr>
        <dsp:cNvPr id="0" name=""/>
        <dsp:cNvSpPr/>
      </dsp:nvSpPr>
      <dsp:spPr>
        <a:xfrm>
          <a:off x="945114" y="401584"/>
          <a:ext cx="2987065" cy="2987065"/>
        </a:xfrm>
        <a:custGeom>
          <a:avLst/>
          <a:gdLst/>
          <a:ahLst/>
          <a:cxnLst/>
          <a:rect l="0" t="0" r="0" b="0"/>
          <a:pathLst>
            <a:path>
              <a:moveTo>
                <a:pt x="2973115" y="1289878"/>
              </a:moveTo>
              <a:arcTo wR="1493532" hR="1493532" stAng="21129773" swAng="1057598"/>
            </a:path>
          </a:pathLst>
        </a:custGeom>
        <a:noFill/>
        <a:ln w="635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3A458-3736-4BBB-BA93-990D5C8542BF}">
      <dsp:nvSpPr>
        <dsp:cNvPr id="0" name=""/>
        <dsp:cNvSpPr/>
      </dsp:nvSpPr>
      <dsp:spPr>
        <a:xfrm>
          <a:off x="2982407" y="2153661"/>
          <a:ext cx="1478938" cy="1110343"/>
        </a:xfrm>
        <a:prstGeom prst="roundRect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Auf psychische Gesundheit spezialisiertes Team</a:t>
          </a:r>
          <a:r>
            <a:rPr lang="de-DE" sz="1050" kern="1200" dirty="0">
              <a:solidFill>
                <a:schemeClr val="bg1"/>
              </a:solidFill>
              <a:sym typeface="Symbol"/>
            </a:rPr>
            <a:t>,</a:t>
          </a:r>
          <a:r>
            <a:rPr lang="de-DE" sz="1050" kern="1200" dirty="0"/>
            <a:t> bestehend aus Pflegefachpersonen und</a:t>
          </a:r>
          <a:r>
            <a:rPr lang="de-DE" sz="1050" kern="1200" dirty="0">
              <a:solidFill>
                <a:schemeClr val="bg1"/>
              </a:solidFill>
            </a:rPr>
            <a:t> FaGe</a:t>
          </a:r>
          <a:r>
            <a:rPr lang="de-DE" sz="1050" kern="1200" dirty="0"/>
            <a:t> </a:t>
          </a:r>
        </a:p>
      </dsp:txBody>
      <dsp:txXfrm>
        <a:off x="3036609" y="2207863"/>
        <a:ext cx="1370534" cy="1001939"/>
      </dsp:txXfrm>
    </dsp:sp>
    <dsp:sp modelId="{1F56EBF7-1A7A-4809-8E1E-4904C507E541}">
      <dsp:nvSpPr>
        <dsp:cNvPr id="0" name=""/>
        <dsp:cNvSpPr/>
      </dsp:nvSpPr>
      <dsp:spPr>
        <a:xfrm>
          <a:off x="934906" y="468533"/>
          <a:ext cx="2987065" cy="2987065"/>
        </a:xfrm>
        <a:custGeom>
          <a:avLst/>
          <a:gdLst/>
          <a:ahLst/>
          <a:cxnLst/>
          <a:rect l="0" t="0" r="0" b="0"/>
          <a:pathLst>
            <a:path>
              <a:moveTo>
                <a:pt x="2223491" y="2796529"/>
              </a:moveTo>
              <a:arcTo wR="1493532" hR="1493532" stAng="3644507" swAng="488459"/>
            </a:path>
          </a:pathLst>
        </a:custGeom>
        <a:noFill/>
        <a:ln w="635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04271-EF98-480C-BF5E-B80AF8447A02}">
      <dsp:nvSpPr>
        <dsp:cNvPr id="0" name=""/>
        <dsp:cNvSpPr/>
      </dsp:nvSpPr>
      <dsp:spPr>
        <a:xfrm>
          <a:off x="1892371" y="3103128"/>
          <a:ext cx="1072134" cy="704942"/>
        </a:xfrm>
        <a:prstGeom prst="roundRect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Koordinations-zentrum</a:t>
          </a:r>
        </a:p>
      </dsp:txBody>
      <dsp:txXfrm>
        <a:off x="1926783" y="3137540"/>
        <a:ext cx="1003310" cy="636118"/>
      </dsp:txXfrm>
    </dsp:sp>
    <dsp:sp modelId="{0C80C1F4-606F-4772-9F55-F1A2F78B06D6}">
      <dsp:nvSpPr>
        <dsp:cNvPr id="0" name=""/>
        <dsp:cNvSpPr/>
      </dsp:nvSpPr>
      <dsp:spPr>
        <a:xfrm>
          <a:off x="934906" y="468533"/>
          <a:ext cx="2987065" cy="2987065"/>
        </a:xfrm>
        <a:custGeom>
          <a:avLst/>
          <a:gdLst/>
          <a:ahLst/>
          <a:cxnLst/>
          <a:rect l="0" t="0" r="0" b="0"/>
          <a:pathLst>
            <a:path>
              <a:moveTo>
                <a:pt x="952364" y="2885573"/>
              </a:moveTo>
              <a:arcTo wR="1493532" hR="1493532" stAng="6674642" swAng="1240723"/>
            </a:path>
          </a:pathLst>
        </a:custGeom>
        <a:noFill/>
        <a:ln w="635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A1F97-0267-4328-928D-FFE4CB8A7FE3}">
      <dsp:nvSpPr>
        <dsp:cNvPr id="0" name=""/>
        <dsp:cNvSpPr/>
      </dsp:nvSpPr>
      <dsp:spPr>
        <a:xfrm>
          <a:off x="584583" y="2348002"/>
          <a:ext cx="1100835" cy="721660"/>
        </a:xfrm>
        <a:prstGeom prst="roundRect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Ergotherapie </a:t>
          </a:r>
        </a:p>
      </dsp:txBody>
      <dsp:txXfrm>
        <a:off x="619812" y="2383231"/>
        <a:ext cx="1030377" cy="651202"/>
      </dsp:txXfrm>
    </dsp:sp>
    <dsp:sp modelId="{BF5B0CBD-AD56-488D-A55F-B1AE5DC5B5D6}">
      <dsp:nvSpPr>
        <dsp:cNvPr id="0" name=""/>
        <dsp:cNvSpPr/>
      </dsp:nvSpPr>
      <dsp:spPr>
        <a:xfrm>
          <a:off x="865268" y="267065"/>
          <a:ext cx="2987065" cy="2987065"/>
        </a:xfrm>
        <a:custGeom>
          <a:avLst/>
          <a:gdLst/>
          <a:ahLst/>
          <a:cxnLst/>
          <a:rect l="0" t="0" r="0" b="0"/>
          <a:pathLst>
            <a:path>
              <a:moveTo>
                <a:pt x="118097" y="2075613"/>
              </a:moveTo>
              <a:arcTo wR="1493532" hR="1493532" stAng="9423722" swAng="1313560"/>
            </a:path>
          </a:pathLst>
        </a:custGeom>
        <a:noFill/>
        <a:ln w="635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C8F19-C030-4AE8-893E-EF87D94EA4F1}">
      <dsp:nvSpPr>
        <dsp:cNvPr id="0" name=""/>
        <dsp:cNvSpPr/>
      </dsp:nvSpPr>
      <dsp:spPr>
        <a:xfrm>
          <a:off x="330420" y="1006732"/>
          <a:ext cx="1261298" cy="775327"/>
        </a:xfrm>
        <a:prstGeom prst="roundRect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Eine auf Wundversorgung spezialisierte Pflegefachperson </a:t>
          </a:r>
        </a:p>
      </dsp:txBody>
      <dsp:txXfrm>
        <a:off x="368268" y="1044580"/>
        <a:ext cx="1185602" cy="699631"/>
      </dsp:txXfrm>
    </dsp:sp>
    <dsp:sp modelId="{17CE149E-DECC-4BD0-8F2E-47C73255A1DE}">
      <dsp:nvSpPr>
        <dsp:cNvPr id="0" name=""/>
        <dsp:cNvSpPr/>
      </dsp:nvSpPr>
      <dsp:spPr>
        <a:xfrm>
          <a:off x="760925" y="548863"/>
          <a:ext cx="2987065" cy="2987065"/>
        </a:xfrm>
        <a:custGeom>
          <a:avLst/>
          <a:gdLst/>
          <a:ahLst/>
          <a:cxnLst/>
          <a:rect l="0" t="0" r="0" b="0"/>
          <a:pathLst>
            <a:path>
              <a:moveTo>
                <a:pt x="421901" y="453222"/>
              </a:moveTo>
              <a:arcTo wR="1493532" hR="1493532" stAng="13449021" swAng="1469781"/>
            </a:path>
          </a:pathLst>
        </a:custGeom>
        <a:noFill/>
        <a:ln w="635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28DF0-93E1-4BE3-AA79-6CF3FD0B5EC6}">
      <dsp:nvSpPr>
        <dsp:cNvPr id="0" name=""/>
        <dsp:cNvSpPr/>
      </dsp:nvSpPr>
      <dsp:spPr>
        <a:xfrm>
          <a:off x="2707861" y="1975373"/>
          <a:ext cx="1501271" cy="1501271"/>
        </a:xfrm>
        <a:prstGeom prst="ellipse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 dirty="0">
              <a:solidFill>
                <a:schemeClr val="bg1"/>
              </a:solidFill>
            </a:rPr>
            <a:t>CNS</a:t>
          </a:r>
        </a:p>
      </dsp:txBody>
      <dsp:txXfrm>
        <a:off x="2927717" y="2195229"/>
        <a:ext cx="1061559" cy="1061559"/>
      </dsp:txXfrm>
    </dsp:sp>
    <dsp:sp modelId="{8A2D5863-7BA5-4B8A-BAD3-AC017A2622D5}">
      <dsp:nvSpPr>
        <dsp:cNvPr id="0" name=""/>
        <dsp:cNvSpPr/>
      </dsp:nvSpPr>
      <dsp:spPr>
        <a:xfrm rot="16200000">
          <a:off x="3232082" y="1729425"/>
          <a:ext cx="452828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52828" y="19533"/>
              </a:lnTo>
            </a:path>
          </a:pathLst>
        </a:custGeom>
        <a:noFill/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 dirty="0">
            <a:solidFill>
              <a:schemeClr val="bg1"/>
            </a:solidFill>
          </a:endParaRPr>
        </a:p>
      </dsp:txBody>
      <dsp:txXfrm>
        <a:off x="3447176" y="1737638"/>
        <a:ext cx="22641" cy="22641"/>
      </dsp:txXfrm>
    </dsp:sp>
    <dsp:sp modelId="{81BF0ED6-6145-4EF4-9A06-8F1F7838F64A}">
      <dsp:nvSpPr>
        <dsp:cNvPr id="0" name=""/>
        <dsp:cNvSpPr/>
      </dsp:nvSpPr>
      <dsp:spPr>
        <a:xfrm>
          <a:off x="2707861" y="21274"/>
          <a:ext cx="1501271" cy="1501271"/>
        </a:xfrm>
        <a:prstGeom prst="ellipse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bg1"/>
              </a:solidFill>
            </a:rPr>
            <a:t>Patient/in und sein/ihr Umfeld</a:t>
          </a:r>
        </a:p>
      </dsp:txBody>
      <dsp:txXfrm>
        <a:off x="2927717" y="241130"/>
        <a:ext cx="1061559" cy="1061559"/>
      </dsp:txXfrm>
    </dsp:sp>
    <dsp:sp modelId="{D36E4A94-85E2-4083-B49E-99482ECAC830}">
      <dsp:nvSpPr>
        <dsp:cNvPr id="0" name=""/>
        <dsp:cNvSpPr/>
      </dsp:nvSpPr>
      <dsp:spPr>
        <a:xfrm rot="20520000">
          <a:off x="4161312" y="2404550"/>
          <a:ext cx="452828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52828" y="19533"/>
              </a:lnTo>
            </a:path>
          </a:pathLst>
        </a:custGeom>
        <a:noFill/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 dirty="0">
            <a:solidFill>
              <a:schemeClr val="bg1"/>
            </a:solidFill>
          </a:endParaRPr>
        </a:p>
      </dsp:txBody>
      <dsp:txXfrm>
        <a:off x="4376405" y="2412763"/>
        <a:ext cx="22641" cy="22641"/>
      </dsp:txXfrm>
    </dsp:sp>
    <dsp:sp modelId="{40200410-BA18-4266-9B71-2AD97A990674}">
      <dsp:nvSpPr>
        <dsp:cNvPr id="0" name=""/>
        <dsp:cNvSpPr/>
      </dsp:nvSpPr>
      <dsp:spPr>
        <a:xfrm>
          <a:off x="4566320" y="1371523"/>
          <a:ext cx="1501271" cy="1501271"/>
        </a:xfrm>
        <a:prstGeom prst="ellipse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bg1"/>
              </a:solidFill>
            </a:rPr>
            <a:t>Interdiszi-plinäres Team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4786176" y="1591379"/>
        <a:ext cx="1061559" cy="1061559"/>
      </dsp:txXfrm>
    </dsp:sp>
    <dsp:sp modelId="{F929C43F-5BFC-4282-BE21-1BB424F2998A}">
      <dsp:nvSpPr>
        <dsp:cNvPr id="0" name=""/>
        <dsp:cNvSpPr/>
      </dsp:nvSpPr>
      <dsp:spPr>
        <a:xfrm rot="3240000">
          <a:off x="3815925" y="3478187"/>
          <a:ext cx="406505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06505" y="19533"/>
              </a:lnTo>
            </a:path>
          </a:pathLst>
        </a:custGeom>
        <a:noFill/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 dirty="0">
            <a:solidFill>
              <a:schemeClr val="bg1"/>
            </a:solidFill>
          </a:endParaRPr>
        </a:p>
      </dsp:txBody>
      <dsp:txXfrm>
        <a:off x="4009016" y="3487558"/>
        <a:ext cx="20325" cy="20325"/>
      </dsp:txXfrm>
    </dsp:sp>
    <dsp:sp modelId="{F989A6C5-86E4-4553-9D38-01EBA92F10F2}">
      <dsp:nvSpPr>
        <dsp:cNvPr id="0" name=""/>
        <dsp:cNvSpPr/>
      </dsp:nvSpPr>
      <dsp:spPr>
        <a:xfrm>
          <a:off x="3692295" y="3556273"/>
          <a:ext cx="1829584" cy="1501271"/>
        </a:xfrm>
        <a:prstGeom prst="ellipse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bg1"/>
              </a:solidFill>
            </a:rPr>
            <a:t>Führungskräfte im nahen Umfeld </a:t>
          </a:r>
        </a:p>
      </dsp:txBody>
      <dsp:txXfrm>
        <a:off x="3960231" y="3776129"/>
        <a:ext cx="1293712" cy="1061559"/>
      </dsp:txXfrm>
    </dsp:sp>
    <dsp:sp modelId="{E39CD1E5-5741-4D38-A0A8-08F669020863}">
      <dsp:nvSpPr>
        <dsp:cNvPr id="0" name=""/>
        <dsp:cNvSpPr/>
      </dsp:nvSpPr>
      <dsp:spPr>
        <a:xfrm rot="7560000">
          <a:off x="2683991" y="3483574"/>
          <a:ext cx="419821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19821" y="19533"/>
              </a:lnTo>
            </a:path>
          </a:pathLst>
        </a:custGeom>
        <a:noFill/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 dirty="0">
            <a:solidFill>
              <a:schemeClr val="bg1"/>
            </a:solidFill>
          </a:endParaRPr>
        </a:p>
      </dsp:txBody>
      <dsp:txXfrm rot="10800000">
        <a:off x="2883406" y="3492612"/>
        <a:ext cx="20991" cy="20991"/>
      </dsp:txXfrm>
    </dsp:sp>
    <dsp:sp modelId="{8C085841-51D0-4975-BEAE-9C46342C65A1}">
      <dsp:nvSpPr>
        <dsp:cNvPr id="0" name=""/>
        <dsp:cNvSpPr/>
      </dsp:nvSpPr>
      <dsp:spPr>
        <a:xfrm>
          <a:off x="1449609" y="3556273"/>
          <a:ext cx="1720592" cy="1501271"/>
        </a:xfrm>
        <a:prstGeom prst="ellipse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solidFill>
                <a:schemeClr val="bg1"/>
              </a:solidFill>
            </a:rPr>
            <a:t>Dienstleitung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1701584" y="3776129"/>
        <a:ext cx="1216642" cy="1061559"/>
      </dsp:txXfrm>
    </dsp:sp>
    <dsp:sp modelId="{0BAF7B99-F29E-4C3B-B39D-180A360CAAE6}">
      <dsp:nvSpPr>
        <dsp:cNvPr id="0" name=""/>
        <dsp:cNvSpPr/>
      </dsp:nvSpPr>
      <dsp:spPr>
        <a:xfrm rot="11880000">
          <a:off x="2302853" y="2404550"/>
          <a:ext cx="452828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452828" y="19533"/>
              </a:lnTo>
            </a:path>
          </a:pathLst>
        </a:custGeom>
        <a:noFill/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 dirty="0">
            <a:solidFill>
              <a:schemeClr val="bg1"/>
            </a:solidFill>
          </a:endParaRPr>
        </a:p>
      </dsp:txBody>
      <dsp:txXfrm rot="10800000">
        <a:off x="2517946" y="2412763"/>
        <a:ext cx="22641" cy="22641"/>
      </dsp:txXfrm>
    </dsp:sp>
    <dsp:sp modelId="{274CBE9D-F959-4CBB-AE88-9EB68015009A}">
      <dsp:nvSpPr>
        <dsp:cNvPr id="0" name=""/>
        <dsp:cNvSpPr/>
      </dsp:nvSpPr>
      <dsp:spPr>
        <a:xfrm>
          <a:off x="849402" y="1371523"/>
          <a:ext cx="1501271" cy="1501271"/>
        </a:xfrm>
        <a:prstGeom prst="ellipse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bg1"/>
              </a:solidFill>
            </a:rPr>
            <a:t>Pflegeteams </a:t>
          </a:r>
        </a:p>
      </dsp:txBody>
      <dsp:txXfrm>
        <a:off x="1069258" y="1591379"/>
        <a:ext cx="1061559" cy="1061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50E4-0750-476B-AFEE-926312AB3432}">
      <dsp:nvSpPr>
        <dsp:cNvPr id="0" name=""/>
        <dsp:cNvSpPr/>
      </dsp:nvSpPr>
      <dsp:spPr>
        <a:xfrm rot="16200000">
          <a:off x="612291" y="1124963"/>
          <a:ext cx="2382132" cy="14557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Spitex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 CNS </a:t>
          </a:r>
        </a:p>
      </dsp:txBody>
      <dsp:txXfrm rot="5400000">
        <a:off x="1146565" y="732841"/>
        <a:ext cx="1384659" cy="2239980"/>
      </dsp:txXfrm>
    </dsp:sp>
    <dsp:sp modelId="{8033DDAD-569A-4E0F-B1A4-E4B90F306066}">
      <dsp:nvSpPr>
        <dsp:cNvPr id="0" name=""/>
        <dsp:cNvSpPr/>
      </dsp:nvSpPr>
      <dsp:spPr>
        <a:xfrm rot="5400000">
          <a:off x="2134128" y="1124963"/>
          <a:ext cx="2382132" cy="14557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Pflegeheim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2 CNS</a:t>
          </a:r>
        </a:p>
      </dsp:txBody>
      <dsp:txXfrm rot="-5400000">
        <a:off x="2597326" y="732841"/>
        <a:ext cx="1384659" cy="2239980"/>
      </dsp:txXfrm>
    </dsp:sp>
    <dsp:sp modelId="{7B5E7ED1-B576-487D-B737-F2FF7F7A1986}">
      <dsp:nvSpPr>
        <dsp:cNvPr id="0" name=""/>
        <dsp:cNvSpPr/>
      </dsp:nvSpPr>
      <dsp:spPr>
        <a:xfrm>
          <a:off x="1803208" y="0"/>
          <a:ext cx="1521837" cy="15217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056F6-803D-4CBB-B088-4882CFB5DCEF}">
      <dsp:nvSpPr>
        <dsp:cNvPr id="0" name=""/>
        <dsp:cNvSpPr/>
      </dsp:nvSpPr>
      <dsp:spPr>
        <a:xfrm rot="10800000">
          <a:off x="1803208" y="2183529"/>
          <a:ext cx="1521837" cy="15217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67C7C-1B70-4CB5-848E-7CB639B05869}" type="datetimeFigureOut">
              <a:rPr lang="fr-CH" smtClean="0"/>
              <a:t>23.09.2024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02996-70FC-4BD0-AA74-21E0D8CCACA3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4996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9710F-2ABC-8845-86E2-B6FC4446F168}" type="datetimeFigureOut">
              <a:t>23/09/2024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4F03C-F432-6A41-AC93-B67244ED3101}" type="slidenum"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8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5886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9093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/>
          </a:p>
          <a:p>
            <a:endParaRPr lang="fr-CH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9234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8885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6223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460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6910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5677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8487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E84A84-16B3-F447-A2CE-6484161442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553308"/>
          </a:xfrm>
          <a:custGeom>
            <a:avLst/>
            <a:gdLst>
              <a:gd name="connsiteX0" fmla="*/ 0 w 12192000"/>
              <a:gd name="connsiteY0" fmla="*/ 0 h 3553308"/>
              <a:gd name="connsiteX1" fmla="*/ 12192000 w 12192000"/>
              <a:gd name="connsiteY1" fmla="*/ 0 h 3553308"/>
              <a:gd name="connsiteX2" fmla="*/ 12192000 w 12192000"/>
              <a:gd name="connsiteY2" fmla="*/ 2142273 h 3553308"/>
              <a:gd name="connsiteX3" fmla="*/ 8139305 w 12192000"/>
              <a:gd name="connsiteY3" fmla="*/ 1925692 h 3553308"/>
              <a:gd name="connsiteX4" fmla="*/ 3874648 w 12192000"/>
              <a:gd name="connsiteY4" fmla="*/ 2806142 h 3553308"/>
              <a:gd name="connsiteX5" fmla="*/ 0 w 12192000"/>
              <a:gd name="connsiteY5" fmla="*/ 3239305 h 35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553308">
                <a:moveTo>
                  <a:pt x="0" y="0"/>
                </a:moveTo>
                <a:lnTo>
                  <a:pt x="12192000" y="0"/>
                </a:lnTo>
                <a:lnTo>
                  <a:pt x="12192000" y="2142273"/>
                </a:lnTo>
                <a:cubicBezTo>
                  <a:pt x="10788818" y="2975640"/>
                  <a:pt x="9249981" y="2589560"/>
                  <a:pt x="8139305" y="1925692"/>
                </a:cubicBezTo>
                <a:cubicBezTo>
                  <a:pt x="7028629" y="1261822"/>
                  <a:pt x="5913715" y="1431320"/>
                  <a:pt x="3874648" y="2806142"/>
                </a:cubicBezTo>
                <a:cubicBezTo>
                  <a:pt x="2243396" y="3906000"/>
                  <a:pt x="611861" y="3553188"/>
                  <a:pt x="0" y="3239305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itre 1"/>
          <p:cNvSpPr>
            <a:spLocks noGrp="1"/>
          </p:cNvSpPr>
          <p:nvPr>
            <p:ph type="ctrTitle" hasCustomPrompt="1"/>
          </p:nvPr>
        </p:nvSpPr>
        <p:spPr>
          <a:xfrm>
            <a:off x="1540934" y="4027487"/>
            <a:ext cx="9144000" cy="1006475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fr-FR" dirty="0"/>
              <a:t>Diapo de titre</a:t>
            </a:r>
            <a:endParaRPr lang="fr-CH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540934" y="5126038"/>
            <a:ext cx="9144000" cy="614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7973">
            <a:off x="7003529" y="6036169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0260984">
            <a:off x="594989" y="4537226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6147">
            <a:off x="9484795" y="3358538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995" y="5646316"/>
            <a:ext cx="1950036" cy="9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4944B2-7F52-7A4A-9841-D56BFA6E43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5200" y="2532"/>
            <a:ext cx="4737100" cy="6855468"/>
          </a:xfrm>
          <a:custGeom>
            <a:avLst/>
            <a:gdLst>
              <a:gd name="connsiteX0" fmla="*/ 147899 w 4737100"/>
              <a:gd name="connsiteY0" fmla="*/ 4899668 h 6855468"/>
              <a:gd name="connsiteX1" fmla="*/ 4589201 w 4737100"/>
              <a:gd name="connsiteY1" fmla="*/ 4899668 h 6855468"/>
              <a:gd name="connsiteX2" fmla="*/ 4737100 w 4737100"/>
              <a:gd name="connsiteY2" fmla="*/ 5047567 h 6855468"/>
              <a:gd name="connsiteX3" fmla="*/ 4737100 w 4737100"/>
              <a:gd name="connsiteY3" fmla="*/ 6855468 h 6855468"/>
              <a:gd name="connsiteX4" fmla="*/ 0 w 4737100"/>
              <a:gd name="connsiteY4" fmla="*/ 6855468 h 6855468"/>
              <a:gd name="connsiteX5" fmla="*/ 0 w 4737100"/>
              <a:gd name="connsiteY5" fmla="*/ 5047567 h 6855468"/>
              <a:gd name="connsiteX6" fmla="*/ 147899 w 4737100"/>
              <a:gd name="connsiteY6" fmla="*/ 4899668 h 6855468"/>
              <a:gd name="connsiteX7" fmla="*/ 0 w 4737100"/>
              <a:gd name="connsiteY7" fmla="*/ 0 h 6855468"/>
              <a:gd name="connsiteX8" fmla="*/ 4737100 w 4737100"/>
              <a:gd name="connsiteY8" fmla="*/ 0 h 6855468"/>
              <a:gd name="connsiteX9" fmla="*/ 4737100 w 4737100"/>
              <a:gd name="connsiteY9" fmla="*/ 4453047 h 6855468"/>
              <a:gd name="connsiteX10" fmla="*/ 4442879 w 4737100"/>
              <a:gd name="connsiteY10" fmla="*/ 4747268 h 6855468"/>
              <a:gd name="connsiteX11" fmla="*/ 294221 w 4737100"/>
              <a:gd name="connsiteY11" fmla="*/ 4747268 h 6855468"/>
              <a:gd name="connsiteX12" fmla="*/ 0 w 4737100"/>
              <a:gd name="connsiteY12" fmla="*/ 4453047 h 685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7100" h="6855468">
                <a:moveTo>
                  <a:pt x="147899" y="4899668"/>
                </a:moveTo>
                <a:lnTo>
                  <a:pt x="4589201" y="4899668"/>
                </a:lnTo>
                <a:cubicBezTo>
                  <a:pt x="4670883" y="4899668"/>
                  <a:pt x="4737100" y="4965885"/>
                  <a:pt x="4737100" y="5047567"/>
                </a:cubicBezTo>
                <a:lnTo>
                  <a:pt x="4737100" y="6855468"/>
                </a:lnTo>
                <a:lnTo>
                  <a:pt x="0" y="6855468"/>
                </a:lnTo>
                <a:lnTo>
                  <a:pt x="0" y="5047567"/>
                </a:lnTo>
                <a:cubicBezTo>
                  <a:pt x="0" y="4965885"/>
                  <a:pt x="66217" y="4899668"/>
                  <a:pt x="147899" y="4899668"/>
                </a:cubicBezTo>
                <a:close/>
                <a:moveTo>
                  <a:pt x="0" y="0"/>
                </a:moveTo>
                <a:lnTo>
                  <a:pt x="4737100" y="0"/>
                </a:lnTo>
                <a:lnTo>
                  <a:pt x="4737100" y="4453047"/>
                </a:lnTo>
                <a:cubicBezTo>
                  <a:pt x="4737100" y="4615541"/>
                  <a:pt x="4605373" y="4747268"/>
                  <a:pt x="4442879" y="4747268"/>
                </a:cubicBezTo>
                <a:lnTo>
                  <a:pt x="294221" y="4747268"/>
                </a:lnTo>
                <a:cubicBezTo>
                  <a:pt x="131727" y="4747268"/>
                  <a:pt x="0" y="4615541"/>
                  <a:pt x="0" y="4453047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828231">
            <a:off x="11784265" y="977178"/>
            <a:ext cx="489442" cy="488839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777056">
            <a:off x="6361182" y="6345040"/>
            <a:ext cx="387651" cy="387745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453906">
            <a:off x="-168634" y="700511"/>
            <a:ext cx="577602" cy="577041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005015" y="1087581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6005015" y="1930286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5433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1"/>
          <p:cNvSpPr/>
          <p:nvPr userDrawn="1"/>
        </p:nvSpPr>
        <p:spPr>
          <a:xfrm rot="1939897">
            <a:off x="5904022" y="269370"/>
            <a:ext cx="5371694" cy="5368566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240ABB-16A0-1142-85BA-8C6A92A36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40293" y="715205"/>
            <a:ext cx="5851252" cy="5510971"/>
          </a:xfrm>
          <a:custGeom>
            <a:avLst/>
            <a:gdLst>
              <a:gd name="connsiteX0" fmla="*/ 3766549 w 5851252"/>
              <a:gd name="connsiteY0" fmla="*/ 2623107 h 5510971"/>
              <a:gd name="connsiteX1" fmla="*/ 4035398 w 5851252"/>
              <a:gd name="connsiteY1" fmla="*/ 2658321 h 5510971"/>
              <a:gd name="connsiteX2" fmla="*/ 4857090 w 5851252"/>
              <a:gd name="connsiteY2" fmla="*/ 3215833 h 5510971"/>
              <a:gd name="connsiteX3" fmla="*/ 5319862 w 5851252"/>
              <a:gd name="connsiteY3" fmla="*/ 4052102 h 5510971"/>
              <a:gd name="connsiteX4" fmla="*/ 5139490 w 5851252"/>
              <a:gd name="connsiteY4" fmla="*/ 5070564 h 5510971"/>
              <a:gd name="connsiteX5" fmla="*/ 4137426 w 5851252"/>
              <a:gd name="connsiteY5" fmla="*/ 5509649 h 5510971"/>
              <a:gd name="connsiteX6" fmla="*/ 3206417 w 5851252"/>
              <a:gd name="connsiteY6" fmla="*/ 4997687 h 5510971"/>
              <a:gd name="connsiteX7" fmla="*/ 2991429 w 5851252"/>
              <a:gd name="connsiteY7" fmla="*/ 3950073 h 5510971"/>
              <a:gd name="connsiteX8" fmla="*/ 3078882 w 5851252"/>
              <a:gd name="connsiteY8" fmla="*/ 2880597 h 5510971"/>
              <a:gd name="connsiteX9" fmla="*/ 3766549 w 5851252"/>
              <a:gd name="connsiteY9" fmla="*/ 2623107 h 5510971"/>
              <a:gd name="connsiteX10" fmla="*/ 2131409 w 5851252"/>
              <a:gd name="connsiteY10" fmla="*/ 2308335 h 5510971"/>
              <a:gd name="connsiteX11" fmla="*/ 2245633 w 5851252"/>
              <a:gd name="connsiteY11" fmla="*/ 2322507 h 5510971"/>
              <a:gd name="connsiteX12" fmla="*/ 2821879 w 5851252"/>
              <a:gd name="connsiteY12" fmla="*/ 3117662 h 5510971"/>
              <a:gd name="connsiteX13" fmla="*/ 2627171 w 5851252"/>
              <a:gd name="connsiteY13" fmla="*/ 4091358 h 5510971"/>
              <a:gd name="connsiteX14" fmla="*/ 2036213 w 5851252"/>
              <a:gd name="connsiteY14" fmla="*/ 4842538 h 5510971"/>
              <a:gd name="connsiteX15" fmla="*/ 1027627 w 5851252"/>
              <a:gd name="connsiteY15" fmla="*/ 5071784 h 5510971"/>
              <a:gd name="connsiteX16" fmla="*/ 233898 w 5851252"/>
              <a:gd name="connsiteY16" fmla="*/ 4318843 h 5510971"/>
              <a:gd name="connsiteX17" fmla="*/ 344182 w 5851252"/>
              <a:gd name="connsiteY17" fmla="*/ 3262091 h 5510971"/>
              <a:gd name="connsiteX18" fmla="*/ 1226115 w 5851252"/>
              <a:gd name="connsiteY18" fmla="*/ 2657189 h 5510971"/>
              <a:gd name="connsiteX19" fmla="*/ 2131409 w 5851252"/>
              <a:gd name="connsiteY19" fmla="*/ 2308335 h 5510971"/>
              <a:gd name="connsiteX20" fmla="*/ 1158774 w 5851252"/>
              <a:gd name="connsiteY20" fmla="*/ 1950 h 5510971"/>
              <a:gd name="connsiteX21" fmla="*/ 1963054 w 5851252"/>
              <a:gd name="connsiteY21" fmla="*/ 186999 h 5510971"/>
              <a:gd name="connsiteX22" fmla="*/ 2933866 w 5851252"/>
              <a:gd name="connsiteY22" fmla="*/ 644111 h 5510971"/>
              <a:gd name="connsiteX23" fmla="*/ 2806426 w 5851252"/>
              <a:gd name="connsiteY23" fmla="*/ 1617809 h 5510971"/>
              <a:gd name="connsiteX24" fmla="*/ 1996068 w 5851252"/>
              <a:gd name="connsiteY24" fmla="*/ 2191671 h 5510971"/>
              <a:gd name="connsiteX25" fmla="*/ 1050597 w 5851252"/>
              <a:gd name="connsiteY25" fmla="*/ 2331627 h 5510971"/>
              <a:gd name="connsiteX26" fmla="*/ 160157 w 5851252"/>
              <a:gd name="connsiteY26" fmla="*/ 1805401 h 5510971"/>
              <a:gd name="connsiteX27" fmla="*/ 100548 w 5851252"/>
              <a:gd name="connsiteY27" fmla="*/ 712984 h 5510971"/>
              <a:gd name="connsiteX28" fmla="*/ 906606 w 5851252"/>
              <a:gd name="connsiteY28" fmla="*/ 20774 h 5510971"/>
              <a:gd name="connsiteX29" fmla="*/ 1158774 w 5851252"/>
              <a:gd name="connsiteY29" fmla="*/ 1950 h 5510971"/>
              <a:gd name="connsiteX30" fmla="*/ 4787700 w 5851252"/>
              <a:gd name="connsiteY30" fmla="*/ 879 h 5510971"/>
              <a:gd name="connsiteX31" fmla="*/ 5299634 w 5851252"/>
              <a:gd name="connsiteY31" fmla="*/ 141578 h 5510971"/>
              <a:gd name="connsiteX32" fmla="*/ 5848767 w 5851252"/>
              <a:gd name="connsiteY32" fmla="*/ 1087823 h 5510971"/>
              <a:gd name="connsiteX33" fmla="*/ 5444901 w 5851252"/>
              <a:gd name="connsiteY33" fmla="*/ 2070562 h 5510971"/>
              <a:gd name="connsiteX34" fmla="*/ 4428161 w 5851252"/>
              <a:gd name="connsiteY34" fmla="*/ 2402153 h 5510971"/>
              <a:gd name="connsiteX35" fmla="*/ 3355639 w 5851252"/>
              <a:gd name="connsiteY35" fmla="*/ 2435688 h 5510971"/>
              <a:gd name="connsiteX36" fmla="*/ 3027064 w 5851252"/>
              <a:gd name="connsiteY36" fmla="*/ 1510286 h 5510971"/>
              <a:gd name="connsiteX37" fmla="*/ 3488501 w 5851252"/>
              <a:gd name="connsiteY37" fmla="*/ 631040 h 5510971"/>
              <a:gd name="connsiteX38" fmla="*/ 4267338 w 5851252"/>
              <a:gd name="connsiteY38" fmla="*/ 77042 h 5510971"/>
              <a:gd name="connsiteX39" fmla="*/ 4787700 w 5851252"/>
              <a:gd name="connsiteY39" fmla="*/ 879 h 55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51252" h="5510971">
                <a:moveTo>
                  <a:pt x="3766549" y="2623107"/>
                </a:moveTo>
                <a:cubicBezTo>
                  <a:pt x="3857987" y="2625413"/>
                  <a:pt x="3949312" y="2637369"/>
                  <a:pt x="4035398" y="2658321"/>
                </a:cubicBezTo>
                <a:cubicBezTo>
                  <a:pt x="4379743" y="2742130"/>
                  <a:pt x="4640280" y="2971694"/>
                  <a:pt x="4857090" y="3215833"/>
                </a:cubicBezTo>
                <a:cubicBezTo>
                  <a:pt x="5073901" y="3459973"/>
                  <a:pt x="5248807" y="3720509"/>
                  <a:pt x="5319862" y="4052102"/>
                </a:cubicBezTo>
                <a:cubicBezTo>
                  <a:pt x="5389095" y="4381873"/>
                  <a:pt x="5356300" y="4784519"/>
                  <a:pt x="5139490" y="5070564"/>
                </a:cubicBezTo>
                <a:cubicBezTo>
                  <a:pt x="4922679" y="5356607"/>
                  <a:pt x="4520033" y="5527869"/>
                  <a:pt x="4137426" y="5509649"/>
                </a:cubicBezTo>
                <a:cubicBezTo>
                  <a:pt x="3754821" y="5491430"/>
                  <a:pt x="3390433" y="5283729"/>
                  <a:pt x="3206417" y="4997687"/>
                </a:cubicBezTo>
                <a:cubicBezTo>
                  <a:pt x="3024224" y="4709821"/>
                  <a:pt x="3022403" y="4345434"/>
                  <a:pt x="2991429" y="3950073"/>
                </a:cubicBezTo>
                <a:cubicBezTo>
                  <a:pt x="2958634" y="3552892"/>
                  <a:pt x="2896688" y="3124736"/>
                  <a:pt x="3078882" y="2880597"/>
                </a:cubicBezTo>
                <a:cubicBezTo>
                  <a:pt x="3216894" y="2696126"/>
                  <a:pt x="3492234" y="2616190"/>
                  <a:pt x="3766549" y="2623107"/>
                </a:cubicBezTo>
                <a:close/>
                <a:moveTo>
                  <a:pt x="2131409" y="2308335"/>
                </a:moveTo>
                <a:cubicBezTo>
                  <a:pt x="2170532" y="2308864"/>
                  <a:pt x="2208667" y="2313370"/>
                  <a:pt x="2245633" y="2322507"/>
                </a:cubicBezTo>
                <a:cubicBezTo>
                  <a:pt x="2543746" y="2396579"/>
                  <a:pt x="2765402" y="2767792"/>
                  <a:pt x="2821879" y="3117662"/>
                </a:cubicBezTo>
                <a:cubicBezTo>
                  <a:pt x="2878353" y="3467530"/>
                  <a:pt x="2767968" y="3796763"/>
                  <a:pt x="2627171" y="4091358"/>
                </a:cubicBezTo>
                <a:cubicBezTo>
                  <a:pt x="2486375" y="4385956"/>
                  <a:pt x="2314196" y="4648303"/>
                  <a:pt x="2036213" y="4842538"/>
                </a:cubicBezTo>
                <a:cubicBezTo>
                  <a:pt x="1759200" y="5034387"/>
                  <a:pt x="1375413" y="5160512"/>
                  <a:pt x="1027627" y="5071784"/>
                </a:cubicBezTo>
                <a:cubicBezTo>
                  <a:pt x="679842" y="4983054"/>
                  <a:pt x="365672" y="4678501"/>
                  <a:pt x="233898" y="4318843"/>
                </a:cubicBezTo>
                <a:cubicBezTo>
                  <a:pt x="102124" y="3959183"/>
                  <a:pt x="152037" y="3542738"/>
                  <a:pt x="344182" y="3262091"/>
                </a:cubicBezTo>
                <a:cubicBezTo>
                  <a:pt x="538716" y="2982418"/>
                  <a:pt x="873804" y="2839249"/>
                  <a:pt x="1226115" y="2657189"/>
                </a:cubicBezTo>
                <a:cubicBezTo>
                  <a:pt x="1535238" y="2495800"/>
                  <a:pt x="1857547" y="2304634"/>
                  <a:pt x="2131409" y="2308335"/>
                </a:cubicBezTo>
                <a:close/>
                <a:moveTo>
                  <a:pt x="1158774" y="1950"/>
                </a:moveTo>
                <a:cubicBezTo>
                  <a:pt x="1413478" y="13199"/>
                  <a:pt x="1677232" y="104721"/>
                  <a:pt x="1963054" y="186999"/>
                </a:cubicBezTo>
                <a:cubicBezTo>
                  <a:pt x="2346495" y="295637"/>
                  <a:pt x="2769168" y="387844"/>
                  <a:pt x="2933866" y="644111"/>
                </a:cubicBezTo>
                <a:cubicBezTo>
                  <a:pt x="3099630" y="902723"/>
                  <a:pt x="3005717" y="1324754"/>
                  <a:pt x="2806426" y="1617809"/>
                </a:cubicBezTo>
                <a:cubicBezTo>
                  <a:pt x="2607134" y="1910862"/>
                  <a:pt x="2300755" y="2074298"/>
                  <a:pt x="1996068" y="2191671"/>
                </a:cubicBezTo>
                <a:cubicBezTo>
                  <a:pt x="1691381" y="2309046"/>
                  <a:pt x="1386041" y="2381425"/>
                  <a:pt x="1050597" y="2331627"/>
                </a:cubicBezTo>
                <a:cubicBezTo>
                  <a:pt x="717498" y="2280761"/>
                  <a:pt x="351952" y="2108786"/>
                  <a:pt x="160157" y="1805401"/>
                </a:cubicBezTo>
                <a:cubicBezTo>
                  <a:pt x="-31637" y="1502016"/>
                  <a:pt x="-50747" y="1064878"/>
                  <a:pt x="100548" y="712984"/>
                </a:cubicBezTo>
                <a:cubicBezTo>
                  <a:pt x="251845" y="361091"/>
                  <a:pt x="574185" y="92737"/>
                  <a:pt x="906606" y="20774"/>
                </a:cubicBezTo>
                <a:cubicBezTo>
                  <a:pt x="989977" y="3370"/>
                  <a:pt x="1073873" y="-1801"/>
                  <a:pt x="1158774" y="1950"/>
                </a:cubicBezTo>
                <a:close/>
                <a:moveTo>
                  <a:pt x="4787700" y="879"/>
                </a:moveTo>
                <a:cubicBezTo>
                  <a:pt x="4967210" y="7352"/>
                  <a:pt x="5145314" y="49968"/>
                  <a:pt x="5299634" y="141578"/>
                </a:cubicBezTo>
                <a:cubicBezTo>
                  <a:pt x="5608272" y="324799"/>
                  <a:pt x="5823785" y="705599"/>
                  <a:pt x="5848767" y="1087823"/>
                </a:cubicBezTo>
                <a:cubicBezTo>
                  <a:pt x="5873749" y="1470048"/>
                  <a:pt x="5708402" y="1855505"/>
                  <a:pt x="5444901" y="2070562"/>
                </a:cubicBezTo>
                <a:cubicBezTo>
                  <a:pt x="5179383" y="2284013"/>
                  <a:pt x="4817518" y="2326855"/>
                  <a:pt x="4428161" y="2402153"/>
                </a:cubicBezTo>
                <a:cubicBezTo>
                  <a:pt x="4037198" y="2479465"/>
                  <a:pt x="3618741" y="2589231"/>
                  <a:pt x="3355639" y="2435688"/>
                </a:cubicBezTo>
                <a:cubicBezTo>
                  <a:pt x="3090521" y="2280540"/>
                  <a:pt x="2982566" y="1861880"/>
                  <a:pt x="3027064" y="1510286"/>
                </a:cubicBezTo>
                <a:cubicBezTo>
                  <a:pt x="3071564" y="1158694"/>
                  <a:pt x="3270329" y="873963"/>
                  <a:pt x="3488501" y="631040"/>
                </a:cubicBezTo>
                <a:cubicBezTo>
                  <a:pt x="3706671" y="388116"/>
                  <a:pt x="3945857" y="184984"/>
                  <a:pt x="4267338" y="77042"/>
                </a:cubicBezTo>
                <a:cubicBezTo>
                  <a:pt x="4427277" y="24078"/>
                  <a:pt x="4608191" y="-5593"/>
                  <a:pt x="4787700" y="87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573206" y="978399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573206" y="1821104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2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0675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F58F1DF-62FF-7947-AF21-868BBA2CD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65491" y="533400"/>
            <a:ext cx="2082800" cy="2082800"/>
          </a:xfrm>
          <a:custGeom>
            <a:avLst/>
            <a:gdLst>
              <a:gd name="connsiteX0" fmla="*/ 353972 w 2082800"/>
              <a:gd name="connsiteY0" fmla="*/ 0 h 2082800"/>
              <a:gd name="connsiteX1" fmla="*/ 1728828 w 2082800"/>
              <a:gd name="connsiteY1" fmla="*/ 0 h 2082800"/>
              <a:gd name="connsiteX2" fmla="*/ 2082800 w 2082800"/>
              <a:gd name="connsiteY2" fmla="*/ 353972 h 2082800"/>
              <a:gd name="connsiteX3" fmla="*/ 2082800 w 2082800"/>
              <a:gd name="connsiteY3" fmla="*/ 1728828 h 2082800"/>
              <a:gd name="connsiteX4" fmla="*/ 1728828 w 2082800"/>
              <a:gd name="connsiteY4" fmla="*/ 2082800 h 2082800"/>
              <a:gd name="connsiteX5" fmla="*/ 353972 w 2082800"/>
              <a:gd name="connsiteY5" fmla="*/ 2082800 h 2082800"/>
              <a:gd name="connsiteX6" fmla="*/ 0 w 2082800"/>
              <a:gd name="connsiteY6" fmla="*/ 1728828 h 2082800"/>
              <a:gd name="connsiteX7" fmla="*/ 0 w 2082800"/>
              <a:gd name="connsiteY7" fmla="*/ 353972 h 2082800"/>
              <a:gd name="connsiteX8" fmla="*/ 353972 w 2082800"/>
              <a:gd name="connsiteY8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800" h="2082800">
                <a:moveTo>
                  <a:pt x="353972" y="0"/>
                </a:moveTo>
                <a:lnTo>
                  <a:pt x="1728828" y="0"/>
                </a:lnTo>
                <a:cubicBezTo>
                  <a:pt x="1924321" y="0"/>
                  <a:pt x="2082800" y="158479"/>
                  <a:pt x="2082800" y="353972"/>
                </a:cubicBezTo>
                <a:lnTo>
                  <a:pt x="2082800" y="1728828"/>
                </a:lnTo>
                <a:cubicBezTo>
                  <a:pt x="2082800" y="1924321"/>
                  <a:pt x="1924321" y="2082800"/>
                  <a:pt x="1728828" y="2082800"/>
                </a:cubicBezTo>
                <a:lnTo>
                  <a:pt x="353972" y="2082800"/>
                </a:lnTo>
                <a:cubicBezTo>
                  <a:pt x="158479" y="2082800"/>
                  <a:pt x="0" y="1924321"/>
                  <a:pt x="0" y="1728828"/>
                </a:cubicBezTo>
                <a:lnTo>
                  <a:pt x="0" y="353972"/>
                </a:lnTo>
                <a:cubicBezTo>
                  <a:pt x="0" y="158479"/>
                  <a:pt x="158479" y="0"/>
                  <a:pt x="35397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60D0F52-DD3D-A34E-BBDE-3D105E58C5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58446" y="2899609"/>
            <a:ext cx="3010962" cy="3010962"/>
          </a:xfrm>
          <a:custGeom>
            <a:avLst/>
            <a:gdLst>
              <a:gd name="connsiteX0" fmla="*/ 410033 w 3010962"/>
              <a:gd name="connsiteY0" fmla="*/ 0 h 3010962"/>
              <a:gd name="connsiteX1" fmla="*/ 2600929 w 3010962"/>
              <a:gd name="connsiteY1" fmla="*/ 0 h 3010962"/>
              <a:gd name="connsiteX2" fmla="*/ 3010962 w 3010962"/>
              <a:gd name="connsiteY2" fmla="*/ 410033 h 3010962"/>
              <a:gd name="connsiteX3" fmla="*/ 3010962 w 3010962"/>
              <a:gd name="connsiteY3" fmla="*/ 2600929 h 3010962"/>
              <a:gd name="connsiteX4" fmla="*/ 2600929 w 3010962"/>
              <a:gd name="connsiteY4" fmla="*/ 3010962 h 3010962"/>
              <a:gd name="connsiteX5" fmla="*/ 410033 w 3010962"/>
              <a:gd name="connsiteY5" fmla="*/ 3010962 h 3010962"/>
              <a:gd name="connsiteX6" fmla="*/ 0 w 3010962"/>
              <a:gd name="connsiteY6" fmla="*/ 2600929 h 3010962"/>
              <a:gd name="connsiteX7" fmla="*/ 0 w 3010962"/>
              <a:gd name="connsiteY7" fmla="*/ 410033 h 3010962"/>
              <a:gd name="connsiteX8" fmla="*/ 410033 w 3010962"/>
              <a:gd name="connsiteY8" fmla="*/ 0 h 301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0962" h="3010962">
                <a:moveTo>
                  <a:pt x="410033" y="0"/>
                </a:moveTo>
                <a:lnTo>
                  <a:pt x="2600929" y="0"/>
                </a:lnTo>
                <a:cubicBezTo>
                  <a:pt x="2827384" y="0"/>
                  <a:pt x="3010962" y="183578"/>
                  <a:pt x="3010962" y="410033"/>
                </a:cubicBezTo>
                <a:lnTo>
                  <a:pt x="3010962" y="2600929"/>
                </a:lnTo>
                <a:cubicBezTo>
                  <a:pt x="3010962" y="2827384"/>
                  <a:pt x="2827384" y="3010962"/>
                  <a:pt x="2600929" y="3010962"/>
                </a:cubicBezTo>
                <a:lnTo>
                  <a:pt x="410033" y="3010962"/>
                </a:lnTo>
                <a:cubicBezTo>
                  <a:pt x="183578" y="3010962"/>
                  <a:pt x="0" y="2827384"/>
                  <a:pt x="0" y="2600929"/>
                </a:cubicBezTo>
                <a:lnTo>
                  <a:pt x="0" y="410033"/>
                </a:lnTo>
                <a:cubicBezTo>
                  <a:pt x="0" y="183578"/>
                  <a:pt x="183578" y="0"/>
                  <a:pt x="41003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C1DB360-88B6-4E43-8CFB-6369FE78A4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8291" y="2958535"/>
            <a:ext cx="1043709" cy="2235849"/>
          </a:xfrm>
          <a:custGeom>
            <a:avLst/>
            <a:gdLst>
              <a:gd name="connsiteX0" fmla="*/ 409988 w 1043709"/>
              <a:gd name="connsiteY0" fmla="*/ 0 h 2235849"/>
              <a:gd name="connsiteX1" fmla="*/ 1043709 w 1043709"/>
              <a:gd name="connsiteY1" fmla="*/ 0 h 2235849"/>
              <a:gd name="connsiteX2" fmla="*/ 1043709 w 1043709"/>
              <a:gd name="connsiteY2" fmla="*/ 2235849 h 2235849"/>
              <a:gd name="connsiteX3" fmla="*/ 409988 w 1043709"/>
              <a:gd name="connsiteY3" fmla="*/ 2235849 h 2235849"/>
              <a:gd name="connsiteX4" fmla="*/ 0 w 1043709"/>
              <a:gd name="connsiteY4" fmla="*/ 1825861 h 2235849"/>
              <a:gd name="connsiteX5" fmla="*/ 0 w 1043709"/>
              <a:gd name="connsiteY5" fmla="*/ 409988 h 2235849"/>
              <a:gd name="connsiteX6" fmla="*/ 409988 w 1043709"/>
              <a:gd name="connsiteY6" fmla="*/ 0 h 22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709" h="2235849">
                <a:moveTo>
                  <a:pt x="409988" y="0"/>
                </a:moveTo>
                <a:lnTo>
                  <a:pt x="1043709" y="0"/>
                </a:lnTo>
                <a:lnTo>
                  <a:pt x="1043709" y="2235849"/>
                </a:lnTo>
                <a:lnTo>
                  <a:pt x="409988" y="2235849"/>
                </a:lnTo>
                <a:cubicBezTo>
                  <a:pt x="183558" y="2235849"/>
                  <a:pt x="0" y="2052291"/>
                  <a:pt x="0" y="1825861"/>
                </a:cubicBezTo>
                <a:lnTo>
                  <a:pt x="0" y="409988"/>
                </a:lnTo>
                <a:cubicBezTo>
                  <a:pt x="0" y="183558"/>
                  <a:pt x="183558" y="0"/>
                  <a:pt x="409988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ADDF5AA-B58F-B940-8789-53CA0B79A5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6485" y="0"/>
            <a:ext cx="1728538" cy="1510684"/>
          </a:xfrm>
          <a:custGeom>
            <a:avLst/>
            <a:gdLst>
              <a:gd name="connsiteX0" fmla="*/ 15375 w 1728538"/>
              <a:gd name="connsiteY0" fmla="*/ 0 h 1510684"/>
              <a:gd name="connsiteX1" fmla="*/ 1713163 w 1728538"/>
              <a:gd name="connsiteY1" fmla="*/ 0 h 1510684"/>
              <a:gd name="connsiteX2" fmla="*/ 1728538 w 1728538"/>
              <a:gd name="connsiteY2" fmla="*/ 76153 h 1510684"/>
              <a:gd name="connsiteX3" fmla="*/ 1728538 w 1728538"/>
              <a:gd name="connsiteY3" fmla="*/ 1216677 h 1510684"/>
              <a:gd name="connsiteX4" fmla="*/ 1434531 w 1728538"/>
              <a:gd name="connsiteY4" fmla="*/ 1510684 h 1510684"/>
              <a:gd name="connsiteX5" fmla="*/ 294007 w 1728538"/>
              <a:gd name="connsiteY5" fmla="*/ 1510684 h 1510684"/>
              <a:gd name="connsiteX6" fmla="*/ 0 w 1728538"/>
              <a:gd name="connsiteY6" fmla="*/ 1216677 h 1510684"/>
              <a:gd name="connsiteX7" fmla="*/ 0 w 1728538"/>
              <a:gd name="connsiteY7" fmla="*/ 76153 h 151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8538" h="1510684">
                <a:moveTo>
                  <a:pt x="15375" y="0"/>
                </a:moveTo>
                <a:lnTo>
                  <a:pt x="1713163" y="0"/>
                </a:lnTo>
                <a:lnTo>
                  <a:pt x="1728538" y="76153"/>
                </a:lnTo>
                <a:lnTo>
                  <a:pt x="1728538" y="1216677"/>
                </a:lnTo>
                <a:cubicBezTo>
                  <a:pt x="1728538" y="1379053"/>
                  <a:pt x="1596907" y="1510684"/>
                  <a:pt x="1434531" y="1510684"/>
                </a:cubicBezTo>
                <a:lnTo>
                  <a:pt x="294007" y="1510684"/>
                </a:lnTo>
                <a:cubicBezTo>
                  <a:pt x="131631" y="1510684"/>
                  <a:pt x="0" y="1379053"/>
                  <a:pt x="0" y="1216677"/>
                </a:cubicBezTo>
                <a:lnTo>
                  <a:pt x="0" y="76153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573206" y="978399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573206" y="1821104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5400000">
            <a:off x="11425423" y="2035243"/>
            <a:ext cx="489442" cy="488839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>
            <a:off x="10760640" y="5342846"/>
            <a:ext cx="387651" cy="387745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5400000">
            <a:off x="7751283" y="1821428"/>
            <a:ext cx="666838" cy="666190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9152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453906">
            <a:off x="6132981" y="293343"/>
            <a:ext cx="577602" cy="577041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C31DC5-6BCE-824D-98DB-8A347F7C6B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6793" y="-1"/>
            <a:ext cx="4896843" cy="6858000"/>
          </a:xfrm>
          <a:custGeom>
            <a:avLst/>
            <a:gdLst>
              <a:gd name="connsiteX0" fmla="*/ 2798087 w 4896843"/>
              <a:gd name="connsiteY0" fmla="*/ 1129266 h 6858000"/>
              <a:gd name="connsiteX1" fmla="*/ 4618159 w 4896843"/>
              <a:gd name="connsiteY1" fmla="*/ 1129266 h 6858000"/>
              <a:gd name="connsiteX2" fmla="*/ 4896843 w 4896843"/>
              <a:gd name="connsiteY2" fmla="*/ 1407950 h 6858000"/>
              <a:gd name="connsiteX3" fmla="*/ 4896843 w 4896843"/>
              <a:gd name="connsiteY3" fmla="*/ 6858000 h 6858000"/>
              <a:gd name="connsiteX4" fmla="*/ 2519403 w 4896843"/>
              <a:gd name="connsiteY4" fmla="*/ 6858000 h 6858000"/>
              <a:gd name="connsiteX5" fmla="*/ 2519403 w 4896843"/>
              <a:gd name="connsiteY5" fmla="*/ 1407950 h 6858000"/>
              <a:gd name="connsiteX6" fmla="*/ 2798087 w 4896843"/>
              <a:gd name="connsiteY6" fmla="*/ 1129266 h 6858000"/>
              <a:gd name="connsiteX7" fmla="*/ 0 w 4896843"/>
              <a:gd name="connsiteY7" fmla="*/ 0 h 6858000"/>
              <a:gd name="connsiteX8" fmla="*/ 2377440 w 4896843"/>
              <a:gd name="connsiteY8" fmla="*/ 0 h 6858000"/>
              <a:gd name="connsiteX9" fmla="*/ 2377440 w 4896843"/>
              <a:gd name="connsiteY9" fmla="*/ 5056821 h 6858000"/>
              <a:gd name="connsiteX10" fmla="*/ 2098756 w 4896843"/>
              <a:gd name="connsiteY10" fmla="*/ 5335505 h 6858000"/>
              <a:gd name="connsiteX11" fmla="*/ 278684 w 4896843"/>
              <a:gd name="connsiteY11" fmla="*/ 5335505 h 6858000"/>
              <a:gd name="connsiteX12" fmla="*/ 0 w 4896843"/>
              <a:gd name="connsiteY12" fmla="*/ 50568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96843" h="6858000">
                <a:moveTo>
                  <a:pt x="2798087" y="1129266"/>
                </a:moveTo>
                <a:lnTo>
                  <a:pt x="4618159" y="1129266"/>
                </a:lnTo>
                <a:cubicBezTo>
                  <a:pt x="4772072" y="1129266"/>
                  <a:pt x="4896843" y="1254037"/>
                  <a:pt x="4896843" y="1407950"/>
                </a:cubicBezTo>
                <a:lnTo>
                  <a:pt x="4896843" y="6858000"/>
                </a:lnTo>
                <a:lnTo>
                  <a:pt x="2519403" y="6858000"/>
                </a:lnTo>
                <a:lnTo>
                  <a:pt x="2519403" y="1407950"/>
                </a:lnTo>
                <a:cubicBezTo>
                  <a:pt x="2519403" y="1254037"/>
                  <a:pt x="2644174" y="1129266"/>
                  <a:pt x="2798087" y="1129266"/>
                </a:cubicBezTo>
                <a:close/>
                <a:moveTo>
                  <a:pt x="0" y="0"/>
                </a:moveTo>
                <a:lnTo>
                  <a:pt x="2377440" y="0"/>
                </a:lnTo>
                <a:lnTo>
                  <a:pt x="2377440" y="5056821"/>
                </a:lnTo>
                <a:cubicBezTo>
                  <a:pt x="2377440" y="5210734"/>
                  <a:pt x="2252669" y="5335505"/>
                  <a:pt x="2098756" y="5335505"/>
                </a:cubicBezTo>
                <a:lnTo>
                  <a:pt x="278684" y="5335505"/>
                </a:lnTo>
                <a:cubicBezTo>
                  <a:pt x="124771" y="5335505"/>
                  <a:pt x="0" y="5210734"/>
                  <a:pt x="0" y="5056821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450377" y="869217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0377" y="1711922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193577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377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18044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828231">
            <a:off x="11784265" y="977178"/>
            <a:ext cx="489442" cy="488839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777056">
            <a:off x="6361182" y="6345040"/>
            <a:ext cx="387651" cy="387745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828231">
            <a:off x="-215587" y="5428413"/>
            <a:ext cx="360485" cy="360041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98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12818F3-C42F-2342-9886-435631E79C5F}"/>
              </a:ext>
            </a:extLst>
          </p:cNvPr>
          <p:cNvSpPr/>
          <p:nvPr userDrawn="1"/>
        </p:nvSpPr>
        <p:spPr>
          <a:xfrm rot="2773128">
            <a:off x="-1421642" y="-281127"/>
            <a:ext cx="6010540" cy="6010540"/>
          </a:xfrm>
          <a:custGeom>
            <a:avLst/>
            <a:gdLst>
              <a:gd name="connsiteX0" fmla="*/ 0 w 6010540"/>
              <a:gd name="connsiteY0" fmla="*/ 2204040 h 6010540"/>
              <a:gd name="connsiteX1" fmla="*/ 2112211 w 6010540"/>
              <a:gd name="connsiteY1" fmla="*/ 0 h 6010540"/>
              <a:gd name="connsiteX2" fmla="*/ 5369215 w 6010540"/>
              <a:gd name="connsiteY2" fmla="*/ 0 h 6010540"/>
              <a:gd name="connsiteX3" fmla="*/ 6010540 w 6010540"/>
              <a:gd name="connsiteY3" fmla="*/ 641325 h 6010540"/>
              <a:gd name="connsiteX4" fmla="*/ 6010540 w 6010540"/>
              <a:gd name="connsiteY4" fmla="*/ 5369215 h 6010540"/>
              <a:gd name="connsiteX5" fmla="*/ 5369215 w 6010540"/>
              <a:gd name="connsiteY5" fmla="*/ 6010540 h 6010540"/>
              <a:gd name="connsiteX6" fmla="*/ 3852406 w 6010540"/>
              <a:gd name="connsiteY6" fmla="*/ 6010540 h 6010540"/>
              <a:gd name="connsiteX7" fmla="*/ 0 w 6010540"/>
              <a:gd name="connsiteY7" fmla="*/ 2318641 h 60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0540" h="6010540">
                <a:moveTo>
                  <a:pt x="0" y="2204040"/>
                </a:moveTo>
                <a:lnTo>
                  <a:pt x="2112211" y="0"/>
                </a:lnTo>
                <a:lnTo>
                  <a:pt x="5369215" y="0"/>
                </a:lnTo>
                <a:cubicBezTo>
                  <a:pt x="5723409" y="0"/>
                  <a:pt x="6010540" y="287131"/>
                  <a:pt x="6010540" y="641325"/>
                </a:cubicBezTo>
                <a:lnTo>
                  <a:pt x="6010540" y="5369215"/>
                </a:lnTo>
                <a:cubicBezTo>
                  <a:pt x="6010540" y="5723409"/>
                  <a:pt x="5723409" y="6010540"/>
                  <a:pt x="5369215" y="6010540"/>
                </a:cubicBezTo>
                <a:lnTo>
                  <a:pt x="3852406" y="6010540"/>
                </a:lnTo>
                <a:lnTo>
                  <a:pt x="0" y="2318641"/>
                </a:lnTo>
                <a:close/>
              </a:path>
            </a:pathLst>
          </a:cu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B9C85E-C119-1745-BAD2-27453EE239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5371801" cy="6512316"/>
          </a:xfrm>
          <a:custGeom>
            <a:avLst/>
            <a:gdLst>
              <a:gd name="connsiteX0" fmla="*/ 0 w 5371801"/>
              <a:gd name="connsiteY0" fmla="*/ 0 h 6512316"/>
              <a:gd name="connsiteX1" fmla="*/ 2146396 w 5371801"/>
              <a:gd name="connsiteY1" fmla="*/ 1 h 6512316"/>
              <a:gd name="connsiteX2" fmla="*/ 3002339 w 5371801"/>
              <a:gd name="connsiteY2" fmla="*/ 0 h 6512316"/>
              <a:gd name="connsiteX3" fmla="*/ 5104686 w 5371801"/>
              <a:gd name="connsiteY3" fmla="*/ 1510805 h 6512316"/>
              <a:gd name="connsiteX4" fmla="*/ 5251224 w 5371801"/>
              <a:gd name="connsiteY4" fmla="*/ 2405860 h 6512316"/>
              <a:gd name="connsiteX5" fmla="*/ 2492167 w 5371801"/>
              <a:gd name="connsiteY5" fmla="*/ 6245202 h 6512316"/>
              <a:gd name="connsiteX6" fmla="*/ 1597112 w 5371801"/>
              <a:gd name="connsiteY6" fmla="*/ 6391739 h 6512316"/>
              <a:gd name="connsiteX7" fmla="*/ 0 w 5371801"/>
              <a:gd name="connsiteY7" fmla="*/ 5244011 h 65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1801" h="6512316">
                <a:moveTo>
                  <a:pt x="0" y="0"/>
                </a:moveTo>
                <a:lnTo>
                  <a:pt x="2146396" y="1"/>
                </a:lnTo>
                <a:lnTo>
                  <a:pt x="3002339" y="0"/>
                </a:lnTo>
                <a:lnTo>
                  <a:pt x="5104686" y="1510805"/>
                </a:lnTo>
                <a:cubicBezTo>
                  <a:pt x="5392314" y="1717502"/>
                  <a:pt x="5457921" y="2118232"/>
                  <a:pt x="5251224" y="2405860"/>
                </a:cubicBezTo>
                <a:lnTo>
                  <a:pt x="2492167" y="6245202"/>
                </a:lnTo>
                <a:cubicBezTo>
                  <a:pt x="2285470" y="6532829"/>
                  <a:pt x="1884740" y="6598436"/>
                  <a:pt x="1597112" y="6391739"/>
                </a:cubicBezTo>
                <a:lnTo>
                  <a:pt x="0" y="524401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6005015" y="929760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005015" y="1772465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8652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676D0B-5AA1-C246-BF7D-963293E6AD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72749" y="1"/>
            <a:ext cx="4347958" cy="6858000"/>
          </a:xfrm>
          <a:custGeom>
            <a:avLst/>
            <a:gdLst>
              <a:gd name="connsiteX0" fmla="*/ 0 w 4347958"/>
              <a:gd name="connsiteY0" fmla="*/ 0 h 6858000"/>
              <a:gd name="connsiteX1" fmla="*/ 4347958 w 4347958"/>
              <a:gd name="connsiteY1" fmla="*/ 0 h 6858000"/>
              <a:gd name="connsiteX2" fmla="*/ 4347958 w 4347958"/>
              <a:gd name="connsiteY2" fmla="*/ 6858000 h 6858000"/>
              <a:gd name="connsiteX3" fmla="*/ 0 w 43479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7958" h="6858000">
                <a:moveTo>
                  <a:pt x="0" y="0"/>
                </a:moveTo>
                <a:lnTo>
                  <a:pt x="4347958" y="0"/>
                </a:lnTo>
                <a:lnTo>
                  <a:pt x="434795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28167">
            <a:off x="6527781" y="6118429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4007858" y="274478"/>
            <a:ext cx="378893" cy="378985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1533418" y="274217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366254" y="6017394"/>
            <a:ext cx="300256" cy="299964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450377" y="869217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0377" y="1711922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161158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7958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5529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30D568-A523-734F-A9EA-3E3BFE3CB6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85" y="792251"/>
            <a:ext cx="5317340" cy="5448580"/>
          </a:xfrm>
          <a:custGeom>
            <a:avLst/>
            <a:gdLst>
              <a:gd name="connsiteX0" fmla="*/ 1209158 w 5317340"/>
              <a:gd name="connsiteY0" fmla="*/ 3228509 h 5448580"/>
              <a:gd name="connsiteX1" fmla="*/ 2696403 w 5317340"/>
              <a:gd name="connsiteY1" fmla="*/ 3228509 h 5448580"/>
              <a:gd name="connsiteX2" fmla="*/ 3066423 w 5317340"/>
              <a:gd name="connsiteY2" fmla="*/ 3598528 h 5448580"/>
              <a:gd name="connsiteX3" fmla="*/ 3066423 w 5317340"/>
              <a:gd name="connsiteY3" fmla="*/ 5078561 h 5448580"/>
              <a:gd name="connsiteX4" fmla="*/ 2696403 w 5317340"/>
              <a:gd name="connsiteY4" fmla="*/ 5448580 h 5448580"/>
              <a:gd name="connsiteX5" fmla="*/ 1209158 w 5317340"/>
              <a:gd name="connsiteY5" fmla="*/ 5448580 h 5448580"/>
              <a:gd name="connsiteX6" fmla="*/ 839139 w 5317340"/>
              <a:gd name="connsiteY6" fmla="*/ 5078561 h 5448580"/>
              <a:gd name="connsiteX7" fmla="*/ 839139 w 5317340"/>
              <a:gd name="connsiteY7" fmla="*/ 3598528 h 5448580"/>
              <a:gd name="connsiteX8" fmla="*/ 1209158 w 5317340"/>
              <a:gd name="connsiteY8" fmla="*/ 3228509 h 5448580"/>
              <a:gd name="connsiteX9" fmla="*/ 3576115 w 5317340"/>
              <a:gd name="connsiteY9" fmla="*/ 2458374 h 5448580"/>
              <a:gd name="connsiteX10" fmla="*/ 4969087 w 5317340"/>
              <a:gd name="connsiteY10" fmla="*/ 2458374 h 5448580"/>
              <a:gd name="connsiteX11" fmla="*/ 5317340 w 5317340"/>
              <a:gd name="connsiteY11" fmla="*/ 2806628 h 5448580"/>
              <a:gd name="connsiteX12" fmla="*/ 5317340 w 5317340"/>
              <a:gd name="connsiteY12" fmla="*/ 4199600 h 5448580"/>
              <a:gd name="connsiteX13" fmla="*/ 4969087 w 5317340"/>
              <a:gd name="connsiteY13" fmla="*/ 4547854 h 5448580"/>
              <a:gd name="connsiteX14" fmla="*/ 3576115 w 5317340"/>
              <a:gd name="connsiteY14" fmla="*/ 4547854 h 5448580"/>
              <a:gd name="connsiteX15" fmla="*/ 3227861 w 5317340"/>
              <a:gd name="connsiteY15" fmla="*/ 4199600 h 5448580"/>
              <a:gd name="connsiteX16" fmla="*/ 3227861 w 5317340"/>
              <a:gd name="connsiteY16" fmla="*/ 2806628 h 5448580"/>
              <a:gd name="connsiteX17" fmla="*/ 3576115 w 5317340"/>
              <a:gd name="connsiteY17" fmla="*/ 2458374 h 5448580"/>
              <a:gd name="connsiteX18" fmla="*/ 3466598 w 5317340"/>
              <a:gd name="connsiteY18" fmla="*/ 889716 h 5448580"/>
              <a:gd name="connsiteX19" fmla="*/ 4421518 w 5317340"/>
              <a:gd name="connsiteY19" fmla="*/ 889716 h 5448580"/>
              <a:gd name="connsiteX20" fmla="*/ 4660255 w 5317340"/>
              <a:gd name="connsiteY20" fmla="*/ 1128454 h 5448580"/>
              <a:gd name="connsiteX21" fmla="*/ 4660255 w 5317340"/>
              <a:gd name="connsiteY21" fmla="*/ 2083374 h 5448580"/>
              <a:gd name="connsiteX22" fmla="*/ 4421518 w 5317340"/>
              <a:gd name="connsiteY22" fmla="*/ 2322110 h 5448580"/>
              <a:gd name="connsiteX23" fmla="*/ 3466598 w 5317340"/>
              <a:gd name="connsiteY23" fmla="*/ 2322110 h 5448580"/>
              <a:gd name="connsiteX24" fmla="*/ 3227861 w 5317340"/>
              <a:gd name="connsiteY24" fmla="*/ 2083374 h 5448580"/>
              <a:gd name="connsiteX25" fmla="*/ 3227861 w 5317340"/>
              <a:gd name="connsiteY25" fmla="*/ 1128454 h 5448580"/>
              <a:gd name="connsiteX26" fmla="*/ 3466598 w 5317340"/>
              <a:gd name="connsiteY26" fmla="*/ 889716 h 5448580"/>
              <a:gd name="connsiteX27" fmla="*/ 356748 w 5317340"/>
              <a:gd name="connsiteY27" fmla="*/ 0 h 5448580"/>
              <a:gd name="connsiteX28" fmla="*/ 2709674 w 5317340"/>
              <a:gd name="connsiteY28" fmla="*/ 0 h 5448580"/>
              <a:gd name="connsiteX29" fmla="*/ 3066422 w 5317340"/>
              <a:gd name="connsiteY29" fmla="*/ 356748 h 5448580"/>
              <a:gd name="connsiteX30" fmla="*/ 3066422 w 5317340"/>
              <a:gd name="connsiteY30" fmla="*/ 2709674 h 5448580"/>
              <a:gd name="connsiteX31" fmla="*/ 2709674 w 5317340"/>
              <a:gd name="connsiteY31" fmla="*/ 3066421 h 5448580"/>
              <a:gd name="connsiteX32" fmla="*/ 356748 w 5317340"/>
              <a:gd name="connsiteY32" fmla="*/ 3066421 h 5448580"/>
              <a:gd name="connsiteX33" fmla="*/ 0 w 5317340"/>
              <a:gd name="connsiteY33" fmla="*/ 2709674 h 5448580"/>
              <a:gd name="connsiteX34" fmla="*/ 0 w 5317340"/>
              <a:gd name="connsiteY34" fmla="*/ 356748 h 5448580"/>
              <a:gd name="connsiteX35" fmla="*/ 356748 w 5317340"/>
              <a:gd name="connsiteY35" fmla="*/ 0 h 544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17340" h="5448580">
                <a:moveTo>
                  <a:pt x="1209158" y="3228509"/>
                </a:moveTo>
                <a:lnTo>
                  <a:pt x="2696403" y="3228509"/>
                </a:lnTo>
                <a:cubicBezTo>
                  <a:pt x="2900759" y="3228509"/>
                  <a:pt x="3066423" y="3394172"/>
                  <a:pt x="3066423" y="3598528"/>
                </a:cubicBezTo>
                <a:lnTo>
                  <a:pt x="3066423" y="5078561"/>
                </a:lnTo>
                <a:cubicBezTo>
                  <a:pt x="3066423" y="5282917"/>
                  <a:pt x="2900759" y="5448580"/>
                  <a:pt x="2696403" y="5448580"/>
                </a:cubicBezTo>
                <a:lnTo>
                  <a:pt x="1209158" y="5448580"/>
                </a:lnTo>
                <a:cubicBezTo>
                  <a:pt x="1004802" y="5448580"/>
                  <a:pt x="839139" y="5282917"/>
                  <a:pt x="839139" y="5078561"/>
                </a:cubicBezTo>
                <a:lnTo>
                  <a:pt x="839139" y="3598528"/>
                </a:lnTo>
                <a:cubicBezTo>
                  <a:pt x="839139" y="3394172"/>
                  <a:pt x="1004802" y="3228509"/>
                  <a:pt x="1209158" y="3228509"/>
                </a:cubicBezTo>
                <a:close/>
                <a:moveTo>
                  <a:pt x="3576115" y="2458374"/>
                </a:moveTo>
                <a:lnTo>
                  <a:pt x="4969087" y="2458374"/>
                </a:lnTo>
                <a:cubicBezTo>
                  <a:pt x="5161422" y="2458374"/>
                  <a:pt x="5317340" y="2614293"/>
                  <a:pt x="5317340" y="2806628"/>
                </a:cubicBezTo>
                <a:lnTo>
                  <a:pt x="5317340" y="4199600"/>
                </a:lnTo>
                <a:cubicBezTo>
                  <a:pt x="5317340" y="4391935"/>
                  <a:pt x="5161422" y="4547854"/>
                  <a:pt x="4969087" y="4547854"/>
                </a:cubicBezTo>
                <a:lnTo>
                  <a:pt x="3576115" y="4547854"/>
                </a:lnTo>
                <a:cubicBezTo>
                  <a:pt x="3383779" y="4547854"/>
                  <a:pt x="3227861" y="4391935"/>
                  <a:pt x="3227861" y="4199600"/>
                </a:cubicBezTo>
                <a:lnTo>
                  <a:pt x="3227861" y="2806628"/>
                </a:lnTo>
                <a:cubicBezTo>
                  <a:pt x="3227861" y="2614293"/>
                  <a:pt x="3383779" y="2458374"/>
                  <a:pt x="3576115" y="2458374"/>
                </a:cubicBezTo>
                <a:close/>
                <a:moveTo>
                  <a:pt x="3466598" y="889716"/>
                </a:moveTo>
                <a:lnTo>
                  <a:pt x="4421518" y="889716"/>
                </a:lnTo>
                <a:cubicBezTo>
                  <a:pt x="4553369" y="889716"/>
                  <a:pt x="4660255" y="996602"/>
                  <a:pt x="4660255" y="1128454"/>
                </a:cubicBezTo>
                <a:lnTo>
                  <a:pt x="4660255" y="2083374"/>
                </a:lnTo>
                <a:cubicBezTo>
                  <a:pt x="4660255" y="2215225"/>
                  <a:pt x="4553369" y="2322110"/>
                  <a:pt x="4421518" y="2322110"/>
                </a:cubicBezTo>
                <a:lnTo>
                  <a:pt x="3466598" y="2322110"/>
                </a:lnTo>
                <a:cubicBezTo>
                  <a:pt x="3334747" y="2322110"/>
                  <a:pt x="3227861" y="2215225"/>
                  <a:pt x="3227861" y="2083374"/>
                </a:cubicBezTo>
                <a:lnTo>
                  <a:pt x="3227861" y="1128454"/>
                </a:lnTo>
                <a:cubicBezTo>
                  <a:pt x="3227861" y="996602"/>
                  <a:pt x="3334747" y="889716"/>
                  <a:pt x="3466598" y="889716"/>
                </a:cubicBezTo>
                <a:close/>
                <a:moveTo>
                  <a:pt x="356748" y="0"/>
                </a:moveTo>
                <a:lnTo>
                  <a:pt x="2709674" y="0"/>
                </a:lnTo>
                <a:cubicBezTo>
                  <a:pt x="2906701" y="0"/>
                  <a:pt x="3066422" y="159721"/>
                  <a:pt x="3066422" y="356748"/>
                </a:cubicBezTo>
                <a:lnTo>
                  <a:pt x="3066422" y="2709674"/>
                </a:lnTo>
                <a:cubicBezTo>
                  <a:pt x="3066422" y="2906700"/>
                  <a:pt x="2906701" y="3066421"/>
                  <a:pt x="2709674" y="3066421"/>
                </a:cubicBezTo>
                <a:lnTo>
                  <a:pt x="356748" y="3066421"/>
                </a:lnTo>
                <a:cubicBezTo>
                  <a:pt x="159721" y="3066421"/>
                  <a:pt x="0" y="2906700"/>
                  <a:pt x="0" y="2709674"/>
                </a:cubicBezTo>
                <a:lnTo>
                  <a:pt x="0" y="356748"/>
                </a:lnTo>
                <a:cubicBezTo>
                  <a:pt x="0" y="159721"/>
                  <a:pt x="159721" y="0"/>
                  <a:pt x="356748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6005015" y="1014366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005015" y="1857071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28167">
            <a:off x="6527781" y="6118429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4007858" y="274478"/>
            <a:ext cx="378893" cy="378985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1533418" y="274217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366254" y="6017394"/>
            <a:ext cx="300256" cy="299964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7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1"/>
          <p:cNvSpPr/>
          <p:nvPr userDrawn="1"/>
        </p:nvSpPr>
        <p:spPr>
          <a:xfrm rot="952764">
            <a:off x="1150225" y="2367873"/>
            <a:ext cx="2940299" cy="2938586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3853" y="2243762"/>
            <a:ext cx="2938368" cy="3009558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Ellipse 1"/>
          <p:cNvSpPr/>
          <p:nvPr userDrawn="1"/>
        </p:nvSpPr>
        <p:spPr>
          <a:xfrm rot="952764">
            <a:off x="4875214" y="2367874"/>
            <a:ext cx="2940299" cy="2938586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83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8842" y="2243763"/>
            <a:ext cx="2938368" cy="3009558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Ellipse 1"/>
          <p:cNvSpPr/>
          <p:nvPr userDrawn="1"/>
        </p:nvSpPr>
        <p:spPr>
          <a:xfrm rot="952764">
            <a:off x="8600203" y="2367875"/>
            <a:ext cx="2940299" cy="2938586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C3E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13831" y="2243764"/>
            <a:ext cx="2938368" cy="3009558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28" name="Titre 1"/>
          <p:cNvSpPr>
            <a:spLocks noGrp="1"/>
          </p:cNvSpPr>
          <p:nvPr>
            <p:ph type="title" hasCustomPrompt="1"/>
          </p:nvPr>
        </p:nvSpPr>
        <p:spPr>
          <a:xfrm>
            <a:off x="804307" y="1014366"/>
            <a:ext cx="10837233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17928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6" name="Ellipse 1"/>
          <p:cNvSpPr/>
          <p:nvPr userDrawn="1"/>
        </p:nvSpPr>
        <p:spPr>
          <a:xfrm rot="952764">
            <a:off x="5028926" y="1160654"/>
            <a:ext cx="1656640" cy="1655675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b="1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42550" y="1187679"/>
            <a:ext cx="1655552" cy="1695662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9" name="Ellipse 1"/>
          <p:cNvSpPr/>
          <p:nvPr userDrawn="1"/>
        </p:nvSpPr>
        <p:spPr>
          <a:xfrm rot="952764">
            <a:off x="1628096" y="1160654"/>
            <a:ext cx="1656640" cy="1655675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b="1" dirty="0"/>
          </a:p>
        </p:txBody>
      </p:sp>
      <p:sp>
        <p:nvSpPr>
          <p:cNvPr id="40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41720" y="1187679"/>
            <a:ext cx="1655552" cy="1695662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Ellipse 1"/>
          <p:cNvSpPr/>
          <p:nvPr userDrawn="1"/>
        </p:nvSpPr>
        <p:spPr>
          <a:xfrm rot="952764">
            <a:off x="8747365" y="1185017"/>
            <a:ext cx="1656640" cy="1655675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b="1" dirty="0"/>
          </a:p>
        </p:txBody>
      </p:sp>
      <p:sp>
        <p:nvSpPr>
          <p:cNvPr id="42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0989" y="1212042"/>
            <a:ext cx="1655552" cy="1695662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Ellipse 1"/>
          <p:cNvSpPr/>
          <p:nvPr userDrawn="1"/>
        </p:nvSpPr>
        <p:spPr>
          <a:xfrm rot="952764">
            <a:off x="5028926" y="3949925"/>
            <a:ext cx="1656640" cy="1655675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b="1" dirty="0"/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42550" y="3976950"/>
            <a:ext cx="1655552" cy="1695662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5" name="Ellipse 1"/>
          <p:cNvSpPr/>
          <p:nvPr userDrawn="1"/>
        </p:nvSpPr>
        <p:spPr>
          <a:xfrm rot="952764">
            <a:off x="1628096" y="3949925"/>
            <a:ext cx="1656640" cy="1655675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b="1" dirty="0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41720" y="3976950"/>
            <a:ext cx="1655552" cy="1695662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7" name="Ellipse 1"/>
          <p:cNvSpPr/>
          <p:nvPr userDrawn="1"/>
        </p:nvSpPr>
        <p:spPr>
          <a:xfrm rot="952764">
            <a:off x="8747365" y="3974288"/>
            <a:ext cx="1656640" cy="1655675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b="1" dirty="0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89" y="4001313"/>
            <a:ext cx="1655552" cy="1695662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74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A02B0F1-4833-0B4B-B880-EDF5DA4DD1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541" y="3302762"/>
            <a:ext cx="3908121" cy="2838735"/>
          </a:xfrm>
          <a:custGeom>
            <a:avLst/>
            <a:gdLst>
              <a:gd name="connsiteX0" fmla="*/ 264098 w 3908121"/>
              <a:gd name="connsiteY0" fmla="*/ 0 h 3582443"/>
              <a:gd name="connsiteX1" fmla="*/ 3644023 w 3908121"/>
              <a:gd name="connsiteY1" fmla="*/ 0 h 3582443"/>
              <a:gd name="connsiteX2" fmla="*/ 3908121 w 3908121"/>
              <a:gd name="connsiteY2" fmla="*/ 264098 h 3582443"/>
              <a:gd name="connsiteX3" fmla="*/ 3908121 w 3908121"/>
              <a:gd name="connsiteY3" fmla="*/ 3318345 h 3582443"/>
              <a:gd name="connsiteX4" fmla="*/ 3644023 w 3908121"/>
              <a:gd name="connsiteY4" fmla="*/ 3582443 h 3582443"/>
              <a:gd name="connsiteX5" fmla="*/ 264098 w 3908121"/>
              <a:gd name="connsiteY5" fmla="*/ 3582443 h 3582443"/>
              <a:gd name="connsiteX6" fmla="*/ 0 w 3908121"/>
              <a:gd name="connsiteY6" fmla="*/ 3318345 h 3582443"/>
              <a:gd name="connsiteX7" fmla="*/ 0 w 3908121"/>
              <a:gd name="connsiteY7" fmla="*/ 264098 h 3582443"/>
              <a:gd name="connsiteX8" fmla="*/ 264098 w 3908121"/>
              <a:gd name="connsiteY8" fmla="*/ 0 h 358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8121" h="3582443">
                <a:moveTo>
                  <a:pt x="264098" y="0"/>
                </a:moveTo>
                <a:lnTo>
                  <a:pt x="3644023" y="0"/>
                </a:lnTo>
                <a:cubicBezTo>
                  <a:pt x="3789880" y="0"/>
                  <a:pt x="3908121" y="118241"/>
                  <a:pt x="3908121" y="264098"/>
                </a:cubicBezTo>
                <a:lnTo>
                  <a:pt x="3908121" y="3318345"/>
                </a:lnTo>
                <a:cubicBezTo>
                  <a:pt x="3908121" y="3464202"/>
                  <a:pt x="3789880" y="3582443"/>
                  <a:pt x="3644023" y="3582443"/>
                </a:cubicBezTo>
                <a:lnTo>
                  <a:pt x="264098" y="3582443"/>
                </a:lnTo>
                <a:cubicBezTo>
                  <a:pt x="118241" y="3582443"/>
                  <a:pt x="0" y="3464202"/>
                  <a:pt x="0" y="3318345"/>
                </a:cubicBezTo>
                <a:lnTo>
                  <a:pt x="0" y="264098"/>
                </a:lnTo>
                <a:cubicBezTo>
                  <a:pt x="0" y="118241"/>
                  <a:pt x="118241" y="0"/>
                  <a:pt x="264098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BBA552-F815-F94C-BD42-C2EE3CEA31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0851" y="777925"/>
            <a:ext cx="2572008" cy="5388061"/>
          </a:xfrm>
          <a:custGeom>
            <a:avLst/>
            <a:gdLst>
              <a:gd name="connsiteX0" fmla="*/ 277288 w 2572008"/>
              <a:gd name="connsiteY0" fmla="*/ 0 h 5974915"/>
              <a:gd name="connsiteX1" fmla="*/ 2294720 w 2572008"/>
              <a:gd name="connsiteY1" fmla="*/ 0 h 5974915"/>
              <a:gd name="connsiteX2" fmla="*/ 2572008 w 2572008"/>
              <a:gd name="connsiteY2" fmla="*/ 277288 h 5974915"/>
              <a:gd name="connsiteX3" fmla="*/ 2572008 w 2572008"/>
              <a:gd name="connsiteY3" fmla="*/ 5697627 h 5974915"/>
              <a:gd name="connsiteX4" fmla="*/ 2294720 w 2572008"/>
              <a:gd name="connsiteY4" fmla="*/ 5974915 h 5974915"/>
              <a:gd name="connsiteX5" fmla="*/ 277288 w 2572008"/>
              <a:gd name="connsiteY5" fmla="*/ 5974915 h 5974915"/>
              <a:gd name="connsiteX6" fmla="*/ 0 w 2572008"/>
              <a:gd name="connsiteY6" fmla="*/ 5697627 h 5974915"/>
              <a:gd name="connsiteX7" fmla="*/ 0 w 2572008"/>
              <a:gd name="connsiteY7" fmla="*/ 277288 h 5974915"/>
              <a:gd name="connsiteX8" fmla="*/ 277288 w 2572008"/>
              <a:gd name="connsiteY8" fmla="*/ 0 h 59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2008" h="5974915">
                <a:moveTo>
                  <a:pt x="277288" y="0"/>
                </a:moveTo>
                <a:lnTo>
                  <a:pt x="2294720" y="0"/>
                </a:lnTo>
                <a:cubicBezTo>
                  <a:pt x="2447862" y="0"/>
                  <a:pt x="2572008" y="124146"/>
                  <a:pt x="2572008" y="277288"/>
                </a:cubicBezTo>
                <a:lnTo>
                  <a:pt x="2572008" y="5697627"/>
                </a:lnTo>
                <a:cubicBezTo>
                  <a:pt x="2572008" y="5850769"/>
                  <a:pt x="2447862" y="5974915"/>
                  <a:pt x="2294720" y="5974915"/>
                </a:cubicBezTo>
                <a:lnTo>
                  <a:pt x="277288" y="5974915"/>
                </a:lnTo>
                <a:cubicBezTo>
                  <a:pt x="124146" y="5974915"/>
                  <a:pt x="0" y="5850769"/>
                  <a:pt x="0" y="5697627"/>
                </a:cubicBezTo>
                <a:lnTo>
                  <a:pt x="0" y="277288"/>
                </a:lnTo>
                <a:cubicBezTo>
                  <a:pt x="0" y="124146"/>
                  <a:pt x="124146" y="0"/>
                  <a:pt x="277288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2A2198-8270-B04A-BFAA-9CF1AB24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0541" y="777926"/>
            <a:ext cx="3908121" cy="2276606"/>
          </a:xfrm>
          <a:custGeom>
            <a:avLst/>
            <a:gdLst>
              <a:gd name="connsiteX0" fmla="*/ 255503 w 3908121"/>
              <a:gd name="connsiteY0" fmla="*/ 0 h 2276606"/>
              <a:gd name="connsiteX1" fmla="*/ 3652618 w 3908121"/>
              <a:gd name="connsiteY1" fmla="*/ 0 h 2276606"/>
              <a:gd name="connsiteX2" fmla="*/ 3908121 w 3908121"/>
              <a:gd name="connsiteY2" fmla="*/ 255503 h 2276606"/>
              <a:gd name="connsiteX3" fmla="*/ 3908121 w 3908121"/>
              <a:gd name="connsiteY3" fmla="*/ 2021103 h 2276606"/>
              <a:gd name="connsiteX4" fmla="*/ 3652618 w 3908121"/>
              <a:gd name="connsiteY4" fmla="*/ 2276606 h 2276606"/>
              <a:gd name="connsiteX5" fmla="*/ 255503 w 3908121"/>
              <a:gd name="connsiteY5" fmla="*/ 2276606 h 2276606"/>
              <a:gd name="connsiteX6" fmla="*/ 0 w 3908121"/>
              <a:gd name="connsiteY6" fmla="*/ 2021103 h 2276606"/>
              <a:gd name="connsiteX7" fmla="*/ 0 w 3908121"/>
              <a:gd name="connsiteY7" fmla="*/ 255503 h 2276606"/>
              <a:gd name="connsiteX8" fmla="*/ 255503 w 3908121"/>
              <a:gd name="connsiteY8" fmla="*/ 0 h 227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8121" h="2276606">
                <a:moveTo>
                  <a:pt x="255503" y="0"/>
                </a:moveTo>
                <a:lnTo>
                  <a:pt x="3652618" y="0"/>
                </a:lnTo>
                <a:cubicBezTo>
                  <a:pt x="3793728" y="0"/>
                  <a:pt x="3908121" y="114393"/>
                  <a:pt x="3908121" y="255503"/>
                </a:cubicBezTo>
                <a:lnTo>
                  <a:pt x="3908121" y="2021103"/>
                </a:lnTo>
                <a:cubicBezTo>
                  <a:pt x="3908121" y="2162213"/>
                  <a:pt x="3793728" y="2276606"/>
                  <a:pt x="3652618" y="2276606"/>
                </a:cubicBezTo>
                <a:lnTo>
                  <a:pt x="255503" y="2276606"/>
                </a:lnTo>
                <a:cubicBezTo>
                  <a:pt x="114393" y="2276606"/>
                  <a:pt x="0" y="2162213"/>
                  <a:pt x="0" y="2021103"/>
                </a:cubicBezTo>
                <a:lnTo>
                  <a:pt x="0" y="255503"/>
                </a:lnTo>
                <a:cubicBezTo>
                  <a:pt x="0" y="114393"/>
                  <a:pt x="114393" y="0"/>
                  <a:pt x="25550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DC3079-6A96-8C4C-B37B-2943EBBCC0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9141" y="777926"/>
            <a:ext cx="3769211" cy="5363570"/>
          </a:xfrm>
          <a:custGeom>
            <a:avLst/>
            <a:gdLst>
              <a:gd name="connsiteX0" fmla="*/ 288107 w 3908121"/>
              <a:gd name="connsiteY0" fmla="*/ 0 h 5974915"/>
              <a:gd name="connsiteX1" fmla="*/ 3620014 w 3908121"/>
              <a:gd name="connsiteY1" fmla="*/ 0 h 5974915"/>
              <a:gd name="connsiteX2" fmla="*/ 3908121 w 3908121"/>
              <a:gd name="connsiteY2" fmla="*/ 288107 h 5974915"/>
              <a:gd name="connsiteX3" fmla="*/ 3908121 w 3908121"/>
              <a:gd name="connsiteY3" fmla="*/ 5686808 h 5974915"/>
              <a:gd name="connsiteX4" fmla="*/ 3620014 w 3908121"/>
              <a:gd name="connsiteY4" fmla="*/ 5974915 h 5974915"/>
              <a:gd name="connsiteX5" fmla="*/ 288107 w 3908121"/>
              <a:gd name="connsiteY5" fmla="*/ 5974915 h 5974915"/>
              <a:gd name="connsiteX6" fmla="*/ 0 w 3908121"/>
              <a:gd name="connsiteY6" fmla="*/ 5686808 h 5974915"/>
              <a:gd name="connsiteX7" fmla="*/ 0 w 3908121"/>
              <a:gd name="connsiteY7" fmla="*/ 288107 h 5974915"/>
              <a:gd name="connsiteX8" fmla="*/ 288107 w 3908121"/>
              <a:gd name="connsiteY8" fmla="*/ 0 h 59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8121" h="5974915">
                <a:moveTo>
                  <a:pt x="288107" y="0"/>
                </a:moveTo>
                <a:lnTo>
                  <a:pt x="3620014" y="0"/>
                </a:lnTo>
                <a:cubicBezTo>
                  <a:pt x="3779131" y="0"/>
                  <a:pt x="3908121" y="128990"/>
                  <a:pt x="3908121" y="288107"/>
                </a:cubicBezTo>
                <a:lnTo>
                  <a:pt x="3908121" y="5686808"/>
                </a:lnTo>
                <a:cubicBezTo>
                  <a:pt x="3908121" y="5845925"/>
                  <a:pt x="3779131" y="5974915"/>
                  <a:pt x="3620014" y="5974915"/>
                </a:cubicBezTo>
                <a:lnTo>
                  <a:pt x="288107" y="5974915"/>
                </a:lnTo>
                <a:cubicBezTo>
                  <a:pt x="128990" y="5974915"/>
                  <a:pt x="0" y="5845925"/>
                  <a:pt x="0" y="5686808"/>
                </a:cubicBezTo>
                <a:lnTo>
                  <a:pt x="0" y="288107"/>
                </a:lnTo>
                <a:cubicBezTo>
                  <a:pt x="0" y="128990"/>
                  <a:pt x="128990" y="0"/>
                  <a:pt x="28810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5257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1540934" y="4158116"/>
            <a:ext cx="8585705" cy="1006475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fr-FR" dirty="0"/>
              <a:t>Diapo de titre</a:t>
            </a:r>
            <a:endParaRPr lang="fr-CH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540934" y="5256667"/>
            <a:ext cx="8585705" cy="614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28167">
            <a:off x="6834329" y="5828815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594989" y="4667855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0589931" y="3527872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C969DFC-8016-CF4E-810A-656982D9FD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32"/>
            <a:ext cx="12192000" cy="3686400"/>
          </a:xfrm>
          <a:custGeom>
            <a:avLst/>
            <a:gdLst>
              <a:gd name="connsiteX0" fmla="*/ 0 w 6096000"/>
              <a:gd name="connsiteY0" fmla="*/ 0 h 3686966"/>
              <a:gd name="connsiteX1" fmla="*/ 6096000 w 6096000"/>
              <a:gd name="connsiteY1" fmla="*/ 0 h 3686966"/>
              <a:gd name="connsiteX2" fmla="*/ 6096000 w 6096000"/>
              <a:gd name="connsiteY2" fmla="*/ 3686966 h 3686966"/>
              <a:gd name="connsiteX3" fmla="*/ 0 w 6096000"/>
              <a:gd name="connsiteY3" fmla="*/ 3686966 h 368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686966">
                <a:moveTo>
                  <a:pt x="0" y="0"/>
                </a:moveTo>
                <a:lnTo>
                  <a:pt x="6096000" y="0"/>
                </a:lnTo>
                <a:lnTo>
                  <a:pt x="6096000" y="3686966"/>
                </a:lnTo>
                <a:lnTo>
                  <a:pt x="0" y="368696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995" y="5646316"/>
            <a:ext cx="1950036" cy="9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76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676D0B-5AA1-C246-BF7D-963293E6AD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4347958"/>
              <a:gd name="connsiteY0" fmla="*/ 0 h 6858000"/>
              <a:gd name="connsiteX1" fmla="*/ 4347958 w 4347958"/>
              <a:gd name="connsiteY1" fmla="*/ 0 h 6858000"/>
              <a:gd name="connsiteX2" fmla="*/ 4347958 w 4347958"/>
              <a:gd name="connsiteY2" fmla="*/ 6858000 h 6858000"/>
              <a:gd name="connsiteX3" fmla="*/ 0 w 43479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7958" h="6858000">
                <a:moveTo>
                  <a:pt x="0" y="0"/>
                </a:moveTo>
                <a:lnTo>
                  <a:pt x="4347958" y="0"/>
                </a:lnTo>
                <a:lnTo>
                  <a:pt x="434795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43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0485" y="2916381"/>
            <a:ext cx="11447584" cy="697556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28167">
            <a:off x="9732795" y="4362936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594989" y="345891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1533418" y="274217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346898" y="5805874"/>
            <a:ext cx="300256" cy="299964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5278444" y="5481538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3463410" y="1624534"/>
            <a:ext cx="238338" cy="238106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995" y="5646316"/>
            <a:ext cx="1950036" cy="9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0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884084-488B-DF4A-984C-0DBF01C023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81910"/>
            <a:ext cx="12192000" cy="4576091"/>
          </a:xfrm>
          <a:custGeom>
            <a:avLst/>
            <a:gdLst>
              <a:gd name="connsiteX0" fmla="*/ 2962603 w 12192000"/>
              <a:gd name="connsiteY0" fmla="*/ 150 h 4576091"/>
              <a:gd name="connsiteX1" fmla="*/ 4355797 w 12192000"/>
              <a:gd name="connsiteY1" fmla="*/ 263990 h 4576091"/>
              <a:gd name="connsiteX2" fmla="*/ 10140969 w 12192000"/>
              <a:gd name="connsiteY2" fmla="*/ 416146 h 4576091"/>
              <a:gd name="connsiteX3" fmla="*/ 12192000 w 12192000"/>
              <a:gd name="connsiteY3" fmla="*/ 335841 h 4576091"/>
              <a:gd name="connsiteX4" fmla="*/ 12192000 w 12192000"/>
              <a:gd name="connsiteY4" fmla="*/ 3032365 h 4576091"/>
              <a:gd name="connsiteX5" fmla="*/ 10475055 w 12192000"/>
              <a:gd name="connsiteY5" fmla="*/ 3848085 h 4576091"/>
              <a:gd name="connsiteX6" fmla="*/ 9142582 w 12192000"/>
              <a:gd name="connsiteY6" fmla="*/ 4538420 h 4576091"/>
              <a:gd name="connsiteX7" fmla="*/ 9036587 w 12192000"/>
              <a:gd name="connsiteY7" fmla="*/ 4576091 h 4576091"/>
              <a:gd name="connsiteX8" fmla="*/ 4753619 w 12192000"/>
              <a:gd name="connsiteY8" fmla="*/ 4576091 h 4576091"/>
              <a:gd name="connsiteX9" fmla="*/ 4604163 w 12192000"/>
              <a:gd name="connsiteY9" fmla="*/ 4527805 h 4576091"/>
              <a:gd name="connsiteX10" fmla="*/ 3213985 w 12192000"/>
              <a:gd name="connsiteY10" fmla="*/ 3924162 h 4576091"/>
              <a:gd name="connsiteX11" fmla="*/ 0 w 12192000"/>
              <a:gd name="connsiteY11" fmla="*/ 2698470 h 4576091"/>
              <a:gd name="connsiteX12" fmla="*/ 0 w 12192000"/>
              <a:gd name="connsiteY12" fmla="*/ 1223412 h 4576091"/>
              <a:gd name="connsiteX13" fmla="*/ 2962603 w 12192000"/>
              <a:gd name="connsiteY13" fmla="*/ 150 h 457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4576091">
                <a:moveTo>
                  <a:pt x="2962603" y="150"/>
                </a:moveTo>
                <a:cubicBezTo>
                  <a:pt x="3409080" y="-3848"/>
                  <a:pt x="3878774" y="72106"/>
                  <a:pt x="4355797" y="263990"/>
                </a:cubicBezTo>
                <a:cubicBezTo>
                  <a:pt x="6740912" y="1223412"/>
                  <a:pt x="7882723" y="1396699"/>
                  <a:pt x="10140969" y="416146"/>
                </a:cubicBezTo>
                <a:cubicBezTo>
                  <a:pt x="10682273" y="181106"/>
                  <a:pt x="11403728" y="14625"/>
                  <a:pt x="12192000" y="335841"/>
                </a:cubicBezTo>
                <a:lnTo>
                  <a:pt x="12192000" y="3032365"/>
                </a:lnTo>
                <a:cubicBezTo>
                  <a:pt x="11910100" y="3023912"/>
                  <a:pt x="11302149" y="3343522"/>
                  <a:pt x="10475055" y="3848085"/>
                </a:cubicBezTo>
                <a:cubicBezTo>
                  <a:pt x="10169779" y="4034316"/>
                  <a:pt x="9726568" y="4309701"/>
                  <a:pt x="9142582" y="4538420"/>
                </a:cubicBezTo>
                <a:lnTo>
                  <a:pt x="9036587" y="4576091"/>
                </a:lnTo>
                <a:lnTo>
                  <a:pt x="4753619" y="4576091"/>
                </a:lnTo>
                <a:lnTo>
                  <a:pt x="4604163" y="4527805"/>
                </a:lnTo>
                <a:cubicBezTo>
                  <a:pt x="4164173" y="4376070"/>
                  <a:pt x="3700841" y="4177754"/>
                  <a:pt x="3213985" y="3924162"/>
                </a:cubicBezTo>
                <a:cubicBezTo>
                  <a:pt x="1843813" y="3264824"/>
                  <a:pt x="1309276" y="2678182"/>
                  <a:pt x="0" y="2698470"/>
                </a:cubicBezTo>
                <a:lnTo>
                  <a:pt x="0" y="1223412"/>
                </a:lnTo>
                <a:cubicBezTo>
                  <a:pt x="492671" y="743701"/>
                  <a:pt x="1623169" y="12142"/>
                  <a:pt x="2962603" y="15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3524279" y="814663"/>
            <a:ext cx="7654582" cy="10064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Diapo de titre</a:t>
            </a:r>
            <a:endParaRPr lang="fr-CH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4393604" y="1974729"/>
            <a:ext cx="6225027" cy="614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H" dirty="0"/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28167">
            <a:off x="3647408" y="1805737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594989" y="345891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1533418" y="274217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6" y="5723536"/>
            <a:ext cx="1833578" cy="8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6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 rot="1939897">
            <a:off x="874660" y="1375243"/>
            <a:ext cx="4609856" cy="4607171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1992DE-C321-BB46-B3F5-833CA5D253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353" y="1006681"/>
            <a:ext cx="4600363" cy="4578686"/>
          </a:xfrm>
          <a:custGeom>
            <a:avLst/>
            <a:gdLst>
              <a:gd name="connsiteX0" fmla="*/ 3038928 w 4600363"/>
              <a:gd name="connsiteY0" fmla="*/ 532 h 4578686"/>
              <a:gd name="connsiteX1" fmla="*/ 4423723 w 4600363"/>
              <a:gd name="connsiteY1" fmla="*/ 627964 h 4578686"/>
              <a:gd name="connsiteX2" fmla="*/ 4437976 w 4600363"/>
              <a:gd name="connsiteY2" fmla="*/ 2459519 h 4578686"/>
              <a:gd name="connsiteX3" fmla="*/ 3582775 w 4600363"/>
              <a:gd name="connsiteY3" fmla="*/ 4212681 h 4578686"/>
              <a:gd name="connsiteX4" fmla="*/ 1494660 w 4600363"/>
              <a:gd name="connsiteY4" fmla="*/ 4419355 h 4578686"/>
              <a:gd name="connsiteX5" fmla="*/ 5185 w 4600363"/>
              <a:gd name="connsiteY5" fmla="*/ 2805165 h 4578686"/>
              <a:gd name="connsiteX6" fmla="*/ 1038553 w 4600363"/>
              <a:gd name="connsiteY6" fmla="*/ 902343 h 4578686"/>
              <a:gd name="connsiteX7" fmla="*/ 2798841 w 4600363"/>
              <a:gd name="connsiteY7" fmla="*/ 7943 h 4578686"/>
              <a:gd name="connsiteX8" fmla="*/ 3038928 w 4600363"/>
              <a:gd name="connsiteY8" fmla="*/ 532 h 457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363" h="4578686">
                <a:moveTo>
                  <a:pt x="3038928" y="532"/>
                </a:moveTo>
                <a:cubicBezTo>
                  <a:pt x="3602152" y="12566"/>
                  <a:pt x="4171173" y="228870"/>
                  <a:pt x="4423723" y="627964"/>
                </a:cubicBezTo>
                <a:cubicBezTo>
                  <a:pt x="4715916" y="1084071"/>
                  <a:pt x="4591201" y="1775359"/>
                  <a:pt x="4437976" y="2459519"/>
                </a:cubicBezTo>
                <a:cubicBezTo>
                  <a:pt x="4281189" y="3147245"/>
                  <a:pt x="4092334" y="3824279"/>
                  <a:pt x="3582775" y="4212681"/>
                </a:cubicBezTo>
                <a:cubicBezTo>
                  <a:pt x="3073216" y="4601087"/>
                  <a:pt x="2246522" y="4697295"/>
                  <a:pt x="1494660" y="4419355"/>
                </a:cubicBezTo>
                <a:cubicBezTo>
                  <a:pt x="746360" y="4141414"/>
                  <a:pt x="69325" y="3485760"/>
                  <a:pt x="5185" y="2805165"/>
                </a:cubicBezTo>
                <a:cubicBezTo>
                  <a:pt x="-58955" y="2124566"/>
                  <a:pt x="482673" y="1419025"/>
                  <a:pt x="1038553" y="902343"/>
                </a:cubicBezTo>
                <a:cubicBezTo>
                  <a:pt x="1594434" y="385657"/>
                  <a:pt x="2164567" y="61395"/>
                  <a:pt x="2798841" y="7943"/>
                </a:cubicBezTo>
                <a:cubicBezTo>
                  <a:pt x="2878126" y="1262"/>
                  <a:pt x="2958468" y="-1187"/>
                  <a:pt x="3038928" y="532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6432975" y="2778779"/>
            <a:ext cx="5127283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dirty="0"/>
              <a:t>Diapo de section</a:t>
            </a:r>
            <a:endParaRPr lang="fr-CH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432976" y="3877330"/>
            <a:ext cx="5127282" cy="614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H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916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10383708" y="5742106"/>
            <a:ext cx="332390" cy="332470"/>
          </a:xfrm>
          <a:prstGeom prst="roundRect">
            <a:avLst>
              <a:gd name="adj" fmla="val 12765"/>
            </a:avLst>
          </a:prstGeom>
          <a:solidFill>
            <a:srgbClr val="83CD2E">
              <a:alpha val="59000"/>
            </a:srgbClr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469279" y="541670"/>
            <a:ext cx="11367120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69279" y="1384375"/>
            <a:ext cx="11367120" cy="4606992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28167">
            <a:off x="8260351" y="1806540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>
              <a:alpha val="35000"/>
            </a:srgbClr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-93859" y="-40171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1533418" y="274217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07617" y="6577843"/>
            <a:ext cx="300256" cy="299964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3449559" y="5931658"/>
            <a:ext cx="345726" cy="345390"/>
          </a:xfrm>
          <a:prstGeom prst="roundRect">
            <a:avLst>
              <a:gd name="adj" fmla="val 12765"/>
            </a:avLst>
          </a:prstGeom>
          <a:solidFill>
            <a:srgbClr val="008C50">
              <a:alpha val="34000"/>
            </a:srgbClr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 rot="1939897">
            <a:off x="572365" y="1657706"/>
            <a:ext cx="3813575" cy="3811354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83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1992DE-C321-BB46-B3F5-833CA5D253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466" y="1491341"/>
            <a:ext cx="3805721" cy="3787788"/>
          </a:xfrm>
          <a:custGeom>
            <a:avLst/>
            <a:gdLst>
              <a:gd name="connsiteX0" fmla="*/ 3038928 w 4600363"/>
              <a:gd name="connsiteY0" fmla="*/ 532 h 4578686"/>
              <a:gd name="connsiteX1" fmla="*/ 4423723 w 4600363"/>
              <a:gd name="connsiteY1" fmla="*/ 627964 h 4578686"/>
              <a:gd name="connsiteX2" fmla="*/ 4437976 w 4600363"/>
              <a:gd name="connsiteY2" fmla="*/ 2459519 h 4578686"/>
              <a:gd name="connsiteX3" fmla="*/ 3582775 w 4600363"/>
              <a:gd name="connsiteY3" fmla="*/ 4212681 h 4578686"/>
              <a:gd name="connsiteX4" fmla="*/ 1494660 w 4600363"/>
              <a:gd name="connsiteY4" fmla="*/ 4419355 h 4578686"/>
              <a:gd name="connsiteX5" fmla="*/ 5185 w 4600363"/>
              <a:gd name="connsiteY5" fmla="*/ 2805165 h 4578686"/>
              <a:gd name="connsiteX6" fmla="*/ 1038553 w 4600363"/>
              <a:gd name="connsiteY6" fmla="*/ 902343 h 4578686"/>
              <a:gd name="connsiteX7" fmla="*/ 2798841 w 4600363"/>
              <a:gd name="connsiteY7" fmla="*/ 7943 h 4578686"/>
              <a:gd name="connsiteX8" fmla="*/ 3038928 w 4600363"/>
              <a:gd name="connsiteY8" fmla="*/ 532 h 457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363" h="4578686">
                <a:moveTo>
                  <a:pt x="3038928" y="532"/>
                </a:moveTo>
                <a:cubicBezTo>
                  <a:pt x="3602152" y="12566"/>
                  <a:pt x="4171173" y="228870"/>
                  <a:pt x="4423723" y="627964"/>
                </a:cubicBezTo>
                <a:cubicBezTo>
                  <a:pt x="4715916" y="1084071"/>
                  <a:pt x="4591201" y="1775359"/>
                  <a:pt x="4437976" y="2459519"/>
                </a:cubicBezTo>
                <a:cubicBezTo>
                  <a:pt x="4281189" y="3147245"/>
                  <a:pt x="4092334" y="3824279"/>
                  <a:pt x="3582775" y="4212681"/>
                </a:cubicBezTo>
                <a:cubicBezTo>
                  <a:pt x="3073216" y="4601087"/>
                  <a:pt x="2246522" y="4697295"/>
                  <a:pt x="1494660" y="4419355"/>
                </a:cubicBezTo>
                <a:cubicBezTo>
                  <a:pt x="746360" y="4141414"/>
                  <a:pt x="69325" y="3485760"/>
                  <a:pt x="5185" y="2805165"/>
                </a:cubicBezTo>
                <a:cubicBezTo>
                  <a:pt x="-58955" y="2124566"/>
                  <a:pt x="482673" y="1419025"/>
                  <a:pt x="1038553" y="902343"/>
                </a:cubicBezTo>
                <a:cubicBezTo>
                  <a:pt x="1594434" y="385657"/>
                  <a:pt x="2164567" y="61395"/>
                  <a:pt x="2798841" y="7943"/>
                </a:cubicBezTo>
                <a:cubicBezTo>
                  <a:pt x="2878126" y="1262"/>
                  <a:pt x="2958468" y="-1187"/>
                  <a:pt x="3038928" y="532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109518" y="1087581"/>
            <a:ext cx="6726881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109518" y="1930286"/>
            <a:ext cx="6726881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7973">
            <a:off x="3796964" y="728287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0260984">
            <a:off x="375516" y="6000508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6147">
            <a:off x="11661758" y="3441031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>
              <a:alpha val="54000"/>
            </a:srgbClr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109518" y="1087581"/>
            <a:ext cx="6726881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109518" y="1930286"/>
            <a:ext cx="6726881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EEFF07-6EA5-E745-8603-F4D41C15F4ED}"/>
              </a:ext>
            </a:extLst>
          </p:cNvPr>
          <p:cNvSpPr/>
          <p:nvPr userDrawn="1"/>
        </p:nvSpPr>
        <p:spPr>
          <a:xfrm rot="900000">
            <a:off x="793271" y="1660632"/>
            <a:ext cx="3391837" cy="3391837"/>
          </a:xfrm>
          <a:prstGeom prst="roundRect">
            <a:avLst>
              <a:gd name="adj" fmla="val 11787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BFD1A7C-9A00-8D43-B3E7-D99CDEDACD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5403" y="1429555"/>
            <a:ext cx="4340796" cy="4340796"/>
          </a:xfrm>
          <a:custGeom>
            <a:avLst/>
            <a:gdLst>
              <a:gd name="connsiteX0" fmla="*/ 2086232 w 5428677"/>
              <a:gd name="connsiteY0" fmla="*/ 1246 h 5428677"/>
              <a:gd name="connsiteX1" fmla="*/ 2371025 w 5428677"/>
              <a:gd name="connsiteY1" fmla="*/ 67070 h 5428677"/>
              <a:gd name="connsiteX2" fmla="*/ 5178598 w 5428677"/>
              <a:gd name="connsiteY2" fmla="*/ 1688023 h 5428677"/>
              <a:gd name="connsiteX3" fmla="*/ 5361608 w 5428677"/>
              <a:gd name="connsiteY3" fmla="*/ 2371025 h 5428677"/>
              <a:gd name="connsiteX4" fmla="*/ 3740655 w 5428677"/>
              <a:gd name="connsiteY4" fmla="*/ 5178598 h 5428677"/>
              <a:gd name="connsiteX5" fmla="*/ 3057653 w 5428677"/>
              <a:gd name="connsiteY5" fmla="*/ 5361608 h 5428677"/>
              <a:gd name="connsiteX6" fmla="*/ 250080 w 5428677"/>
              <a:gd name="connsiteY6" fmla="*/ 3740655 h 5428677"/>
              <a:gd name="connsiteX7" fmla="*/ 67070 w 5428677"/>
              <a:gd name="connsiteY7" fmla="*/ 3057653 h 5428677"/>
              <a:gd name="connsiteX8" fmla="*/ 1688024 w 5428677"/>
              <a:gd name="connsiteY8" fmla="*/ 250080 h 5428677"/>
              <a:gd name="connsiteX9" fmla="*/ 2086232 w 5428677"/>
              <a:gd name="connsiteY9" fmla="*/ 1246 h 542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8677" h="5428677">
                <a:moveTo>
                  <a:pt x="2086232" y="1246"/>
                </a:moveTo>
                <a:cubicBezTo>
                  <a:pt x="2182296" y="-5543"/>
                  <a:pt x="2281347" y="15295"/>
                  <a:pt x="2371025" y="67070"/>
                </a:cubicBezTo>
                <a:lnTo>
                  <a:pt x="5178598" y="1688023"/>
                </a:lnTo>
                <a:cubicBezTo>
                  <a:pt x="5417741" y="1826092"/>
                  <a:pt x="5499677" y="2131883"/>
                  <a:pt x="5361608" y="2371025"/>
                </a:cubicBezTo>
                <a:lnTo>
                  <a:pt x="3740655" y="5178598"/>
                </a:lnTo>
                <a:cubicBezTo>
                  <a:pt x="3602586" y="5417741"/>
                  <a:pt x="3296796" y="5499677"/>
                  <a:pt x="3057653" y="5361608"/>
                </a:cubicBezTo>
                <a:lnTo>
                  <a:pt x="250080" y="3740655"/>
                </a:lnTo>
                <a:cubicBezTo>
                  <a:pt x="10938" y="3602586"/>
                  <a:pt x="-70999" y="3296796"/>
                  <a:pt x="67070" y="3057653"/>
                </a:cubicBezTo>
                <a:lnTo>
                  <a:pt x="1688024" y="250080"/>
                </a:lnTo>
                <a:cubicBezTo>
                  <a:pt x="1774317" y="100616"/>
                  <a:pt x="1926126" y="12561"/>
                  <a:pt x="2086232" y="1246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7973">
            <a:off x="3796964" y="728287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0260984">
            <a:off x="375516" y="6000508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6147">
            <a:off x="11661758" y="3441031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>
              <a:alpha val="54000"/>
            </a:srgbClr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1191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C8D4A7-DF4C-8945-91D5-F643A94D23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8295" y="1216541"/>
            <a:ext cx="3355754" cy="4884321"/>
          </a:xfrm>
          <a:custGeom>
            <a:avLst/>
            <a:gdLst>
              <a:gd name="connsiteX0" fmla="*/ 277012 w 3957880"/>
              <a:gd name="connsiteY0" fmla="*/ 0 h 5760720"/>
              <a:gd name="connsiteX1" fmla="*/ 3680868 w 3957880"/>
              <a:gd name="connsiteY1" fmla="*/ 0 h 5760720"/>
              <a:gd name="connsiteX2" fmla="*/ 3957880 w 3957880"/>
              <a:gd name="connsiteY2" fmla="*/ 277012 h 5760720"/>
              <a:gd name="connsiteX3" fmla="*/ 3957880 w 3957880"/>
              <a:gd name="connsiteY3" fmla="*/ 5483708 h 5760720"/>
              <a:gd name="connsiteX4" fmla="*/ 3680868 w 3957880"/>
              <a:gd name="connsiteY4" fmla="*/ 5760720 h 5760720"/>
              <a:gd name="connsiteX5" fmla="*/ 277012 w 3957880"/>
              <a:gd name="connsiteY5" fmla="*/ 5760720 h 5760720"/>
              <a:gd name="connsiteX6" fmla="*/ 0 w 3957880"/>
              <a:gd name="connsiteY6" fmla="*/ 5483708 h 5760720"/>
              <a:gd name="connsiteX7" fmla="*/ 0 w 3957880"/>
              <a:gd name="connsiteY7" fmla="*/ 277012 h 5760720"/>
              <a:gd name="connsiteX8" fmla="*/ 277012 w 3957880"/>
              <a:gd name="connsiteY8" fmla="*/ 0 h 576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7880" h="5760720">
                <a:moveTo>
                  <a:pt x="277012" y="0"/>
                </a:moveTo>
                <a:lnTo>
                  <a:pt x="3680868" y="0"/>
                </a:lnTo>
                <a:cubicBezTo>
                  <a:pt x="3833858" y="0"/>
                  <a:pt x="3957880" y="124022"/>
                  <a:pt x="3957880" y="277012"/>
                </a:cubicBezTo>
                <a:lnTo>
                  <a:pt x="3957880" y="5483708"/>
                </a:lnTo>
                <a:cubicBezTo>
                  <a:pt x="3957880" y="5636698"/>
                  <a:pt x="3833858" y="5760720"/>
                  <a:pt x="3680868" y="5760720"/>
                </a:cubicBezTo>
                <a:lnTo>
                  <a:pt x="277012" y="5760720"/>
                </a:lnTo>
                <a:cubicBezTo>
                  <a:pt x="124022" y="5760720"/>
                  <a:pt x="0" y="5636698"/>
                  <a:pt x="0" y="5483708"/>
                </a:cubicBezTo>
                <a:lnTo>
                  <a:pt x="0" y="277012"/>
                </a:lnTo>
                <a:cubicBezTo>
                  <a:pt x="0" y="124022"/>
                  <a:pt x="124022" y="0"/>
                  <a:pt x="27701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5109518" y="1087581"/>
            <a:ext cx="6726881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109518" y="1930286"/>
            <a:ext cx="6726881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7973">
            <a:off x="2920633" y="433970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0260984">
            <a:off x="375516" y="6000508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6147">
            <a:off x="-174263" y="-72096"/>
            <a:ext cx="939330" cy="938417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3012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828231">
            <a:off x="11552255" y="3192173"/>
            <a:ext cx="489442" cy="488839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777056">
            <a:off x="9245667" y="6011164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453906">
            <a:off x="8835482" y="133752"/>
            <a:ext cx="939330" cy="938417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E311E49-DAA5-164A-ADAE-AEEBCC265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0543" y="1052322"/>
            <a:ext cx="3471893" cy="3471893"/>
          </a:xfrm>
          <a:custGeom>
            <a:avLst/>
            <a:gdLst>
              <a:gd name="connsiteX0" fmla="*/ 1735947 w 3471893"/>
              <a:gd name="connsiteY0" fmla="*/ 0 h 3471893"/>
              <a:gd name="connsiteX1" fmla="*/ 2056582 w 3471893"/>
              <a:gd name="connsiteY1" fmla="*/ 132812 h 3471893"/>
              <a:gd name="connsiteX2" fmla="*/ 3339083 w 3471893"/>
              <a:gd name="connsiteY2" fmla="*/ 1415312 h 3471893"/>
              <a:gd name="connsiteX3" fmla="*/ 3339083 w 3471893"/>
              <a:gd name="connsiteY3" fmla="*/ 2056582 h 3471893"/>
              <a:gd name="connsiteX4" fmla="*/ 2056582 w 3471893"/>
              <a:gd name="connsiteY4" fmla="*/ 3339083 h 3471893"/>
              <a:gd name="connsiteX5" fmla="*/ 1415313 w 3471893"/>
              <a:gd name="connsiteY5" fmla="*/ 3339083 h 3471893"/>
              <a:gd name="connsiteX6" fmla="*/ 132812 w 3471893"/>
              <a:gd name="connsiteY6" fmla="*/ 2056582 h 3471893"/>
              <a:gd name="connsiteX7" fmla="*/ 132812 w 3471893"/>
              <a:gd name="connsiteY7" fmla="*/ 1415312 h 3471893"/>
              <a:gd name="connsiteX8" fmla="*/ 1415313 w 3471893"/>
              <a:gd name="connsiteY8" fmla="*/ 132812 h 3471893"/>
              <a:gd name="connsiteX9" fmla="*/ 1735947 w 3471893"/>
              <a:gd name="connsiteY9" fmla="*/ 0 h 347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1893" h="3471893">
                <a:moveTo>
                  <a:pt x="1735947" y="0"/>
                </a:moveTo>
                <a:cubicBezTo>
                  <a:pt x="1851994" y="0"/>
                  <a:pt x="1968041" y="44271"/>
                  <a:pt x="2056582" y="132812"/>
                </a:cubicBezTo>
                <a:lnTo>
                  <a:pt x="3339083" y="1415312"/>
                </a:lnTo>
                <a:cubicBezTo>
                  <a:pt x="3516164" y="1592394"/>
                  <a:pt x="3516164" y="1879500"/>
                  <a:pt x="3339083" y="2056582"/>
                </a:cubicBezTo>
                <a:lnTo>
                  <a:pt x="2056582" y="3339083"/>
                </a:lnTo>
                <a:cubicBezTo>
                  <a:pt x="1879500" y="3516164"/>
                  <a:pt x="1592394" y="3516164"/>
                  <a:pt x="1415313" y="3339083"/>
                </a:cubicBezTo>
                <a:lnTo>
                  <a:pt x="132812" y="2056582"/>
                </a:lnTo>
                <a:cubicBezTo>
                  <a:pt x="-44270" y="1879500"/>
                  <a:pt x="-44270" y="1592394"/>
                  <a:pt x="132812" y="1415312"/>
                </a:cubicBezTo>
                <a:lnTo>
                  <a:pt x="1415313" y="132812"/>
                </a:lnTo>
                <a:cubicBezTo>
                  <a:pt x="1503854" y="44271"/>
                  <a:pt x="1619900" y="0"/>
                  <a:pt x="173594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F752D3B-1DC2-5E4A-986A-BE3016923B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58584" y="-39959"/>
            <a:ext cx="2633416" cy="3173802"/>
          </a:xfrm>
          <a:custGeom>
            <a:avLst/>
            <a:gdLst>
              <a:gd name="connsiteX0" fmla="*/ 1250033 w 2633416"/>
              <a:gd name="connsiteY0" fmla="*/ 0 h 3173802"/>
              <a:gd name="connsiteX1" fmla="*/ 2221861 w 2633416"/>
              <a:gd name="connsiteY1" fmla="*/ 0 h 3173802"/>
              <a:gd name="connsiteX2" fmla="*/ 2633416 w 2633416"/>
              <a:gd name="connsiteY2" fmla="*/ 411555 h 3173802"/>
              <a:gd name="connsiteX3" fmla="*/ 2633415 w 2633416"/>
              <a:gd name="connsiteY3" fmla="*/ 2464158 h 3173802"/>
              <a:gd name="connsiteX4" fmla="*/ 2056582 w 2633416"/>
              <a:gd name="connsiteY4" fmla="*/ 3040992 h 3173802"/>
              <a:gd name="connsiteX5" fmla="*/ 1415312 w 2633416"/>
              <a:gd name="connsiteY5" fmla="*/ 3040992 h 3173802"/>
              <a:gd name="connsiteX6" fmla="*/ 132811 w 2633416"/>
              <a:gd name="connsiteY6" fmla="*/ 1758491 h 3173802"/>
              <a:gd name="connsiteX7" fmla="*/ 132811 w 2633416"/>
              <a:gd name="connsiteY7" fmla="*/ 1117221 h 317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3416" h="3173802">
                <a:moveTo>
                  <a:pt x="1250033" y="0"/>
                </a:moveTo>
                <a:lnTo>
                  <a:pt x="2221861" y="0"/>
                </a:lnTo>
                <a:lnTo>
                  <a:pt x="2633416" y="411555"/>
                </a:lnTo>
                <a:lnTo>
                  <a:pt x="2633415" y="2464158"/>
                </a:lnTo>
                <a:lnTo>
                  <a:pt x="2056582" y="3040992"/>
                </a:lnTo>
                <a:cubicBezTo>
                  <a:pt x="1879500" y="3218073"/>
                  <a:pt x="1592394" y="3218073"/>
                  <a:pt x="1415312" y="3040992"/>
                </a:cubicBezTo>
                <a:lnTo>
                  <a:pt x="132811" y="1758491"/>
                </a:lnTo>
                <a:cubicBezTo>
                  <a:pt x="-44270" y="1581409"/>
                  <a:pt x="-44270" y="1294303"/>
                  <a:pt x="132811" y="1117221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A17DAD5-3A06-5C49-BE42-2C80022CD4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17592" y="3090952"/>
            <a:ext cx="3471893" cy="3471892"/>
          </a:xfrm>
          <a:custGeom>
            <a:avLst/>
            <a:gdLst>
              <a:gd name="connsiteX0" fmla="*/ 1735947 w 3471893"/>
              <a:gd name="connsiteY0" fmla="*/ 0 h 3471892"/>
              <a:gd name="connsiteX1" fmla="*/ 2056582 w 3471893"/>
              <a:gd name="connsiteY1" fmla="*/ 132811 h 3471892"/>
              <a:gd name="connsiteX2" fmla="*/ 3339083 w 3471893"/>
              <a:gd name="connsiteY2" fmla="*/ 1415312 h 3471892"/>
              <a:gd name="connsiteX3" fmla="*/ 3339083 w 3471893"/>
              <a:gd name="connsiteY3" fmla="*/ 2056581 h 3471892"/>
              <a:gd name="connsiteX4" fmla="*/ 2056582 w 3471893"/>
              <a:gd name="connsiteY4" fmla="*/ 3339082 h 3471892"/>
              <a:gd name="connsiteX5" fmla="*/ 1415312 w 3471893"/>
              <a:gd name="connsiteY5" fmla="*/ 3339082 h 3471892"/>
              <a:gd name="connsiteX6" fmla="*/ 132811 w 3471893"/>
              <a:gd name="connsiteY6" fmla="*/ 2056581 h 3471892"/>
              <a:gd name="connsiteX7" fmla="*/ 132811 w 3471893"/>
              <a:gd name="connsiteY7" fmla="*/ 1415312 h 3471892"/>
              <a:gd name="connsiteX8" fmla="*/ 1415312 w 3471893"/>
              <a:gd name="connsiteY8" fmla="*/ 132811 h 3471892"/>
              <a:gd name="connsiteX9" fmla="*/ 1735947 w 3471893"/>
              <a:gd name="connsiteY9" fmla="*/ 0 h 347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1893" h="3471892">
                <a:moveTo>
                  <a:pt x="1735947" y="0"/>
                </a:moveTo>
                <a:cubicBezTo>
                  <a:pt x="1851994" y="0"/>
                  <a:pt x="1968041" y="44270"/>
                  <a:pt x="2056582" y="132811"/>
                </a:cubicBezTo>
                <a:lnTo>
                  <a:pt x="3339083" y="1415312"/>
                </a:lnTo>
                <a:cubicBezTo>
                  <a:pt x="3516164" y="1592393"/>
                  <a:pt x="3516164" y="1879500"/>
                  <a:pt x="3339083" y="2056581"/>
                </a:cubicBezTo>
                <a:lnTo>
                  <a:pt x="2056582" y="3339082"/>
                </a:lnTo>
                <a:cubicBezTo>
                  <a:pt x="1879500" y="3516163"/>
                  <a:pt x="1592394" y="3516163"/>
                  <a:pt x="1415312" y="3339082"/>
                </a:cubicBezTo>
                <a:lnTo>
                  <a:pt x="132811" y="2056581"/>
                </a:lnTo>
                <a:cubicBezTo>
                  <a:pt x="-44270" y="1879500"/>
                  <a:pt x="-44270" y="1592393"/>
                  <a:pt x="132811" y="1415312"/>
                </a:cubicBezTo>
                <a:lnTo>
                  <a:pt x="1415312" y="132811"/>
                </a:lnTo>
                <a:cubicBezTo>
                  <a:pt x="1503853" y="44270"/>
                  <a:pt x="1619900" y="0"/>
                  <a:pt x="173594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395714-9418-AA42-AF64-233A0BE946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2383" y="4188036"/>
            <a:ext cx="3092668" cy="2669965"/>
          </a:xfrm>
          <a:custGeom>
            <a:avLst/>
            <a:gdLst>
              <a:gd name="connsiteX0" fmla="*/ 1546334 w 3092668"/>
              <a:gd name="connsiteY0" fmla="*/ 0 h 2669965"/>
              <a:gd name="connsiteX1" fmla="*/ 1831947 w 3092668"/>
              <a:gd name="connsiteY1" fmla="*/ 118305 h 2669965"/>
              <a:gd name="connsiteX2" fmla="*/ 2974364 w 3092668"/>
              <a:gd name="connsiteY2" fmla="*/ 1260722 h 2669965"/>
              <a:gd name="connsiteX3" fmla="*/ 2974364 w 3092668"/>
              <a:gd name="connsiteY3" fmla="*/ 1831947 h 2669965"/>
              <a:gd name="connsiteX4" fmla="*/ 2136346 w 3092668"/>
              <a:gd name="connsiteY4" fmla="*/ 2669965 h 2669965"/>
              <a:gd name="connsiteX5" fmla="*/ 956323 w 3092668"/>
              <a:gd name="connsiteY5" fmla="*/ 2669965 h 2669965"/>
              <a:gd name="connsiteX6" fmla="*/ 118305 w 3092668"/>
              <a:gd name="connsiteY6" fmla="*/ 1831947 h 2669965"/>
              <a:gd name="connsiteX7" fmla="*/ 118305 w 3092668"/>
              <a:gd name="connsiteY7" fmla="*/ 1260722 h 2669965"/>
              <a:gd name="connsiteX8" fmla="*/ 1260722 w 3092668"/>
              <a:gd name="connsiteY8" fmla="*/ 118305 h 2669965"/>
              <a:gd name="connsiteX9" fmla="*/ 1546334 w 3092668"/>
              <a:gd name="connsiteY9" fmla="*/ 0 h 26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2668" h="2669965">
                <a:moveTo>
                  <a:pt x="1546334" y="0"/>
                </a:moveTo>
                <a:cubicBezTo>
                  <a:pt x="1649705" y="0"/>
                  <a:pt x="1753077" y="39435"/>
                  <a:pt x="1831947" y="118305"/>
                </a:cubicBezTo>
                <a:lnTo>
                  <a:pt x="2974364" y="1260722"/>
                </a:lnTo>
                <a:cubicBezTo>
                  <a:pt x="3132103" y="1418461"/>
                  <a:pt x="3132103" y="1674207"/>
                  <a:pt x="2974364" y="1831947"/>
                </a:cubicBezTo>
                <a:lnTo>
                  <a:pt x="2136346" y="2669965"/>
                </a:lnTo>
                <a:lnTo>
                  <a:pt x="956323" y="2669965"/>
                </a:lnTo>
                <a:lnTo>
                  <a:pt x="118305" y="1831947"/>
                </a:lnTo>
                <a:cubicBezTo>
                  <a:pt x="-39435" y="1674207"/>
                  <a:pt x="-39435" y="1418461"/>
                  <a:pt x="118305" y="1260722"/>
                </a:cubicBezTo>
                <a:lnTo>
                  <a:pt x="1260722" y="118305"/>
                </a:lnTo>
                <a:cubicBezTo>
                  <a:pt x="1339591" y="39435"/>
                  <a:pt x="1442963" y="0"/>
                  <a:pt x="1546334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21147" y="1087581"/>
            <a:ext cx="5523752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21147" y="1930286"/>
            <a:ext cx="5523752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164347" y="6292132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 dirty="0"/>
              <a:t>05.06.2022</a:t>
            </a:r>
            <a:endParaRPr lang="fr-CH" dirty="0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21147" y="6292132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361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0201" y="365125"/>
            <a:ext cx="114977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0201" y="1825625"/>
            <a:ext cx="114977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05.06.2022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fr-CH" b="1" dirty="0">
                <a:solidFill>
                  <a:srgbClr val="008C50"/>
                </a:solidFill>
              </a:rPr>
              <a:t>SASDS</a:t>
            </a:r>
            <a:r>
              <a:rPr lang="fr-CH" dirty="0">
                <a:solidFill>
                  <a:srgbClr val="008C50"/>
                </a:solidFill>
              </a:rPr>
              <a:t>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966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53" r:id="rId3"/>
    <p:sldLayoutId id="2147483687" r:id="rId4"/>
    <p:sldLayoutId id="2147483691" r:id="rId5"/>
    <p:sldLayoutId id="2147483688" r:id="rId6"/>
    <p:sldLayoutId id="2147483689" r:id="rId7"/>
    <p:sldLayoutId id="2147483660" r:id="rId8"/>
    <p:sldLayoutId id="2147483690" r:id="rId9"/>
    <p:sldLayoutId id="2147483655" r:id="rId10"/>
    <p:sldLayoutId id="2147483654" r:id="rId11"/>
    <p:sldLayoutId id="2147483657" r:id="rId12"/>
    <p:sldLayoutId id="2147483676" r:id="rId13"/>
    <p:sldLayoutId id="2147483675" r:id="rId14"/>
    <p:sldLayoutId id="2147483681" r:id="rId15"/>
    <p:sldLayoutId id="2147483678" r:id="rId16"/>
    <p:sldLayoutId id="2147483662" r:id="rId17"/>
    <p:sldLayoutId id="2147483693" r:id="rId18"/>
    <p:sldLayoutId id="2147483673" r:id="rId19"/>
    <p:sldLayoutId id="2147483692" r:id="rId20"/>
    <p:sldLayoutId id="214748364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mages.app.goo.gl/uwK6V8GMnDMpkvgb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4800" dirty="0"/>
              <a:t>Rolle der CNS in der Spitex des Saanebezirks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1800" dirty="0"/>
              <a:t>Justine Wicht, Clinical Nurse Specialist (CNS), Gesundheitsnetz Saane </a:t>
            </a:r>
          </a:p>
          <a:p>
            <a:r>
              <a:rPr lang="de-DE" sz="1400" dirty="0"/>
              <a:t>Symposium Advanced Nursing Practice</a:t>
            </a:r>
          </a:p>
          <a:p>
            <a:r>
              <a:rPr lang="de-DE" sz="1400" dirty="0"/>
              <a:t>Freiburg, 3. Oktober 2024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t="54537" r="-77" b="41"/>
          <a:stretch/>
        </p:blipFill>
        <p:spPr/>
      </p:pic>
    </p:spTree>
    <p:extLst>
      <p:ext uri="{BB962C8B-B14F-4D97-AF65-F5344CB8AC3E}">
        <p14:creationId xmlns:p14="http://schemas.microsoft.com/office/powerpoint/2010/main" val="18329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Entwicklung der Advanced Nurse Practice im RSS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>
                <a:solidFill>
                  <a:srgbClr val="008C50"/>
                </a:solidFill>
              </a:rPr>
              <a:t>Hilfe und Pflege zu Hause (Spitex)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| Gesundheitsnetz Saane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12" name="Ellipse 11"/>
          <p:cNvSpPr/>
          <p:nvPr/>
        </p:nvSpPr>
        <p:spPr>
          <a:xfrm>
            <a:off x="2548801" y="1239226"/>
            <a:ext cx="6786928" cy="5123474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877995748"/>
              </p:ext>
            </p:extLst>
          </p:nvPr>
        </p:nvGraphicFramePr>
        <p:xfrm>
          <a:off x="3377988" y="2657407"/>
          <a:ext cx="5128553" cy="3705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439705" y="1936782"/>
            <a:ext cx="506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Kompetenzzentrum und Qualität</a:t>
            </a:r>
          </a:p>
        </p:txBody>
      </p:sp>
    </p:spTree>
    <p:extLst>
      <p:ext uri="{BB962C8B-B14F-4D97-AF65-F5344CB8AC3E}">
        <p14:creationId xmlns:p14="http://schemas.microsoft.com/office/powerpoint/2010/main" val="200191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Referenzen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279" y="1384375"/>
            <a:ext cx="11367120" cy="392504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Al-Ruzzieh MA, Ayaad O. Nursing Professional Practice Model: Development, Implementation, and Evaluation at an International Specialized Cancer Center. JONA. 2020;50(11):562‑4. DOI: 10.1097/NNA.0000000000000937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Bloemhof J, Knol J, Van Rijn M, Buurman BM. The implementation of a professional practice model to improve the nurse work environment in a Dutch hospital: A quasi-experimental study. JAN. 2021;77(12):4919‑34. DOI: 10.1111/jan.15052 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Duffy JR, Hill KS, Bolton LBurnes, Cox K, Stalling-Weldon LM, Hajewski C. Professional practice models in nursing: successful health system integration. 1st ed. New York: Springer Publishing Company, LLC; 2016. 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Hamilton W, Javed M, Orina J, Pierce T, Campbell CM, Williams K, et al. Components, Implementation, and Outcomes of a Nursing Professional Practice Model: A Systematic Review. Nursing Administration Quarterly. 2023;47(1):84‑93. DOI: 10.1097/NAQ.0000000000000554 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Stallings-Welden LM, Shirey MR. Predictability of a Professional Practice Model to Affect Nurse and Patient Outcomes. Nurs Adm Q. 2015;39(3):199‑210. DOI: 10.1097/NAQ.0000000000000106 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dirty="0"/>
          </a:p>
          <a:p>
            <a:pPr>
              <a:buFont typeface="Wingdings" panose="05000000000000000000" pitchFamily="2" charset="2"/>
              <a:buChar char="§"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>
                <a:solidFill>
                  <a:srgbClr val="008C50"/>
                </a:solidFill>
              </a:rPr>
              <a:t>Hilfe und Pflege zu Hause (Spitex)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| Gesundheitsnetz Saane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7115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/>
              <a:t>Danke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87490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246" y="1651820"/>
            <a:ext cx="11113120" cy="9438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r>
              <a:rPr lang="de-DE" i="1" dirty="0"/>
              <a:t>Wie stellt man die </a:t>
            </a:r>
            <a:r>
              <a:rPr lang="de-DE" b="1" i="1" dirty="0"/>
              <a:t>Harmonisierung </a:t>
            </a:r>
            <a:r>
              <a:rPr lang="de-DE" i="1" dirty="0"/>
              <a:t>in der Pflege sicher?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>
                <a:solidFill>
                  <a:srgbClr val="008C50"/>
                </a:solidFill>
              </a:rPr>
              <a:t>Hilfe und Pflege zu Hause (Spitex)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| Gesundheitsnetz Saane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657471" y="622267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Identifizierung einer Feld-Problematik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126" y="3119744"/>
            <a:ext cx="5305425" cy="2314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0246" y="6436442"/>
            <a:ext cx="35461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Bild: </a:t>
            </a:r>
            <a:r>
              <a:rPr lang="de-DE" sz="1100" dirty="0">
                <a:hlinkClick r:id="rId4"/>
              </a:rPr>
              <a:t>https://images.app.goo.gl/uwK6V8GMnDMpkvgb9</a:t>
            </a:r>
            <a:r>
              <a:rPr lang="de-DE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07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>
                <a:solidFill>
                  <a:srgbClr val="008C50"/>
                </a:solidFill>
              </a:rPr>
              <a:t>Hilfe und Pflege zu Hause (Spitex)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| Gesundheitsnetz Saane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0" y="1205789"/>
            <a:ext cx="4618700" cy="4518566"/>
          </a:xfrm>
          <a:prstGeom prst="rect">
            <a:avLst/>
          </a:prstGeom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285911081"/>
              </p:ext>
            </p:extLst>
          </p:nvPr>
        </p:nvGraphicFramePr>
        <p:xfrm>
          <a:off x="5924998" y="1895827"/>
          <a:ext cx="4987988" cy="362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432116" y="95052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56768" y="6369759"/>
            <a:ext cx="1176545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fr-FR" sz="900" normalizeH="0" dirty="0">
                <a:ln>
                  <a:noFill/>
                </a:ln>
                <a:effectLst/>
                <a:latin typeface="Arial"/>
                <a:sym typeface="Arial"/>
              </a:rPr>
              <a:t>Datei:Karte Gemeinden des Bezirks Saane 2021.png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657471" y="187190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Kontext</a:t>
            </a:r>
          </a:p>
        </p:txBody>
      </p:sp>
    </p:spTree>
    <p:extLst>
      <p:ext uri="{BB962C8B-B14F-4D97-AF65-F5344CB8AC3E}">
        <p14:creationId xmlns:p14="http://schemas.microsoft.com/office/powerpoint/2010/main" val="101671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z="800" dirty="0">
                <a:solidFill>
                  <a:srgbClr val="008C50"/>
                </a:solidFill>
              </a:rPr>
              <a:t>Hilfe und Pflege zu Hause (Spitex)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| Gesundheitsnetz Saane</a:t>
            </a:r>
            <a:endParaRPr lang="fr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z="800" smtClean="0"/>
              <a:pPr/>
              <a:t>4</a:t>
            </a:fld>
            <a:endParaRPr lang="fr-CH" sz="800" dirty="0"/>
          </a:p>
        </p:txBody>
      </p:sp>
      <p:sp>
        <p:nvSpPr>
          <p:cNvPr id="8" name="ZoneTexte 7"/>
          <p:cNvSpPr txBox="1"/>
          <p:nvPr/>
        </p:nvSpPr>
        <p:spPr>
          <a:xfrm>
            <a:off x="2913616" y="1142743"/>
            <a:ext cx="5545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Empfehlungen der Literatur 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5347097" y="1676642"/>
            <a:ext cx="678430" cy="626250"/>
          </a:xfrm>
          <a:prstGeom prst="downArrow">
            <a:avLst/>
          </a:pr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sp>
        <p:nvSpPr>
          <p:cNvPr id="11" name="Flèche vers le bas 10"/>
          <p:cNvSpPr/>
          <p:nvPr/>
        </p:nvSpPr>
        <p:spPr>
          <a:xfrm rot="16200000">
            <a:off x="490409" y="5451293"/>
            <a:ext cx="812299" cy="924160"/>
          </a:xfrm>
          <a:prstGeom prst="downArrow">
            <a:avLst/>
          </a:pr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>
              <a:solidFill>
                <a:srgbClr val="008C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2446" y="2613545"/>
            <a:ext cx="102277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Pflegeprozesse und klinische Praktiken harmonisieren </a:t>
            </a:r>
            <a:r>
              <a:rPr lang="de-DE" sz="1400" dirty="0"/>
              <a:t>(Duffy, 2016; Bloemhof, 2021)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Patientenzufriedenheit bezüglich Pflege </a:t>
            </a:r>
            <a:r>
              <a:rPr lang="de-DE" sz="2000"/>
              <a:t>verbessern </a:t>
            </a:r>
            <a:r>
              <a:rPr lang="de-DE" sz="1400"/>
              <a:t>(</a:t>
            </a:r>
            <a:r>
              <a:rPr lang="de-DE" sz="1400" dirty="0"/>
              <a:t>Al-Ruzzieh, 2020)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Klinische Autonomie verbessern </a:t>
            </a:r>
            <a:r>
              <a:rPr lang="de-DE" sz="1400" dirty="0"/>
              <a:t>(Stallings-Welden, 2015; Hamilton, 2023)</a:t>
            </a:r>
            <a:endParaRPr lang="fr-CH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Arbeitszufriedenheit steigern </a:t>
            </a:r>
            <a:r>
              <a:rPr lang="de-DE" sz="1400" dirty="0"/>
              <a:t>(Stallings-Welden, 2015; Hamilton, 2023)</a:t>
            </a:r>
            <a:endParaRPr lang="fr-CH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Berufsübergreifende Zusammenarbeit stärken </a:t>
            </a:r>
            <a:r>
              <a:rPr lang="de-DE" sz="1400" dirty="0"/>
              <a:t>(Stallings-Welden, 2015; Hamilton, 2023)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CH" sz="1400" dirty="0"/>
          </a:p>
          <a:p>
            <a:pPr algn="ctr"/>
            <a:r>
              <a:rPr lang="de-DE" sz="2000" b="1" dirty="0"/>
              <a:t>Berufspraxismodell (BPM)</a:t>
            </a:r>
          </a:p>
          <a:p>
            <a:endParaRPr lang="fr-CH" sz="14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9973340" y="1676642"/>
            <a:ext cx="2112113" cy="2939603"/>
          </a:xfrm>
          <a:prstGeom prst="roundRect">
            <a:avLst/>
          </a:prstGeom>
          <a:noFill/>
          <a:ln>
            <a:solidFill>
              <a:srgbClr val="008C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 Zusammenarbeit mit dem IUFRS (Masterarbeiten) </a:t>
            </a:r>
          </a:p>
          <a:p>
            <a:pPr algn="ctr"/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706" y="3258461"/>
            <a:ext cx="1057693" cy="1057693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2195640" y="218107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 Rolle der CNS in einem Implementierungsprojekt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6439" y="4827180"/>
            <a:ext cx="8369138" cy="149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Ziele</a:t>
            </a:r>
          </a:p>
          <a:p>
            <a:pPr algn="ctr"/>
            <a:endParaRPr lang="fr-CH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1. Entwicklung eines klinikspezifischen BPM in </a:t>
            </a:r>
            <a:r>
              <a:rPr lang="de-DE" b="1" dirty="0">
                <a:solidFill>
                  <a:schemeClr val="tx1"/>
                </a:solidFill>
              </a:rPr>
              <a:t>Zusammenarbeit</a:t>
            </a:r>
            <a:r>
              <a:rPr lang="de-DE" dirty="0">
                <a:solidFill>
                  <a:schemeClr val="tx1"/>
                </a:solidFill>
              </a:rPr>
              <a:t> mit den Spitex-Teams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2. </a:t>
            </a:r>
            <a:r>
              <a:rPr lang="de-DE" b="1" dirty="0">
                <a:solidFill>
                  <a:schemeClr val="tx1"/>
                </a:solidFill>
              </a:rPr>
              <a:t>Implementierung </a:t>
            </a:r>
            <a:r>
              <a:rPr lang="de-DE" dirty="0">
                <a:solidFill>
                  <a:schemeClr val="tx1"/>
                </a:solidFill>
              </a:rPr>
              <a:t>BPM im Dienst für Hilfe und Pflege zu Hause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8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>
                <a:solidFill>
                  <a:srgbClr val="008C50"/>
                </a:solidFill>
              </a:rPr>
              <a:t>Hilfe und Pflege zu Hause (Spitex)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| Gesundheitsnetz Saane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11" name="ZoneTexte 10"/>
          <p:cNvSpPr txBox="1"/>
          <p:nvPr/>
        </p:nvSpPr>
        <p:spPr>
          <a:xfrm>
            <a:off x="707470" y="1363642"/>
            <a:ext cx="10426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Methode:</a:t>
            </a:r>
            <a:r>
              <a:rPr lang="de-DE" sz="2400" dirty="0"/>
              <a:t> Transversales Studiendesign, multimethodisch nach dem Concept-Mapping-Prozess </a:t>
            </a:r>
            <a:endParaRPr lang="fr-CH" sz="2400" dirty="0"/>
          </a:p>
          <a:p>
            <a:r>
              <a:rPr lang="de-DE" sz="2400" dirty="0"/>
              <a:t> </a:t>
            </a:r>
            <a:endParaRPr lang="fr-FR" sz="2400" dirty="0"/>
          </a:p>
          <a:p>
            <a:r>
              <a:rPr lang="de-DE" sz="2400" b="1" dirty="0"/>
              <a:t>Dauer:</a:t>
            </a:r>
            <a:r>
              <a:rPr lang="de-DE" sz="2400" dirty="0"/>
              <a:t> November 2022 bis September 2023 </a:t>
            </a:r>
          </a:p>
          <a:p>
            <a:endParaRPr lang="fr-CH" sz="2400" dirty="0"/>
          </a:p>
          <a:p>
            <a:r>
              <a:rPr lang="de-DE" sz="2400" b="1" dirty="0"/>
              <a:t>Befragte:</a:t>
            </a:r>
            <a:r>
              <a:rPr lang="de-DE" sz="2400" dirty="0"/>
              <a:t> 183 Mitarbeitende (Geschäftsführung bis Pflegeteams)</a:t>
            </a:r>
          </a:p>
          <a:p>
            <a:endParaRPr lang="fr-CH" sz="2400" dirty="0"/>
          </a:p>
          <a:p>
            <a:pPr algn="ctr"/>
            <a:endParaRPr lang="fr-CH" sz="2400" i="1" dirty="0"/>
          </a:p>
          <a:p>
            <a:pPr algn="ctr"/>
            <a:endParaRPr lang="fr-CH" sz="2400" i="1" dirty="0"/>
          </a:p>
          <a:p>
            <a:endParaRPr lang="fr-CH" sz="2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657471" y="187190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b="1" dirty="0">
                <a:solidFill>
                  <a:schemeClr val="tx1"/>
                </a:solidFill>
              </a:rPr>
              <a:t>Innovationsförderung</a:t>
            </a:r>
            <a:endParaRPr lang="de-DE" sz="2400" b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3827721"/>
            <a:ext cx="3158534" cy="28806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1159" y="6466215"/>
            <a:ext cx="44326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Bild: https://fr.freepik.com/photos-vecteurs-libre/groupe-de-personnes</a:t>
            </a:r>
          </a:p>
        </p:txBody>
      </p:sp>
    </p:spTree>
    <p:extLst>
      <p:ext uri="{BB962C8B-B14F-4D97-AF65-F5344CB8AC3E}">
        <p14:creationId xmlns:p14="http://schemas.microsoft.com/office/powerpoint/2010/main" val="95999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>
                <a:solidFill>
                  <a:srgbClr val="008C50"/>
                </a:solidFill>
              </a:rPr>
              <a:t>Hilfe und Pflege zu Hause (Spitex)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| Gesundheitsnetz Saane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6</a:t>
            </a:fld>
            <a:endParaRPr lang="fr-CH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70" y="1207391"/>
            <a:ext cx="6316337" cy="5005263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657471" y="187190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Berufspraxismodell Spitex-Dienst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994670" y="6212654"/>
            <a:ext cx="1678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Version 2.0 MPP_SASDS</a:t>
            </a:r>
          </a:p>
        </p:txBody>
      </p:sp>
    </p:spTree>
    <p:extLst>
      <p:ext uri="{BB962C8B-B14F-4D97-AF65-F5344CB8AC3E}">
        <p14:creationId xmlns:p14="http://schemas.microsoft.com/office/powerpoint/2010/main" val="347137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497668" cy="365125"/>
          </a:xfrm>
        </p:spPr>
        <p:txBody>
          <a:bodyPr/>
          <a:lstStyle/>
          <a:p>
            <a:r>
              <a:rPr lang="de-DE" dirty="0">
                <a:solidFill>
                  <a:srgbClr val="008C50"/>
                </a:solidFill>
              </a:rPr>
              <a:t>Hilfe und Pflege zu Hause (Spitex)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| Gesundheitsnetz Saane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657471" y="187190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Implementierung BPM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01657" y="1013042"/>
            <a:ext cx="1042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400" b="1" dirty="0"/>
          </a:p>
          <a:p>
            <a:pPr algn="ctr"/>
            <a:r>
              <a:rPr lang="de-DE" sz="2400" dirty="0"/>
              <a:t>Empfehlungen der Literatur</a:t>
            </a:r>
          </a:p>
          <a:p>
            <a:endParaRPr lang="fr-CH" sz="2400" b="1" dirty="0"/>
          </a:p>
          <a:p>
            <a:r>
              <a:rPr lang="de-DE" sz="2400" b="1" dirty="0"/>
              <a:t>Methode:</a:t>
            </a:r>
            <a:r>
              <a:rPr lang="de-DE" sz="2400" dirty="0"/>
              <a:t> multimethodisches Studiendesign, je nach Intervention Mapping</a:t>
            </a:r>
            <a:endParaRPr lang="fr-CH" sz="2400" dirty="0"/>
          </a:p>
          <a:p>
            <a:r>
              <a:rPr lang="de-DE" sz="2400" dirty="0"/>
              <a:t> </a:t>
            </a:r>
            <a:endParaRPr lang="fr-FR" sz="2400" dirty="0"/>
          </a:p>
          <a:p>
            <a:r>
              <a:rPr lang="de-DE" sz="2400" dirty="0"/>
              <a:t>Laufzeit: seit November 2023</a:t>
            </a:r>
          </a:p>
          <a:p>
            <a:endParaRPr lang="fr-CH" sz="2400" dirty="0"/>
          </a:p>
          <a:p>
            <a:r>
              <a:rPr lang="de-DE" sz="2400" b="1" dirty="0"/>
              <a:t>Stakeholde</a:t>
            </a:r>
            <a:r>
              <a:rPr lang="de-DE" sz="2400" dirty="0"/>
              <a:t>r: Führungskräfte aus dem Nahbereich + Ermessensstichprobe (Feld) </a:t>
            </a:r>
          </a:p>
          <a:p>
            <a:endParaRPr lang="fr-CH" sz="2400" i="1" dirty="0"/>
          </a:p>
          <a:p>
            <a:pPr algn="ctr"/>
            <a:endParaRPr lang="fr-CH" sz="2400" i="1" dirty="0"/>
          </a:p>
          <a:p>
            <a:pPr algn="ctr"/>
            <a:endParaRPr lang="fr-CH" sz="2400" i="1" dirty="0"/>
          </a:p>
          <a:p>
            <a:endParaRPr lang="fr-CH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45" y="4518177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2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064507" y="6180137"/>
            <a:ext cx="2667000" cy="365125"/>
          </a:xfrm>
        </p:spPr>
        <p:txBody>
          <a:bodyPr/>
          <a:lstStyle/>
          <a:p>
            <a:r>
              <a:rPr lang="de-DE" dirty="0">
                <a:solidFill>
                  <a:srgbClr val="008C50"/>
                </a:solidFill>
              </a:rPr>
              <a:t>Hilfe und Pflege zu Hause (Spitex)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| Gesundheitsnetz Saane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657471" y="187190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Rolle der CNS </a:t>
            </a:r>
            <a:r>
              <a:rPr lang="de-DE" sz="1600" b="1" dirty="0">
                <a:solidFill>
                  <a:schemeClr val="tx1"/>
                </a:solidFill>
              </a:rPr>
              <a:t>(1)</a:t>
            </a:r>
            <a:endParaRPr lang="fr-CH" sz="11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3399" y="2138516"/>
            <a:ext cx="6653722" cy="3657600"/>
          </a:xfrm>
          <a:prstGeom prst="rect">
            <a:avLst/>
          </a:prstGeom>
          <a:noFill/>
          <a:ln w="38100">
            <a:solidFill>
              <a:srgbClr val="008C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Ausgangslage: Alltag im Feld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Systemische Analyse der klinischen Praxis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Kontinuierliche Arbeit mit dem Team und den Führungskräften vor 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Lösungsvorschläge, die einen klinischen Sinn ergeben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Begleitung des Wandels = Initiativkraft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Beitrag zur Aufrechterhaltung des Gelernten</a:t>
            </a:r>
          </a:p>
          <a:p>
            <a:endParaRPr lang="fr-CH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161170549"/>
              </p:ext>
            </p:extLst>
          </p:nvPr>
        </p:nvGraphicFramePr>
        <p:xfrm>
          <a:off x="-801026" y="1338336"/>
          <a:ext cx="6916994" cy="507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050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>
                <a:solidFill>
                  <a:srgbClr val="008C50"/>
                </a:solidFill>
              </a:rPr>
              <a:t>Hilfe und Pflege zu Hause (Spitex)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| Gesundheitsnetz Saane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657471" y="187190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Rolle der CNS </a:t>
            </a:r>
            <a:r>
              <a:rPr lang="de-DE" sz="1600" b="1" dirty="0">
                <a:solidFill>
                  <a:schemeClr val="tx1"/>
                </a:solidFill>
              </a:rPr>
              <a:t>(2)</a:t>
            </a:r>
            <a:endParaRPr lang="fr-CH" sz="11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5183" r="11965"/>
          <a:stretch/>
        </p:blipFill>
        <p:spPr>
          <a:xfrm>
            <a:off x="2077946" y="1154012"/>
            <a:ext cx="7570261" cy="51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0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Grand écran</PresentationFormat>
  <Paragraphs>118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Barlow</vt:lpstr>
      <vt:lpstr>Calibri</vt:lpstr>
      <vt:lpstr>Symbol</vt:lpstr>
      <vt:lpstr>Wingdings</vt:lpstr>
      <vt:lpstr>Office Theme</vt:lpstr>
      <vt:lpstr>Rolle der CNS in der Spitex des Saanebezirks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Entwicklung der Advanced Nurse Practice im RSS </vt:lpstr>
      <vt:lpstr>Referenzen</vt:lpstr>
      <vt:lpstr>Danke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sandra.gindroz@santesarine.ch</dc:creator>
  <cp:lastModifiedBy>Lambelet Moulin Sandra</cp:lastModifiedBy>
  <cp:revision>429</cp:revision>
  <cp:lastPrinted>2024-09-20T05:41:41Z</cp:lastPrinted>
  <dcterms:created xsi:type="dcterms:W3CDTF">2020-11-25T01:06:06Z</dcterms:created>
  <dcterms:modified xsi:type="dcterms:W3CDTF">2024-09-23T06:10:52Z</dcterms:modified>
</cp:coreProperties>
</file>