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heme/theme2.xml" ContentType="application/vnd.openxmlformats-officedocument.theme+xml"/>
  <Override PartName="/ppt/tags/tag127.xml" ContentType="application/vnd.openxmlformats-officedocument.presentationml.tags+xml"/>
  <Override PartName="/ppt/tags/tag128.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3"/>
  </p:notesMasterIdLst>
  <p:sldIdLst>
    <p:sldId id="262" r:id="rId5"/>
    <p:sldId id="316" r:id="rId6"/>
    <p:sldId id="317" r:id="rId7"/>
    <p:sldId id="320" r:id="rId8"/>
    <p:sldId id="321" r:id="rId9"/>
    <p:sldId id="323" r:id="rId10"/>
    <p:sldId id="324" r:id="rId11"/>
    <p:sldId id="322" r:id="rId12"/>
  </p:sldIdLst>
  <p:sldSz cx="9144000" cy="6858000" type="screen4x3"/>
  <p:notesSz cx="6858000" cy="9144000"/>
  <p:custDataLst>
    <p:tags r:id="rId14"/>
  </p:custDataLst>
  <p:defaultTextStyle>
    <a:defPPr>
      <a:defRPr lang="de-DE"/>
    </a:defPPr>
    <a:lvl1pPr algn="ctr" defTabSz="457200" rtl="0" fontAlgn="base">
      <a:spcBef>
        <a:spcPct val="0"/>
      </a:spcBef>
      <a:spcAft>
        <a:spcPct val="0"/>
      </a:spcAft>
      <a:defRPr sz="2000" kern="1200">
        <a:solidFill>
          <a:schemeClr val="tx1"/>
        </a:solidFill>
        <a:latin typeface="Arial" charset="0"/>
        <a:ea typeface="ＭＳ Ｐゴシック" pitchFamily="-112" charset="-128"/>
        <a:cs typeface="+mn-cs"/>
      </a:defRPr>
    </a:lvl1pPr>
    <a:lvl2pPr marL="457200" algn="ctr" defTabSz="457200" rtl="0" fontAlgn="base">
      <a:spcBef>
        <a:spcPct val="0"/>
      </a:spcBef>
      <a:spcAft>
        <a:spcPct val="0"/>
      </a:spcAft>
      <a:defRPr sz="2000" kern="1200">
        <a:solidFill>
          <a:schemeClr val="tx1"/>
        </a:solidFill>
        <a:latin typeface="Arial" charset="0"/>
        <a:ea typeface="ＭＳ Ｐゴシック" pitchFamily="-112" charset="-128"/>
        <a:cs typeface="+mn-cs"/>
      </a:defRPr>
    </a:lvl2pPr>
    <a:lvl3pPr marL="914400" algn="ctr" defTabSz="457200" rtl="0" fontAlgn="base">
      <a:spcBef>
        <a:spcPct val="0"/>
      </a:spcBef>
      <a:spcAft>
        <a:spcPct val="0"/>
      </a:spcAft>
      <a:defRPr sz="2000" kern="1200">
        <a:solidFill>
          <a:schemeClr val="tx1"/>
        </a:solidFill>
        <a:latin typeface="Arial" charset="0"/>
        <a:ea typeface="ＭＳ Ｐゴシック" pitchFamily="-112" charset="-128"/>
        <a:cs typeface="+mn-cs"/>
      </a:defRPr>
    </a:lvl3pPr>
    <a:lvl4pPr marL="1371600" algn="ctr" defTabSz="457200" rtl="0" fontAlgn="base">
      <a:spcBef>
        <a:spcPct val="0"/>
      </a:spcBef>
      <a:spcAft>
        <a:spcPct val="0"/>
      </a:spcAft>
      <a:defRPr sz="2000" kern="1200">
        <a:solidFill>
          <a:schemeClr val="tx1"/>
        </a:solidFill>
        <a:latin typeface="Arial" charset="0"/>
        <a:ea typeface="ＭＳ Ｐゴシック" pitchFamily="-112" charset="-128"/>
        <a:cs typeface="+mn-cs"/>
      </a:defRPr>
    </a:lvl4pPr>
    <a:lvl5pPr marL="1828800" algn="ctr" defTabSz="457200" rtl="0" fontAlgn="base">
      <a:spcBef>
        <a:spcPct val="0"/>
      </a:spcBef>
      <a:spcAft>
        <a:spcPct val="0"/>
      </a:spcAft>
      <a:defRPr sz="2000" kern="1200">
        <a:solidFill>
          <a:schemeClr val="tx1"/>
        </a:solidFill>
        <a:latin typeface="Arial" charset="0"/>
        <a:ea typeface="ＭＳ Ｐゴシック" pitchFamily="-112" charset="-128"/>
        <a:cs typeface="+mn-cs"/>
      </a:defRPr>
    </a:lvl5pPr>
    <a:lvl6pPr marL="2286000" algn="l" defTabSz="914400" rtl="0" eaLnBrk="1" latinLnBrk="0" hangingPunct="1">
      <a:defRPr sz="2000" kern="1200">
        <a:solidFill>
          <a:schemeClr val="tx1"/>
        </a:solidFill>
        <a:latin typeface="Arial" charset="0"/>
        <a:ea typeface="ＭＳ Ｐゴシック" pitchFamily="-112" charset="-128"/>
        <a:cs typeface="+mn-cs"/>
      </a:defRPr>
    </a:lvl6pPr>
    <a:lvl7pPr marL="2743200" algn="l" defTabSz="914400" rtl="0" eaLnBrk="1" latinLnBrk="0" hangingPunct="1">
      <a:defRPr sz="2000" kern="1200">
        <a:solidFill>
          <a:schemeClr val="tx1"/>
        </a:solidFill>
        <a:latin typeface="Arial" charset="0"/>
        <a:ea typeface="ＭＳ Ｐゴシック" pitchFamily="-112" charset="-128"/>
        <a:cs typeface="+mn-cs"/>
      </a:defRPr>
    </a:lvl7pPr>
    <a:lvl8pPr marL="3200400" algn="l" defTabSz="914400" rtl="0" eaLnBrk="1" latinLnBrk="0" hangingPunct="1">
      <a:defRPr sz="2000" kern="1200">
        <a:solidFill>
          <a:schemeClr val="tx1"/>
        </a:solidFill>
        <a:latin typeface="Arial" charset="0"/>
        <a:ea typeface="ＭＳ Ｐゴシック" pitchFamily="-112" charset="-128"/>
        <a:cs typeface="+mn-cs"/>
      </a:defRPr>
    </a:lvl8pPr>
    <a:lvl9pPr marL="3657600" algn="l" defTabSz="914400" rtl="0" eaLnBrk="1" latinLnBrk="0" hangingPunct="1">
      <a:defRPr sz="2000" kern="1200">
        <a:solidFill>
          <a:schemeClr val="tx1"/>
        </a:solidFill>
        <a:latin typeface="Arial" charset="0"/>
        <a:ea typeface="ＭＳ Ｐゴシック" pitchFamily="-112" charset="-128"/>
        <a:cs typeface="+mn-cs"/>
      </a:defRPr>
    </a:lvl9pPr>
  </p:defaultTextStyle>
  <p:extLst>
    <p:ext uri="{EFAFB233-063F-42B5-8137-9DF3F51BA10A}">
      <p15:sldGuideLst xmlns:p15="http://schemas.microsoft.com/office/powerpoint/2012/main">
        <p15:guide id="1" orient="horz" pos="4110">
          <p15:clr>
            <a:srgbClr val="A4A3A4"/>
          </p15:clr>
        </p15:guide>
        <p15:guide id="2" orient="horz" pos="442">
          <p15:clr>
            <a:srgbClr val="A4A3A4"/>
          </p15:clr>
        </p15:guide>
        <p15:guide id="3" orient="horz" pos="1026">
          <p15:clr>
            <a:srgbClr val="A4A3A4"/>
          </p15:clr>
        </p15:guide>
        <p15:guide id="4" orient="horz">
          <p15:clr>
            <a:srgbClr val="A4A3A4"/>
          </p15:clr>
        </p15:guide>
        <p15:guide id="5" orient="horz" pos="197">
          <p15:clr>
            <a:srgbClr val="A4A3A4"/>
          </p15:clr>
        </p15:guide>
        <p15:guide id="6" orient="horz" pos="3786">
          <p15:clr>
            <a:srgbClr val="A4A3A4"/>
          </p15:clr>
        </p15:guide>
        <p15:guide id="7" pos="5489">
          <p15:clr>
            <a:srgbClr val="A4A3A4"/>
          </p15:clr>
        </p15:guide>
        <p15:guide id="8" pos="29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C77"/>
    <a:srgbClr val="333333"/>
    <a:srgbClr val="00A0DB"/>
    <a:srgbClr val="BFDBFD"/>
    <a:srgbClr val="AED1FC"/>
    <a:srgbClr val="A3CBFB"/>
    <a:srgbClr val="0A74F4"/>
    <a:srgbClr val="889FD2"/>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961" autoAdjust="0"/>
    <p:restoredTop sz="94611" autoAdjust="0"/>
  </p:normalViewPr>
  <p:slideViewPr>
    <p:cSldViewPr snapToObjects="1" showGuides="1">
      <p:cViewPr varScale="1">
        <p:scale>
          <a:sx n="110" d="100"/>
          <a:sy n="110" d="100"/>
        </p:scale>
        <p:origin x="1944" y="108"/>
      </p:cViewPr>
      <p:guideLst>
        <p:guide orient="horz" pos="4110"/>
        <p:guide orient="horz" pos="442"/>
        <p:guide orient="horz" pos="1026"/>
        <p:guide orient="horz"/>
        <p:guide orient="horz" pos="197"/>
        <p:guide orient="horz" pos="3786"/>
        <p:guide pos="5489"/>
        <p:guide pos="295"/>
      </p:guideLst>
    </p:cSldViewPr>
  </p:slideViewPr>
  <p:notesTextViewPr>
    <p:cViewPr>
      <p:scale>
        <a:sx n="100" d="100"/>
        <a:sy n="100" d="100"/>
      </p:scale>
      <p:origin x="0" y="0"/>
    </p:cViewPr>
  </p:notesTextViewPr>
  <p:sorterViewPr>
    <p:cViewPr>
      <p:scale>
        <a:sx n="100" d="100"/>
        <a:sy n="100" d="100"/>
      </p:scale>
      <p:origin x="0" y="180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lgn="l">
              <a:defRPr sz="1200">
                <a:latin typeface="Calibri" pitchFamily="34" charset="0"/>
              </a:defRPr>
            </a:lvl1pPr>
          </a:lstStyle>
          <a:p>
            <a:endParaRPr lang="fr-CH"/>
          </a:p>
        </p:txBody>
      </p:sp>
      <p:sp>
        <p:nvSpPr>
          <p:cNvPr id="3" name="Datumsplatzhalt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E032694F-FD2E-45AC-9D43-536C462D8729}" type="datetime1">
              <a:rPr lang="fr-CH" smtClean="0"/>
              <a:pPr/>
              <a:t>23.09.2024</a:t>
            </a:fld>
            <a:endParaRPr lang="fr-CH"/>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GB" dirty="0"/>
          </a:p>
        </p:txBody>
      </p:sp>
      <p:sp>
        <p:nvSpPr>
          <p:cNvPr id="5" name="Notizenplatzhalt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fr-CH"/>
              <a:t>Textmasterformate durch Klicken bearbeiten</a:t>
            </a:r>
          </a:p>
          <a:p>
            <a:pPr lvl="1"/>
            <a:r>
              <a:rPr lang="fr-CH"/>
              <a:t>Zweite Ebene</a:t>
            </a:r>
          </a:p>
          <a:p>
            <a:pPr lvl="2"/>
            <a:r>
              <a:rPr lang="fr-CH"/>
              <a:t>Dritte Ebene</a:t>
            </a:r>
          </a:p>
          <a:p>
            <a:pPr lvl="3"/>
            <a:r>
              <a:rPr lang="fr-CH"/>
              <a:t>Vierte Ebene</a:t>
            </a:r>
          </a:p>
          <a:p>
            <a:pPr lvl="4"/>
            <a:r>
              <a:rPr lang="fr-CH"/>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lgn="l">
              <a:defRPr sz="1200">
                <a:latin typeface="Calibri" pitchFamily="34" charset="0"/>
              </a:defRPr>
            </a:lvl1pPr>
          </a:lstStyle>
          <a:p>
            <a:endParaRPr lang="fr-CH"/>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C1870A02-3A71-4083-BCC0-4D14A98E74AD}" type="slidenum">
              <a:rPr lang="fr-CH" smtClean="0"/>
              <a:pPr/>
              <a:t>‹N°›</a:t>
            </a:fld>
            <a:endParaRPr lang="fr-CH"/>
          </a:p>
        </p:txBody>
      </p:sp>
    </p:spTree>
    <p:extLst>
      <p:ext uri="{BB962C8B-B14F-4D97-AF65-F5344CB8AC3E}">
        <p14:creationId xmlns:p14="http://schemas.microsoft.com/office/powerpoint/2010/main" val="32304990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pitchFamily="-112" charset="-128"/>
        <a:cs typeface="ＭＳ Ｐゴシック" pitchFamily="-112" charset="-128"/>
      </a:defRPr>
    </a:lvl1pPr>
    <a:lvl2pPr marL="457200" algn="l" rtl="0" eaLnBrk="0" fontAlgn="base" hangingPunct="0">
      <a:spcBef>
        <a:spcPct val="30000"/>
      </a:spcBef>
      <a:spcAft>
        <a:spcPct val="0"/>
      </a:spcAft>
      <a:defRPr sz="1200" kern="1200">
        <a:solidFill>
          <a:schemeClr val="tx1"/>
        </a:solidFill>
        <a:latin typeface="+mn-lt"/>
        <a:ea typeface="ＭＳ Ｐゴシック" pitchFamily="-112"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pitchFamily="-112"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pitchFamily="-112"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pitchFamily="-112"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lienbildplatzhalter 1"/>
          <p:cNvSpPr>
            <a:spLocks noGrp="1" noRot="1" noChangeAspect="1"/>
          </p:cNvSpPr>
          <p:nvPr>
            <p:ph type="sldImg"/>
          </p:nvPr>
        </p:nvSpPr>
        <p:spPr bwMode="auto">
          <a:noFill/>
          <a:ln>
            <a:solidFill>
              <a:srgbClr val="000000"/>
            </a:solidFill>
            <a:miter lim="800000"/>
            <a:headEnd/>
            <a:tailEnd/>
          </a:ln>
        </p:spPr>
      </p:sp>
      <p:sp>
        <p:nvSpPr>
          <p:cNvPr id="10243" name="Notizenplatzhalter 2"/>
          <p:cNvSpPr>
            <a:spLocks noGrp="1"/>
          </p:cNvSpPr>
          <p:nvPr>
            <p:ph type="body" idx="1"/>
          </p:nvPr>
        </p:nvSpPr>
        <p:spPr bwMode="auto">
          <a:noFill/>
        </p:spPr>
        <p:txBody>
          <a:bodyPr/>
          <a:lstStyle/>
          <a:p>
            <a:pPr eaLnBrk="1" hangingPunct="1">
              <a:spcBef>
                <a:spcPct val="0"/>
              </a:spcBef>
            </a:pPr>
            <a:endParaRPr lang="fr-CH" dirty="0"/>
          </a:p>
        </p:txBody>
      </p:sp>
      <p:sp>
        <p:nvSpPr>
          <p:cNvPr id="10244" name="Foliennummernplatzhalter 3"/>
          <p:cNvSpPr>
            <a:spLocks noGrp="1"/>
          </p:cNvSpPr>
          <p:nvPr>
            <p:ph type="sldNum" sz="quarter" idx="5"/>
          </p:nvPr>
        </p:nvSpPr>
        <p:spPr bwMode="auto">
          <a:noFill/>
          <a:ln>
            <a:miter lim="800000"/>
            <a:headEnd/>
            <a:tailEnd/>
          </a:ln>
        </p:spPr>
        <p:txBody>
          <a:bodyPr/>
          <a:lstStyle/>
          <a:p>
            <a:fld id="{B0049294-DB17-4029-A513-C1869F63CAA3}" type="slidenum">
              <a:rPr lang="fr-CH" smtClean="0"/>
              <a:pPr/>
              <a:t>1</a:t>
            </a:fld>
            <a:endParaRPr lang="fr-CH" dirty="0"/>
          </a:p>
        </p:txBody>
      </p:sp>
    </p:spTree>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tags" Target="../tags/tag10.xml"/><Relationship Id="rId7" Type="http://schemas.openxmlformats.org/officeDocument/2006/relationships/slideMaster" Target="../slideMasters/slideMaster1.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tags" Target="../tags/tag13.xml"/><Relationship Id="rId5" Type="http://schemas.openxmlformats.org/officeDocument/2006/relationships/tags" Target="../tags/tag12.xml"/><Relationship Id="rId4" Type="http://schemas.openxmlformats.org/officeDocument/2006/relationships/tags" Target="../tags/tag11.xml"/><Relationship Id="rId9"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62.xml"/><Relationship Id="rId2" Type="http://schemas.openxmlformats.org/officeDocument/2006/relationships/tags" Target="../tags/tag61.xml"/><Relationship Id="rId1" Type="http://schemas.openxmlformats.org/officeDocument/2006/relationships/tags" Target="../tags/tag60.xml"/><Relationship Id="rId5" Type="http://schemas.openxmlformats.org/officeDocument/2006/relationships/oleObject" Target="../embeddings/oleObject11.bin"/><Relationship Id="rId4"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tags" Target="../tags/tag63.xml"/><Relationship Id="rId5" Type="http://schemas.openxmlformats.org/officeDocument/2006/relationships/oleObject" Target="../embeddings/oleObject12.bin"/><Relationship Id="rId4"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8" Type="http://schemas.openxmlformats.org/officeDocument/2006/relationships/tags" Target="../tags/tag73.xml"/><Relationship Id="rId13" Type="http://schemas.openxmlformats.org/officeDocument/2006/relationships/tags" Target="../tags/tag78.xml"/><Relationship Id="rId3" Type="http://schemas.openxmlformats.org/officeDocument/2006/relationships/tags" Target="../tags/tag68.xml"/><Relationship Id="rId7" Type="http://schemas.openxmlformats.org/officeDocument/2006/relationships/tags" Target="../tags/tag72.xml"/><Relationship Id="rId12" Type="http://schemas.openxmlformats.org/officeDocument/2006/relationships/tags" Target="../tags/tag77.xml"/><Relationship Id="rId2" Type="http://schemas.openxmlformats.org/officeDocument/2006/relationships/tags" Target="../tags/tag67.xml"/><Relationship Id="rId16" Type="http://schemas.openxmlformats.org/officeDocument/2006/relationships/oleObject" Target="../embeddings/oleObject13.bin"/><Relationship Id="rId1" Type="http://schemas.openxmlformats.org/officeDocument/2006/relationships/tags" Target="../tags/tag66.xml"/><Relationship Id="rId6" Type="http://schemas.openxmlformats.org/officeDocument/2006/relationships/tags" Target="../tags/tag71.xml"/><Relationship Id="rId11" Type="http://schemas.openxmlformats.org/officeDocument/2006/relationships/tags" Target="../tags/tag76.xml"/><Relationship Id="rId5" Type="http://schemas.openxmlformats.org/officeDocument/2006/relationships/tags" Target="../tags/tag70.xml"/><Relationship Id="rId15" Type="http://schemas.openxmlformats.org/officeDocument/2006/relationships/slideMaster" Target="../slideMasters/slideMaster1.xml"/><Relationship Id="rId10" Type="http://schemas.openxmlformats.org/officeDocument/2006/relationships/tags" Target="../tags/tag75.xml"/><Relationship Id="rId4" Type="http://schemas.openxmlformats.org/officeDocument/2006/relationships/tags" Target="../tags/tag69.xml"/><Relationship Id="rId9" Type="http://schemas.openxmlformats.org/officeDocument/2006/relationships/tags" Target="../tags/tag74.xml"/><Relationship Id="rId14" Type="http://schemas.openxmlformats.org/officeDocument/2006/relationships/tags" Target="../tags/tag79.xml"/></Relationships>
</file>

<file path=ppt/slideLayouts/_rels/slideLayout14.xml.rels><?xml version="1.0" encoding="UTF-8" standalone="yes"?>
<Relationships xmlns="http://schemas.openxmlformats.org/package/2006/relationships"><Relationship Id="rId8" Type="http://schemas.openxmlformats.org/officeDocument/2006/relationships/tags" Target="../tags/tag87.xml"/><Relationship Id="rId13" Type="http://schemas.openxmlformats.org/officeDocument/2006/relationships/slideMaster" Target="../slideMasters/slideMaster1.xml"/><Relationship Id="rId3" Type="http://schemas.openxmlformats.org/officeDocument/2006/relationships/tags" Target="../tags/tag82.xml"/><Relationship Id="rId7" Type="http://schemas.openxmlformats.org/officeDocument/2006/relationships/tags" Target="../tags/tag86.xml"/><Relationship Id="rId12" Type="http://schemas.openxmlformats.org/officeDocument/2006/relationships/tags" Target="../tags/tag91.xml"/><Relationship Id="rId2" Type="http://schemas.openxmlformats.org/officeDocument/2006/relationships/tags" Target="../tags/tag81.xml"/><Relationship Id="rId1" Type="http://schemas.openxmlformats.org/officeDocument/2006/relationships/tags" Target="../tags/tag80.xml"/><Relationship Id="rId6" Type="http://schemas.openxmlformats.org/officeDocument/2006/relationships/tags" Target="../tags/tag85.xml"/><Relationship Id="rId11" Type="http://schemas.openxmlformats.org/officeDocument/2006/relationships/tags" Target="../tags/tag90.xml"/><Relationship Id="rId5" Type="http://schemas.openxmlformats.org/officeDocument/2006/relationships/tags" Target="../tags/tag84.xml"/><Relationship Id="rId10" Type="http://schemas.openxmlformats.org/officeDocument/2006/relationships/tags" Target="../tags/tag89.xml"/><Relationship Id="rId4" Type="http://schemas.openxmlformats.org/officeDocument/2006/relationships/tags" Target="../tags/tag83.xml"/><Relationship Id="rId9" Type="http://schemas.openxmlformats.org/officeDocument/2006/relationships/tags" Target="../tags/tag88.xml"/><Relationship Id="rId14" Type="http://schemas.openxmlformats.org/officeDocument/2006/relationships/oleObject" Target="../embeddings/oleObject14.bin"/></Relationships>
</file>

<file path=ppt/slideLayouts/_rels/slideLayout15.xml.rels><?xml version="1.0" encoding="UTF-8" standalone="yes"?>
<Relationships xmlns="http://schemas.openxmlformats.org/package/2006/relationships"><Relationship Id="rId8" Type="http://schemas.openxmlformats.org/officeDocument/2006/relationships/tags" Target="../tags/tag99.xml"/><Relationship Id="rId3" Type="http://schemas.openxmlformats.org/officeDocument/2006/relationships/tags" Target="../tags/tag94.xml"/><Relationship Id="rId7" Type="http://schemas.openxmlformats.org/officeDocument/2006/relationships/tags" Target="../tags/tag98.xml"/><Relationship Id="rId12" Type="http://schemas.openxmlformats.org/officeDocument/2006/relationships/oleObject" Target="../embeddings/oleObject15.bin"/><Relationship Id="rId2" Type="http://schemas.openxmlformats.org/officeDocument/2006/relationships/tags" Target="../tags/tag93.xml"/><Relationship Id="rId1" Type="http://schemas.openxmlformats.org/officeDocument/2006/relationships/tags" Target="../tags/tag92.xml"/><Relationship Id="rId6" Type="http://schemas.openxmlformats.org/officeDocument/2006/relationships/tags" Target="../tags/tag97.xml"/><Relationship Id="rId11" Type="http://schemas.openxmlformats.org/officeDocument/2006/relationships/slideMaster" Target="../slideMasters/slideMaster1.xml"/><Relationship Id="rId5" Type="http://schemas.openxmlformats.org/officeDocument/2006/relationships/tags" Target="../tags/tag96.xml"/><Relationship Id="rId10" Type="http://schemas.openxmlformats.org/officeDocument/2006/relationships/tags" Target="../tags/tag101.xml"/><Relationship Id="rId4" Type="http://schemas.openxmlformats.org/officeDocument/2006/relationships/tags" Target="../tags/tag95.xml"/><Relationship Id="rId9" Type="http://schemas.openxmlformats.org/officeDocument/2006/relationships/tags" Target="../tags/tag100.xml"/></Relationships>
</file>

<file path=ppt/slideLayouts/_rels/slideLayout16.xml.rels><?xml version="1.0" encoding="UTF-8" standalone="yes"?>
<Relationships xmlns="http://schemas.openxmlformats.org/package/2006/relationships"><Relationship Id="rId8" Type="http://schemas.openxmlformats.org/officeDocument/2006/relationships/tags" Target="../tags/tag109.xml"/><Relationship Id="rId3" Type="http://schemas.openxmlformats.org/officeDocument/2006/relationships/tags" Target="../tags/tag104.xml"/><Relationship Id="rId7" Type="http://schemas.openxmlformats.org/officeDocument/2006/relationships/tags" Target="../tags/tag108.xml"/><Relationship Id="rId2" Type="http://schemas.openxmlformats.org/officeDocument/2006/relationships/tags" Target="../tags/tag103.xml"/><Relationship Id="rId1" Type="http://schemas.openxmlformats.org/officeDocument/2006/relationships/tags" Target="../tags/tag102.xml"/><Relationship Id="rId6" Type="http://schemas.openxmlformats.org/officeDocument/2006/relationships/tags" Target="../tags/tag107.xml"/><Relationship Id="rId5" Type="http://schemas.openxmlformats.org/officeDocument/2006/relationships/tags" Target="../tags/tag106.xml"/><Relationship Id="rId10" Type="http://schemas.openxmlformats.org/officeDocument/2006/relationships/oleObject" Target="../embeddings/oleObject16.bin"/><Relationship Id="rId4" Type="http://schemas.openxmlformats.org/officeDocument/2006/relationships/tags" Target="../tags/tag105.xml"/><Relationship Id="rId9"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8" Type="http://schemas.openxmlformats.org/officeDocument/2006/relationships/oleObject" Target="../embeddings/oleObject17.bin"/><Relationship Id="rId3" Type="http://schemas.openxmlformats.org/officeDocument/2006/relationships/tags" Target="../tags/tag112.xml"/><Relationship Id="rId7" Type="http://schemas.openxmlformats.org/officeDocument/2006/relationships/slideMaster" Target="../slideMasters/slideMaster1.xml"/><Relationship Id="rId2" Type="http://schemas.openxmlformats.org/officeDocument/2006/relationships/tags" Target="../tags/tag111.xml"/><Relationship Id="rId1" Type="http://schemas.openxmlformats.org/officeDocument/2006/relationships/tags" Target="../tags/tag110.xml"/><Relationship Id="rId6" Type="http://schemas.openxmlformats.org/officeDocument/2006/relationships/tags" Target="../tags/tag115.xml"/><Relationship Id="rId5" Type="http://schemas.openxmlformats.org/officeDocument/2006/relationships/tags" Target="../tags/tag114.xml"/><Relationship Id="rId4" Type="http://schemas.openxmlformats.org/officeDocument/2006/relationships/tags" Target="../tags/tag113.xml"/></Relationships>
</file>

<file path=ppt/slideLayouts/_rels/slideLayout18.xml.rels><?xml version="1.0" encoding="UTF-8" standalone="yes"?>
<Relationships xmlns="http://schemas.openxmlformats.org/package/2006/relationships"><Relationship Id="rId8" Type="http://schemas.openxmlformats.org/officeDocument/2006/relationships/tags" Target="../tags/tag123.xml"/><Relationship Id="rId13" Type="http://schemas.openxmlformats.org/officeDocument/2006/relationships/oleObject" Target="../embeddings/oleObject18.bin"/><Relationship Id="rId3" Type="http://schemas.openxmlformats.org/officeDocument/2006/relationships/tags" Target="../tags/tag118.xml"/><Relationship Id="rId7" Type="http://schemas.openxmlformats.org/officeDocument/2006/relationships/tags" Target="../tags/tag122.xml"/><Relationship Id="rId12" Type="http://schemas.openxmlformats.org/officeDocument/2006/relationships/slideMaster" Target="../slideMasters/slideMaster1.xml"/><Relationship Id="rId2" Type="http://schemas.openxmlformats.org/officeDocument/2006/relationships/tags" Target="../tags/tag117.xml"/><Relationship Id="rId1" Type="http://schemas.openxmlformats.org/officeDocument/2006/relationships/tags" Target="../tags/tag116.xml"/><Relationship Id="rId6" Type="http://schemas.openxmlformats.org/officeDocument/2006/relationships/tags" Target="../tags/tag121.xml"/><Relationship Id="rId11" Type="http://schemas.openxmlformats.org/officeDocument/2006/relationships/tags" Target="../tags/tag126.xml"/><Relationship Id="rId5" Type="http://schemas.openxmlformats.org/officeDocument/2006/relationships/tags" Target="../tags/tag120.xml"/><Relationship Id="rId10" Type="http://schemas.openxmlformats.org/officeDocument/2006/relationships/tags" Target="../tags/tag125.xml"/><Relationship Id="rId4" Type="http://schemas.openxmlformats.org/officeDocument/2006/relationships/tags" Target="../tags/tag119.xml"/><Relationship Id="rId9" Type="http://schemas.openxmlformats.org/officeDocument/2006/relationships/tags" Target="../tags/tag124.xml"/></Relationships>
</file>

<file path=ppt/slideLayouts/_rels/slideLayout2.xml.rels><?xml version="1.0" encoding="UTF-8" standalone="yes"?>
<Relationships xmlns="http://schemas.openxmlformats.org/package/2006/relationships"><Relationship Id="rId2" Type="http://schemas.openxmlformats.org/officeDocument/2006/relationships/oleObject" Target="../embeddings/oleObject3.bin"/><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5.xml"/><Relationship Id="rId1" Type="http://schemas.openxmlformats.org/officeDocument/2006/relationships/tags" Target="../tags/tag14.xml"/><Relationship Id="rId4" Type="http://schemas.openxmlformats.org/officeDocument/2006/relationships/oleObject" Target="../embeddings/oleObject4.bin"/></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tags" Target="../tags/tag16.xml"/><Relationship Id="rId5" Type="http://schemas.openxmlformats.org/officeDocument/2006/relationships/oleObject" Target="../embeddings/oleObject5.bin"/><Relationship Id="rId4"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tags" Target="../tags/tag19.xml"/><Relationship Id="rId5" Type="http://schemas.openxmlformats.org/officeDocument/2006/relationships/oleObject" Target="../embeddings/oleObject6.bin"/><Relationship Id="rId4"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tags" Target="../tags/tag24.xml"/><Relationship Id="rId7" Type="http://schemas.openxmlformats.org/officeDocument/2006/relationships/slideMaster" Target="../slideMasters/slideMaster1.xml"/><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tags" Target="../tags/tag27.xml"/><Relationship Id="rId5" Type="http://schemas.openxmlformats.org/officeDocument/2006/relationships/tags" Target="../tags/tag26.xml"/><Relationship Id="rId4" Type="http://schemas.openxmlformats.org/officeDocument/2006/relationships/tags" Target="../tags/tag25.xml"/></Relationships>
</file>

<file path=ppt/slideLayouts/_rels/slideLayout7.xml.rels><?xml version="1.0" encoding="UTF-8" standalone="yes"?>
<Relationships xmlns="http://schemas.openxmlformats.org/package/2006/relationships"><Relationship Id="rId8" Type="http://schemas.openxmlformats.org/officeDocument/2006/relationships/oleObject" Target="../embeddings/oleObject8.bin"/><Relationship Id="rId3" Type="http://schemas.openxmlformats.org/officeDocument/2006/relationships/tags" Target="../tags/tag30.xml"/><Relationship Id="rId7" Type="http://schemas.openxmlformats.org/officeDocument/2006/relationships/slideMaster" Target="../slideMasters/slideMaster1.xml"/><Relationship Id="rId2" Type="http://schemas.openxmlformats.org/officeDocument/2006/relationships/tags" Target="../tags/tag29.xml"/><Relationship Id="rId1" Type="http://schemas.openxmlformats.org/officeDocument/2006/relationships/tags" Target="../tags/tag28.xml"/><Relationship Id="rId6" Type="http://schemas.openxmlformats.org/officeDocument/2006/relationships/tags" Target="../tags/tag33.xml"/><Relationship Id="rId5" Type="http://schemas.openxmlformats.org/officeDocument/2006/relationships/tags" Target="../tags/tag32.xml"/><Relationship Id="rId4" Type="http://schemas.openxmlformats.org/officeDocument/2006/relationships/tags" Target="../tags/tag31.xml"/></Relationships>
</file>

<file path=ppt/slideLayouts/_rels/slideLayout8.xml.rels><?xml version="1.0" encoding="UTF-8" standalone="yes"?>
<Relationships xmlns="http://schemas.openxmlformats.org/package/2006/relationships"><Relationship Id="rId8" Type="http://schemas.openxmlformats.org/officeDocument/2006/relationships/tags" Target="../tags/tag41.xml"/><Relationship Id="rId13" Type="http://schemas.openxmlformats.org/officeDocument/2006/relationships/tags" Target="../tags/tag46.xml"/><Relationship Id="rId18" Type="http://schemas.openxmlformats.org/officeDocument/2006/relationships/tags" Target="../tags/tag51.xml"/><Relationship Id="rId3" Type="http://schemas.openxmlformats.org/officeDocument/2006/relationships/tags" Target="../tags/tag36.xml"/><Relationship Id="rId21" Type="http://schemas.openxmlformats.org/officeDocument/2006/relationships/tags" Target="../tags/tag54.xml"/><Relationship Id="rId7" Type="http://schemas.openxmlformats.org/officeDocument/2006/relationships/tags" Target="../tags/tag40.xml"/><Relationship Id="rId12" Type="http://schemas.openxmlformats.org/officeDocument/2006/relationships/tags" Target="../tags/tag45.xml"/><Relationship Id="rId17" Type="http://schemas.openxmlformats.org/officeDocument/2006/relationships/tags" Target="../tags/tag50.xml"/><Relationship Id="rId2" Type="http://schemas.openxmlformats.org/officeDocument/2006/relationships/tags" Target="../tags/tag35.xml"/><Relationship Id="rId16" Type="http://schemas.openxmlformats.org/officeDocument/2006/relationships/tags" Target="../tags/tag49.xml"/><Relationship Id="rId20" Type="http://schemas.openxmlformats.org/officeDocument/2006/relationships/tags" Target="../tags/tag53.xml"/><Relationship Id="rId1" Type="http://schemas.openxmlformats.org/officeDocument/2006/relationships/tags" Target="../tags/tag34.xml"/><Relationship Id="rId6" Type="http://schemas.openxmlformats.org/officeDocument/2006/relationships/tags" Target="../tags/tag39.xml"/><Relationship Id="rId11" Type="http://schemas.openxmlformats.org/officeDocument/2006/relationships/tags" Target="../tags/tag44.xml"/><Relationship Id="rId24" Type="http://schemas.openxmlformats.org/officeDocument/2006/relationships/oleObject" Target="../embeddings/oleObject9.bin"/><Relationship Id="rId5" Type="http://schemas.openxmlformats.org/officeDocument/2006/relationships/tags" Target="../tags/tag38.xml"/><Relationship Id="rId15" Type="http://schemas.openxmlformats.org/officeDocument/2006/relationships/tags" Target="../tags/tag48.xml"/><Relationship Id="rId23" Type="http://schemas.openxmlformats.org/officeDocument/2006/relationships/slideMaster" Target="../slideMasters/slideMaster1.xml"/><Relationship Id="rId10" Type="http://schemas.openxmlformats.org/officeDocument/2006/relationships/tags" Target="../tags/tag43.xml"/><Relationship Id="rId19" Type="http://schemas.openxmlformats.org/officeDocument/2006/relationships/tags" Target="../tags/tag52.xml"/><Relationship Id="rId4" Type="http://schemas.openxmlformats.org/officeDocument/2006/relationships/tags" Target="../tags/tag37.xml"/><Relationship Id="rId9" Type="http://schemas.openxmlformats.org/officeDocument/2006/relationships/tags" Target="../tags/tag42.xml"/><Relationship Id="rId14" Type="http://schemas.openxmlformats.org/officeDocument/2006/relationships/tags" Target="../tags/tag47.xml"/><Relationship Id="rId22" Type="http://schemas.openxmlformats.org/officeDocument/2006/relationships/tags" Target="../tags/tag55.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58.xml"/><Relationship Id="rId2" Type="http://schemas.openxmlformats.org/officeDocument/2006/relationships/tags" Target="../tags/tag57.xml"/><Relationship Id="rId1" Type="http://schemas.openxmlformats.org/officeDocument/2006/relationships/tags" Target="../tags/tag56.xml"/><Relationship Id="rId6" Type="http://schemas.openxmlformats.org/officeDocument/2006/relationships/oleObject" Target="../embeddings/oleObject10.bin"/><Relationship Id="rId5" Type="http://schemas.openxmlformats.org/officeDocument/2006/relationships/slideMaster" Target="../slideMasters/slideMaster1.xml"/><Relationship Id="rId4" Type="http://schemas.openxmlformats.org/officeDocument/2006/relationships/tags" Target="../tags/tag59.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Pr>
        <a:solidFill>
          <a:schemeClr val="bg1"/>
        </a:solidFill>
        <a:effectLst/>
      </p:bgPr>
    </p:bg>
    <p:spTree>
      <p:nvGrpSpPr>
        <p:cNvPr id="1" name=""/>
        <p:cNvGrpSpPr/>
        <p:nvPr/>
      </p:nvGrpSpPr>
      <p:grpSpPr>
        <a:xfrm>
          <a:off x="0" y="0"/>
          <a:ext cx="0" cy="0"/>
          <a:chOff x="0" y="0"/>
          <a:chExt cx="0" cy="0"/>
        </a:xfrm>
      </p:grpSpPr>
      <p:graphicFrame>
        <p:nvGraphicFramePr>
          <p:cNvPr id="11" name="Objekt 10"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8" imgW="0" imgH="0" progId="">
                  <p:embed/>
                </p:oleObj>
              </mc:Choice>
              <mc:Fallback>
                <p:oleObj name="think-cell Slide" r:id="rId8" imgW="0" imgH="0" progId="">
                  <p:embed/>
                  <p:pic>
                    <p:nvPicPr>
                      <p:cNvPr id="0" name="Rectangle 14" hidden="1"/>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036" name="Title Placeholder 1"/>
          <p:cNvSpPr>
            <a:spLocks noGrp="1"/>
          </p:cNvSpPr>
          <p:nvPr>
            <p:ph type="ctrTitle" hasCustomPrompt="1"/>
            <p:custDataLst>
              <p:tags r:id="rId1"/>
            </p:custDataLst>
          </p:nvPr>
        </p:nvSpPr>
        <p:spPr>
          <a:xfrm>
            <a:off x="455613" y="1548000"/>
            <a:ext cx="8289925" cy="948978"/>
          </a:xfrm>
        </p:spPr>
        <p:txBody>
          <a:bodyPr/>
          <a:lstStyle>
            <a:lvl1pPr>
              <a:lnSpc>
                <a:spcPts val="3700"/>
              </a:lnSpc>
              <a:defRPr sz="3200" smtClean="0">
                <a:latin typeface="Arial" charset="0"/>
              </a:defRPr>
            </a:lvl1pPr>
          </a:lstStyle>
          <a:p>
            <a:r>
              <a:rPr lang="fr-CH" dirty="0"/>
              <a:t>Cliquer pour insérer un titre</a:t>
            </a:r>
            <a:br>
              <a:rPr lang="fr-CH" dirty="0"/>
            </a:br>
            <a:r>
              <a:rPr lang="fr-CH" dirty="0"/>
              <a:t>—</a:t>
            </a:r>
          </a:p>
        </p:txBody>
      </p:sp>
      <p:sp>
        <p:nvSpPr>
          <p:cNvPr id="44037" name="Text Placeholder 2"/>
          <p:cNvSpPr>
            <a:spLocks noGrp="1"/>
          </p:cNvSpPr>
          <p:nvPr>
            <p:ph type="subTitle" idx="1" hasCustomPrompt="1"/>
            <p:custDataLst>
              <p:tags r:id="rId2"/>
            </p:custDataLst>
          </p:nvPr>
        </p:nvSpPr>
        <p:spPr>
          <a:xfrm>
            <a:off x="455613" y="3564000"/>
            <a:ext cx="8289925" cy="274638"/>
          </a:xfrm>
        </p:spPr>
        <p:txBody>
          <a:bodyPr/>
          <a:lstStyle>
            <a:lvl1pPr>
              <a:defRPr sz="1800" smtClean="0">
                <a:latin typeface="Arial" charset="0"/>
              </a:defRPr>
            </a:lvl1pPr>
          </a:lstStyle>
          <a:p>
            <a:r>
              <a:rPr lang="fr-CH" dirty="0"/>
              <a:t>Cliquer pour insérer un sous-titre</a:t>
            </a:r>
          </a:p>
        </p:txBody>
      </p:sp>
      <p:pic>
        <p:nvPicPr>
          <p:cNvPr id="13" name="Picture 12" descr="logo_etat_FR_vers_compacte.jpg"/>
          <p:cNvPicPr>
            <a:picLocks noChangeAspect="1"/>
          </p:cNvPicPr>
          <p:nvPr userDrawn="1">
            <p:custDataLst>
              <p:tags r:id="rId3"/>
            </p:custDataLst>
          </p:nvPr>
        </p:nvPicPr>
        <p:blipFill>
          <a:blip r:embed="rId9"/>
          <a:stretch>
            <a:fillRect/>
          </a:stretch>
        </p:blipFill>
        <p:spPr>
          <a:xfrm>
            <a:off x="468000" y="417600"/>
            <a:ext cx="1584000" cy="607789"/>
          </a:xfrm>
          <a:prstGeom prst="rect">
            <a:avLst/>
          </a:prstGeom>
        </p:spPr>
      </p:pic>
      <p:sp>
        <p:nvSpPr>
          <p:cNvPr id="9" name="TextBox 8"/>
          <p:cNvSpPr txBox="1"/>
          <p:nvPr userDrawn="1">
            <p:custDataLst>
              <p:tags r:id="rId4"/>
            </p:custDataLst>
          </p:nvPr>
        </p:nvSpPr>
        <p:spPr>
          <a:xfrm>
            <a:off x="2514600" y="363600"/>
            <a:ext cx="5164138" cy="343364"/>
          </a:xfrm>
          <a:prstGeom prst="rect">
            <a:avLst/>
          </a:prstGeom>
        </p:spPr>
        <p:txBody>
          <a:bodyPr vert="horz" wrap="square" lIns="0" tIns="0" rIns="0" bIns="0" rtlCol="0">
            <a:spAutoFit/>
          </a:bodyPr>
          <a:lstStyle/>
          <a:p>
            <a:pPr algn="l">
              <a:lnSpc>
                <a:spcPts val="1350"/>
              </a:lnSpc>
              <a:spcAft>
                <a:spcPts val="0"/>
              </a:spcAft>
              <a:buClr>
                <a:srgbClr val="074EA1"/>
              </a:buClr>
            </a:pPr>
            <a:r>
              <a:rPr lang="fr-CH" sz="1000" b="1" dirty="0"/>
              <a:t>Service de la santé publique </a:t>
            </a:r>
            <a:r>
              <a:rPr lang="fr-CH" sz="1000" b="0" i="0" dirty="0"/>
              <a:t>SSP</a:t>
            </a:r>
          </a:p>
          <a:p>
            <a:pPr algn="l">
              <a:lnSpc>
                <a:spcPts val="1350"/>
              </a:lnSpc>
              <a:spcAft>
                <a:spcPts val="0"/>
              </a:spcAft>
              <a:buClr>
                <a:srgbClr val="074EA1"/>
              </a:buClr>
            </a:pPr>
            <a:r>
              <a:rPr lang="fr-CH" sz="1000" b="1" i="0" dirty="0" err="1"/>
              <a:t>Amt</a:t>
            </a:r>
            <a:r>
              <a:rPr lang="fr-CH" sz="1000" b="1" i="0" dirty="0"/>
              <a:t> </a:t>
            </a:r>
            <a:r>
              <a:rPr lang="fr-CH" sz="1000" b="1" i="0" dirty="0" err="1"/>
              <a:t>für</a:t>
            </a:r>
            <a:r>
              <a:rPr lang="fr-CH" sz="1000" b="1" i="0" dirty="0"/>
              <a:t> Gesundheit</a:t>
            </a:r>
            <a:r>
              <a:rPr lang="fr-CH" sz="1000" b="0" i="0" dirty="0"/>
              <a:t> </a:t>
            </a:r>
            <a:r>
              <a:rPr lang="fr-CH" sz="1000" b="0" i="0" dirty="0" err="1"/>
              <a:t>GesA</a:t>
            </a:r>
            <a:endParaRPr lang="fr-CH" sz="1000" b="0" i="0" dirty="0"/>
          </a:p>
        </p:txBody>
      </p:sp>
      <p:sp>
        <p:nvSpPr>
          <p:cNvPr id="10" name="TextBox 9"/>
          <p:cNvSpPr txBox="1"/>
          <p:nvPr userDrawn="1">
            <p:custDataLst>
              <p:tags r:id="rId5"/>
            </p:custDataLst>
          </p:nvPr>
        </p:nvSpPr>
        <p:spPr>
          <a:xfrm>
            <a:off x="468000" y="6147687"/>
            <a:ext cx="5354638" cy="474489"/>
          </a:xfrm>
          <a:prstGeom prst="rect">
            <a:avLst/>
          </a:prstGeom>
        </p:spPr>
        <p:txBody>
          <a:bodyPr vert="horz" wrap="square" lIns="0" tIns="0" rIns="0" bIns="0" rtlCol="0">
            <a:spAutoFit/>
          </a:bodyPr>
          <a:lstStyle/>
          <a:p>
            <a:pPr algn="l">
              <a:lnSpc>
                <a:spcPts val="1300"/>
              </a:lnSpc>
              <a:spcAft>
                <a:spcPts val="0"/>
              </a:spcAft>
              <a:buClr>
                <a:srgbClr val="074EA1"/>
              </a:buClr>
            </a:pPr>
            <a:r>
              <a:rPr lang="fr-CH" sz="1000" b="0" i="0" dirty="0"/>
              <a:t>—</a:t>
            </a:r>
          </a:p>
          <a:p>
            <a:pPr algn="l"/>
            <a:r>
              <a:rPr lang="fr-CH" sz="1000" dirty="0">
                <a:effectLst/>
                <a:latin typeface="Arial" panose="020B0604020202020204" pitchFamily="34" charset="0"/>
                <a:ea typeface="Aptos" panose="020B0004020202020204" pitchFamily="34" charset="0"/>
                <a:cs typeface="Times New Roman" panose="02020603050405020304" pitchFamily="18" charset="0"/>
              </a:rPr>
              <a:t>Direction de la santé et des affaires sociales </a:t>
            </a:r>
            <a:r>
              <a:rPr lang="fr-CH" sz="1000" b="1" dirty="0">
                <a:effectLst/>
                <a:latin typeface="Arial" panose="020B0604020202020204" pitchFamily="34" charset="0"/>
                <a:ea typeface="Aptos" panose="020B0004020202020204" pitchFamily="34" charset="0"/>
                <a:cs typeface="Times New Roman" panose="02020603050405020304" pitchFamily="18" charset="0"/>
              </a:rPr>
              <a:t>DSAS</a:t>
            </a:r>
            <a:endParaRPr lang="fr-CH" sz="1100" dirty="0">
              <a:effectLst/>
              <a:latin typeface="Aptos" panose="020B0004020202020204" pitchFamily="34" charset="0"/>
              <a:ea typeface="Aptos" panose="020B0004020202020204" pitchFamily="34" charset="0"/>
              <a:cs typeface="Times New Roman" panose="02020603050405020304" pitchFamily="18" charset="0"/>
            </a:endParaRPr>
          </a:p>
          <a:p>
            <a:pPr algn="l"/>
            <a:r>
              <a:rPr lang="de-CH" sz="1000" dirty="0">
                <a:effectLst/>
                <a:latin typeface="Arial" panose="020B0604020202020204" pitchFamily="34" charset="0"/>
                <a:ea typeface="Aptos" panose="020B0004020202020204" pitchFamily="34" charset="0"/>
                <a:cs typeface="Times New Roman" panose="02020603050405020304" pitchFamily="18" charset="0"/>
              </a:rPr>
              <a:t>Direktion für Gesundheit und Soziales </a:t>
            </a:r>
            <a:r>
              <a:rPr lang="de-CH" sz="1000" b="1" dirty="0">
                <a:effectLst/>
                <a:latin typeface="Arial" panose="020B0604020202020204" pitchFamily="34" charset="0"/>
                <a:ea typeface="Aptos" panose="020B0004020202020204" pitchFamily="34" charset="0"/>
                <a:cs typeface="Times New Roman" panose="02020603050405020304" pitchFamily="18" charset="0"/>
              </a:rPr>
              <a:t>GSD</a:t>
            </a:r>
            <a:endParaRPr lang="fr-CH" sz="1100" dirty="0">
              <a:effectLst/>
              <a:latin typeface="Aptos" panose="020B0004020202020204" pitchFamily="34" charset="0"/>
              <a:ea typeface="Aptos" panose="020B0004020202020204" pitchFamily="34" charset="0"/>
              <a:cs typeface="Times New Roman" panose="02020603050405020304" pitchFamily="18" charset="0"/>
            </a:endParaRPr>
          </a:p>
        </p:txBody>
      </p:sp>
      <p:cxnSp>
        <p:nvCxnSpPr>
          <p:cNvPr id="8" name="Straight Connector 7"/>
          <p:cNvCxnSpPr/>
          <p:nvPr userDrawn="1">
            <p:custDataLst>
              <p:tags r:id="rId6"/>
            </p:custDataLst>
          </p:nvPr>
        </p:nvCxnSpPr>
        <p:spPr>
          <a:xfrm>
            <a:off x="450000" y="1263600"/>
            <a:ext cx="8244000" cy="1588"/>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Layout Foto Querformat">
    <p:spTree>
      <p:nvGrpSpPr>
        <p:cNvPr id="1" name=""/>
        <p:cNvGrpSpPr/>
        <p:nvPr/>
      </p:nvGrpSpPr>
      <p:grpSpPr>
        <a:xfrm>
          <a:off x="0" y="0"/>
          <a:ext cx="0" cy="0"/>
          <a:chOff x="0" y="0"/>
          <a:chExt cx="0" cy="0"/>
        </a:xfrm>
      </p:grpSpPr>
      <p:graphicFrame>
        <p:nvGraphicFramePr>
          <p:cNvPr id="12" name="Objekt 11"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5" imgW="0" imgH="0" progId="">
                  <p:embed/>
                </p:oleObj>
              </mc:Choice>
              <mc:Fallback>
                <p:oleObj name="think-cell Slide" r:id="rId5" imgW="0" imgH="0" progId="">
                  <p:embed/>
                  <p:pic>
                    <p:nvPicPr>
                      <p:cNvPr id="0" name="Rectangle 2" hidden="1"/>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 name="Bildplatzhalter 10"/>
          <p:cNvSpPr>
            <a:spLocks noGrp="1"/>
          </p:cNvSpPr>
          <p:nvPr>
            <p:ph type="pic" sz="quarter" idx="14"/>
            <p:custDataLst>
              <p:tags r:id="rId1"/>
            </p:custDataLst>
          </p:nvPr>
        </p:nvSpPr>
        <p:spPr>
          <a:xfrm>
            <a:off x="457199" y="1766400"/>
            <a:ext cx="8242301" cy="307777"/>
          </a:xfrm>
        </p:spPr>
        <p:txBody>
          <a:bodyPr/>
          <a:lstStyle/>
          <a:p>
            <a:r>
              <a:rPr lang="fr-FR"/>
              <a:t>Cliquez sur l'icône pour ajouter une image</a:t>
            </a:r>
            <a:endParaRPr lang="fr-CH"/>
          </a:p>
        </p:txBody>
      </p:sp>
      <p:sp>
        <p:nvSpPr>
          <p:cNvPr id="2" name="Titel 1"/>
          <p:cNvSpPr>
            <a:spLocks noGrp="1"/>
          </p:cNvSpPr>
          <p:nvPr>
            <p:ph type="title" hasCustomPrompt="1"/>
            <p:custDataLst>
              <p:tags r:id="rId2"/>
            </p:custDataLst>
          </p:nvPr>
        </p:nvSpPr>
        <p:spPr>
          <a:xfrm>
            <a:off x="457200" y="304800"/>
            <a:ext cx="8242300" cy="984885"/>
          </a:xfrm>
        </p:spPr>
        <p:txBody>
          <a:bodyPr/>
          <a:lstStyle>
            <a:lvl1pPr>
              <a:defRPr/>
            </a:lvl1pPr>
          </a:lstStyle>
          <a:p>
            <a:r>
              <a:rPr lang="fr-CH"/>
              <a:t>Titel bearbeiten</a:t>
            </a:r>
            <a:br>
              <a:rPr lang="fr-CH"/>
            </a:br>
            <a:r>
              <a:rPr lang="fr-CH"/>
              <a:t>—</a:t>
            </a:r>
            <a:endParaRPr lang="fr-CH" dirty="0"/>
          </a:p>
        </p:txBody>
      </p:sp>
      <p:sp>
        <p:nvSpPr>
          <p:cNvPr id="10" name="Textplatzhalter 9"/>
          <p:cNvSpPr>
            <a:spLocks noGrp="1"/>
          </p:cNvSpPr>
          <p:nvPr>
            <p:ph type="body" sz="quarter" idx="13" hasCustomPrompt="1"/>
            <p:custDataLst>
              <p:tags r:id="rId3"/>
            </p:custDataLst>
          </p:nvPr>
        </p:nvSpPr>
        <p:spPr>
          <a:xfrm>
            <a:off x="457200" y="1327200"/>
            <a:ext cx="8242300" cy="369332"/>
          </a:xfrm>
        </p:spPr>
        <p:txBody>
          <a:bodyPr wrap="square">
            <a:spAutoFit/>
          </a:bodyPr>
          <a:lstStyle>
            <a:lvl1pPr>
              <a:defRPr sz="2400" b="1">
                <a:solidFill>
                  <a:schemeClr val="tx2"/>
                </a:solidFill>
              </a:defRPr>
            </a:lvl1pPr>
            <a:lvl2pPr>
              <a:defRPr sz="2400" b="1">
                <a:solidFill>
                  <a:schemeClr val="tx2"/>
                </a:solidFill>
              </a:defRPr>
            </a:lvl2pPr>
            <a:lvl3pPr>
              <a:defRPr sz="2400" b="1">
                <a:solidFill>
                  <a:schemeClr val="tx2"/>
                </a:solidFill>
              </a:defRPr>
            </a:lvl3pPr>
            <a:lvl4pPr>
              <a:defRPr sz="2400" b="1">
                <a:solidFill>
                  <a:schemeClr val="tx2"/>
                </a:solidFill>
              </a:defRPr>
            </a:lvl4pPr>
            <a:lvl5pPr>
              <a:defRPr sz="2400" b="1">
                <a:solidFill>
                  <a:schemeClr val="tx2"/>
                </a:solidFill>
              </a:defRPr>
            </a:lvl5pPr>
          </a:lstStyle>
          <a:p>
            <a:pPr lvl="0"/>
            <a:r>
              <a:rPr lang="fr-CH" dirty="0"/>
              <a:t>Sous-titre</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ayout zwei Bild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fr-FR"/>
              <a:t>Modifiez le style du titre</a:t>
            </a:r>
            <a:endParaRPr lang="en-US"/>
          </a:p>
        </p:txBody>
      </p:sp>
      <p:sp>
        <p:nvSpPr>
          <p:cNvPr id="4" name="Bildplatzhalter 3"/>
          <p:cNvSpPr>
            <a:spLocks noGrp="1"/>
          </p:cNvSpPr>
          <p:nvPr>
            <p:ph type="pic" sz="quarter" idx="10"/>
          </p:nvPr>
        </p:nvSpPr>
        <p:spPr>
          <a:xfrm>
            <a:off x="457200" y="1371600"/>
            <a:ext cx="4032000" cy="4644000"/>
          </a:xfrm>
        </p:spPr>
        <p:txBody>
          <a:bodyPr/>
          <a:lstStyle/>
          <a:p>
            <a:r>
              <a:rPr lang="fr-FR"/>
              <a:t>Cliquez sur l'icône pour ajouter une image</a:t>
            </a:r>
            <a:endParaRPr lang="en-US"/>
          </a:p>
        </p:txBody>
      </p:sp>
      <p:sp>
        <p:nvSpPr>
          <p:cNvPr id="5" name="Bildplatzhalter 3"/>
          <p:cNvSpPr>
            <a:spLocks noGrp="1"/>
          </p:cNvSpPr>
          <p:nvPr>
            <p:ph type="pic" sz="quarter" idx="11"/>
          </p:nvPr>
        </p:nvSpPr>
        <p:spPr>
          <a:xfrm>
            <a:off x="4667500" y="1371600"/>
            <a:ext cx="4032000" cy="4644000"/>
          </a:xfrm>
        </p:spPr>
        <p:txBody>
          <a:bodyPr/>
          <a:lstStyle/>
          <a:p>
            <a:r>
              <a:rPr lang="fr-FR"/>
              <a:t>Cliquez sur l'icône pour ajouter une image</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ayout Grafik">
    <p:spTree>
      <p:nvGrpSpPr>
        <p:cNvPr id="1" name=""/>
        <p:cNvGrpSpPr/>
        <p:nvPr/>
      </p:nvGrpSpPr>
      <p:grpSpPr>
        <a:xfrm>
          <a:off x="0" y="0"/>
          <a:ext cx="0" cy="0"/>
          <a:chOff x="0" y="0"/>
          <a:chExt cx="0" cy="0"/>
        </a:xfrm>
      </p:grpSpPr>
      <p:graphicFrame>
        <p:nvGraphicFramePr>
          <p:cNvPr id="6" name="Objekt 5"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5" imgW="0" imgH="0" progId="">
                  <p:embed/>
                </p:oleObj>
              </mc:Choice>
              <mc:Fallback>
                <p:oleObj name="think-cell Slide" r:id="rId5" imgW="0" imgH="0" progId="">
                  <p:embed/>
                  <p:pic>
                    <p:nvPicPr>
                      <p:cNvPr id="0" name="Rectangle 2" hidden="1"/>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el 1"/>
          <p:cNvSpPr>
            <a:spLocks noGrp="1"/>
          </p:cNvSpPr>
          <p:nvPr>
            <p:ph type="title" hasCustomPrompt="1"/>
            <p:custDataLst>
              <p:tags r:id="rId1"/>
            </p:custDataLst>
          </p:nvPr>
        </p:nvSpPr>
        <p:spPr>
          <a:xfrm>
            <a:off x="457200" y="304800"/>
            <a:ext cx="8242300" cy="984885"/>
          </a:xfrm>
        </p:spPr>
        <p:txBody>
          <a:bodyPr/>
          <a:lstStyle>
            <a:lvl1pPr>
              <a:defRPr/>
            </a:lvl1pPr>
          </a:lstStyle>
          <a:p>
            <a:r>
              <a:rPr lang="fr-CH"/>
              <a:t>Titel bearbeiten</a:t>
            </a:r>
            <a:br>
              <a:rPr lang="fr-CH"/>
            </a:br>
            <a:r>
              <a:rPr lang="fr-CH"/>
              <a:t>—</a:t>
            </a:r>
            <a:endParaRPr lang="fr-CH" dirty="0"/>
          </a:p>
        </p:txBody>
      </p:sp>
      <p:sp>
        <p:nvSpPr>
          <p:cNvPr id="8" name="Textplatzhalter 7"/>
          <p:cNvSpPr>
            <a:spLocks noGrp="1"/>
          </p:cNvSpPr>
          <p:nvPr>
            <p:ph type="body" sz="quarter" idx="12"/>
            <p:custDataLst>
              <p:tags r:id="rId2"/>
            </p:custDataLst>
          </p:nvPr>
        </p:nvSpPr>
        <p:spPr>
          <a:xfrm>
            <a:off x="457200" y="2407920"/>
            <a:ext cx="8242300" cy="1846659"/>
          </a:xfrm>
        </p:spPr>
        <p:txBody>
          <a:bodyPr wrap="square">
            <a:sp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dirty="0"/>
          </a:p>
        </p:txBody>
      </p:sp>
      <p:sp>
        <p:nvSpPr>
          <p:cNvPr id="11" name="Textplatzhalter 9"/>
          <p:cNvSpPr>
            <a:spLocks noGrp="1"/>
          </p:cNvSpPr>
          <p:nvPr>
            <p:ph type="body" sz="quarter" idx="13" hasCustomPrompt="1"/>
            <p:custDataLst>
              <p:tags r:id="rId3"/>
            </p:custDataLst>
          </p:nvPr>
        </p:nvSpPr>
        <p:spPr>
          <a:xfrm>
            <a:off x="457200" y="1327200"/>
            <a:ext cx="8242300" cy="369332"/>
          </a:xfrm>
        </p:spPr>
        <p:txBody>
          <a:bodyPr>
            <a:spAutoFit/>
          </a:bodyPr>
          <a:lstStyle>
            <a:lvl1pPr>
              <a:defRPr sz="2400" b="1">
                <a:solidFill>
                  <a:schemeClr val="tx2"/>
                </a:solidFill>
              </a:defRPr>
            </a:lvl1pPr>
            <a:lvl2pPr>
              <a:defRPr sz="2400" b="1">
                <a:solidFill>
                  <a:schemeClr val="tx2"/>
                </a:solidFill>
              </a:defRPr>
            </a:lvl2pPr>
            <a:lvl3pPr>
              <a:defRPr sz="2400" b="1">
                <a:solidFill>
                  <a:schemeClr val="tx2"/>
                </a:solidFill>
              </a:defRPr>
            </a:lvl3pPr>
            <a:lvl4pPr>
              <a:defRPr sz="2400" b="1">
                <a:solidFill>
                  <a:schemeClr val="tx2"/>
                </a:solidFill>
              </a:defRPr>
            </a:lvl4pPr>
            <a:lvl5pPr>
              <a:defRPr sz="2400" b="1">
                <a:solidFill>
                  <a:schemeClr val="tx2"/>
                </a:solidFill>
              </a:defRPr>
            </a:lvl5pPr>
          </a:lstStyle>
          <a:p>
            <a:pPr lvl="0"/>
            <a:r>
              <a:rPr lang="fr-CH" dirty="0"/>
              <a:t>Sous-titre</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ayout Prozess 6er">
    <p:spTree>
      <p:nvGrpSpPr>
        <p:cNvPr id="1" name=""/>
        <p:cNvGrpSpPr/>
        <p:nvPr/>
      </p:nvGrpSpPr>
      <p:grpSpPr>
        <a:xfrm>
          <a:off x="0" y="0"/>
          <a:ext cx="0" cy="0"/>
          <a:chOff x="0" y="0"/>
          <a:chExt cx="0" cy="0"/>
        </a:xfrm>
      </p:grpSpPr>
      <p:graphicFrame>
        <p:nvGraphicFramePr>
          <p:cNvPr id="27" name="Objekt 26"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16" imgW="0" imgH="0" progId="">
                  <p:embed/>
                </p:oleObj>
              </mc:Choice>
              <mc:Fallback>
                <p:oleObj name="think-cell Slide" r:id="rId16" imgW="0" imgH="0" progId="">
                  <p:embed/>
                  <p:pic>
                    <p:nvPicPr>
                      <p:cNvPr id="0" name="Rectangle 2" hidden="1"/>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el 1"/>
          <p:cNvSpPr>
            <a:spLocks noGrp="1"/>
          </p:cNvSpPr>
          <p:nvPr>
            <p:ph type="title" hasCustomPrompt="1"/>
            <p:custDataLst>
              <p:tags r:id="rId1"/>
            </p:custDataLst>
          </p:nvPr>
        </p:nvSpPr>
        <p:spPr>
          <a:xfrm>
            <a:off x="457200" y="304800"/>
            <a:ext cx="8242300" cy="984885"/>
          </a:xfrm>
        </p:spPr>
        <p:txBody>
          <a:bodyPr/>
          <a:lstStyle>
            <a:lvl1pPr>
              <a:defRPr/>
            </a:lvl1pPr>
          </a:lstStyle>
          <a:p>
            <a:r>
              <a:rPr lang="fr-CH"/>
              <a:t>Titel bearbeiten</a:t>
            </a:r>
            <a:br>
              <a:rPr lang="fr-CH"/>
            </a:br>
            <a:r>
              <a:rPr lang="fr-CH"/>
              <a:t>—</a:t>
            </a:r>
            <a:endParaRPr lang="fr-CH" dirty="0"/>
          </a:p>
        </p:txBody>
      </p:sp>
      <p:sp>
        <p:nvSpPr>
          <p:cNvPr id="8" name="Textplatzhalter 7"/>
          <p:cNvSpPr>
            <a:spLocks noGrp="1"/>
          </p:cNvSpPr>
          <p:nvPr>
            <p:ph type="body" sz="quarter" idx="12" hasCustomPrompt="1"/>
            <p:custDataLst>
              <p:tags r:id="rId2"/>
            </p:custDataLst>
          </p:nvPr>
        </p:nvSpPr>
        <p:spPr>
          <a:xfrm>
            <a:off x="573226" y="2373243"/>
            <a:ext cx="1260000" cy="307777"/>
          </a:xfrm>
        </p:spPr>
        <p:txBody>
          <a:bodyPr wrap="square">
            <a:spAutoFit/>
          </a:bodyPr>
          <a:lstStyle>
            <a:lvl1pPr>
              <a:defRPr b="1"/>
            </a:lvl1pPr>
          </a:lstStyle>
          <a:p>
            <a:pPr lvl="0"/>
            <a:r>
              <a:rPr lang="fr-CH"/>
              <a:t>Titel</a:t>
            </a:r>
            <a:endParaRPr lang="fr-CH" dirty="0"/>
          </a:p>
        </p:txBody>
      </p:sp>
      <p:sp>
        <p:nvSpPr>
          <p:cNvPr id="15" name="Textplatzhalter 7"/>
          <p:cNvSpPr>
            <a:spLocks noGrp="1"/>
          </p:cNvSpPr>
          <p:nvPr>
            <p:ph type="body" sz="quarter" idx="14"/>
            <p:custDataLst>
              <p:tags r:id="rId3"/>
            </p:custDataLst>
          </p:nvPr>
        </p:nvSpPr>
        <p:spPr>
          <a:xfrm>
            <a:off x="573226" y="3113577"/>
            <a:ext cx="1260000" cy="1538883"/>
          </a:xfrm>
        </p:spPr>
        <p:txBody>
          <a:bodyPr wrap="square">
            <a:spAutoFit/>
          </a:bodyPr>
          <a:lstStyle>
            <a:lvl1pPr>
              <a:defRPr/>
            </a:lvl1pPr>
          </a:lstStyle>
          <a:p>
            <a:pPr lvl="0"/>
            <a:r>
              <a:rPr lang="fr-FR"/>
              <a:t>Cliquez pour modifier les styles du texte du masque</a:t>
            </a:r>
          </a:p>
        </p:txBody>
      </p:sp>
      <p:sp>
        <p:nvSpPr>
          <p:cNvPr id="16" name="Textplatzhalter 7"/>
          <p:cNvSpPr>
            <a:spLocks noGrp="1"/>
          </p:cNvSpPr>
          <p:nvPr>
            <p:ph type="body" sz="quarter" idx="15" hasCustomPrompt="1"/>
            <p:custDataLst>
              <p:tags r:id="rId4"/>
            </p:custDataLst>
          </p:nvPr>
        </p:nvSpPr>
        <p:spPr>
          <a:xfrm>
            <a:off x="2032186" y="2373243"/>
            <a:ext cx="1260000" cy="307777"/>
          </a:xfrm>
        </p:spPr>
        <p:txBody>
          <a:bodyPr wrap="square">
            <a:spAutoFit/>
          </a:bodyPr>
          <a:lstStyle>
            <a:lvl1pPr>
              <a:defRPr b="1"/>
            </a:lvl1pPr>
          </a:lstStyle>
          <a:p>
            <a:pPr lvl="0"/>
            <a:r>
              <a:rPr lang="fr-CH" dirty="0"/>
              <a:t>Titel</a:t>
            </a:r>
          </a:p>
        </p:txBody>
      </p:sp>
      <p:sp>
        <p:nvSpPr>
          <p:cNvPr id="17" name="Textplatzhalter 7"/>
          <p:cNvSpPr>
            <a:spLocks noGrp="1"/>
          </p:cNvSpPr>
          <p:nvPr>
            <p:ph type="body" sz="quarter" idx="16" hasCustomPrompt="1"/>
            <p:custDataLst>
              <p:tags r:id="rId5"/>
            </p:custDataLst>
          </p:nvPr>
        </p:nvSpPr>
        <p:spPr>
          <a:xfrm>
            <a:off x="2032186" y="3113577"/>
            <a:ext cx="1260000" cy="307777"/>
          </a:xfrm>
        </p:spPr>
        <p:txBody>
          <a:bodyPr wrap="square">
            <a:spAutoFit/>
          </a:bodyPr>
          <a:lstStyle>
            <a:lvl1pPr>
              <a:defRPr b="0"/>
            </a:lvl1pPr>
          </a:lstStyle>
          <a:p>
            <a:pPr lvl="0"/>
            <a:r>
              <a:rPr lang="fr-CH" dirty="0" err="1"/>
              <a:t>Titel</a:t>
            </a:r>
            <a:endParaRPr lang="fr-CH" dirty="0"/>
          </a:p>
        </p:txBody>
      </p:sp>
      <p:sp>
        <p:nvSpPr>
          <p:cNvPr id="18" name="Textplatzhalter 7"/>
          <p:cNvSpPr>
            <a:spLocks noGrp="1"/>
          </p:cNvSpPr>
          <p:nvPr>
            <p:ph type="body" sz="quarter" idx="17" hasCustomPrompt="1"/>
            <p:custDataLst>
              <p:tags r:id="rId6"/>
            </p:custDataLst>
          </p:nvPr>
        </p:nvSpPr>
        <p:spPr>
          <a:xfrm>
            <a:off x="3363702" y="2373243"/>
            <a:ext cx="1260000" cy="307777"/>
          </a:xfrm>
        </p:spPr>
        <p:txBody>
          <a:bodyPr wrap="square">
            <a:spAutoFit/>
          </a:bodyPr>
          <a:lstStyle>
            <a:lvl1pPr>
              <a:defRPr b="1"/>
            </a:lvl1pPr>
          </a:lstStyle>
          <a:p>
            <a:pPr lvl="0"/>
            <a:r>
              <a:rPr lang="fr-CH" dirty="0"/>
              <a:t>Titel</a:t>
            </a:r>
          </a:p>
        </p:txBody>
      </p:sp>
      <p:sp>
        <p:nvSpPr>
          <p:cNvPr id="19" name="Textplatzhalter 7"/>
          <p:cNvSpPr>
            <a:spLocks noGrp="1"/>
          </p:cNvSpPr>
          <p:nvPr>
            <p:ph type="body" sz="quarter" idx="18" hasCustomPrompt="1"/>
            <p:custDataLst>
              <p:tags r:id="rId7"/>
            </p:custDataLst>
          </p:nvPr>
        </p:nvSpPr>
        <p:spPr>
          <a:xfrm>
            <a:off x="3363702" y="3113577"/>
            <a:ext cx="1260000" cy="307777"/>
          </a:xfrm>
        </p:spPr>
        <p:txBody>
          <a:bodyPr wrap="square">
            <a:spAutoFit/>
          </a:bodyPr>
          <a:lstStyle>
            <a:lvl1pPr>
              <a:defRPr b="0"/>
            </a:lvl1pPr>
          </a:lstStyle>
          <a:p>
            <a:pPr lvl="0"/>
            <a:r>
              <a:rPr lang="fr-CH" dirty="0"/>
              <a:t>Titel</a:t>
            </a:r>
          </a:p>
        </p:txBody>
      </p:sp>
      <p:sp>
        <p:nvSpPr>
          <p:cNvPr id="20" name="Textplatzhalter 7"/>
          <p:cNvSpPr>
            <a:spLocks noGrp="1"/>
          </p:cNvSpPr>
          <p:nvPr>
            <p:ph type="body" sz="quarter" idx="19" hasCustomPrompt="1"/>
            <p:custDataLst>
              <p:tags r:id="rId8"/>
            </p:custDataLst>
          </p:nvPr>
        </p:nvSpPr>
        <p:spPr>
          <a:xfrm>
            <a:off x="4695218" y="2373243"/>
            <a:ext cx="1260000" cy="307777"/>
          </a:xfrm>
        </p:spPr>
        <p:txBody>
          <a:bodyPr wrap="square">
            <a:spAutoFit/>
          </a:bodyPr>
          <a:lstStyle>
            <a:lvl1pPr>
              <a:defRPr b="1"/>
            </a:lvl1pPr>
          </a:lstStyle>
          <a:p>
            <a:pPr lvl="0"/>
            <a:r>
              <a:rPr lang="fr-CH" dirty="0"/>
              <a:t>Titel</a:t>
            </a:r>
          </a:p>
        </p:txBody>
      </p:sp>
      <p:sp>
        <p:nvSpPr>
          <p:cNvPr id="21" name="Textplatzhalter 7"/>
          <p:cNvSpPr>
            <a:spLocks noGrp="1"/>
          </p:cNvSpPr>
          <p:nvPr>
            <p:ph type="body" sz="quarter" idx="20" hasCustomPrompt="1"/>
            <p:custDataLst>
              <p:tags r:id="rId9"/>
            </p:custDataLst>
          </p:nvPr>
        </p:nvSpPr>
        <p:spPr>
          <a:xfrm>
            <a:off x="4695218" y="3113577"/>
            <a:ext cx="1260000" cy="307777"/>
          </a:xfrm>
        </p:spPr>
        <p:txBody>
          <a:bodyPr wrap="square">
            <a:spAutoFit/>
          </a:bodyPr>
          <a:lstStyle>
            <a:lvl1pPr>
              <a:defRPr b="0"/>
            </a:lvl1pPr>
          </a:lstStyle>
          <a:p>
            <a:pPr lvl="0"/>
            <a:r>
              <a:rPr lang="fr-CH"/>
              <a:t>Titel</a:t>
            </a:r>
            <a:endParaRPr lang="fr-CH" dirty="0"/>
          </a:p>
        </p:txBody>
      </p:sp>
      <p:sp>
        <p:nvSpPr>
          <p:cNvPr id="22" name="Textplatzhalter 7"/>
          <p:cNvSpPr>
            <a:spLocks noGrp="1"/>
          </p:cNvSpPr>
          <p:nvPr>
            <p:ph type="body" sz="quarter" idx="21" hasCustomPrompt="1"/>
            <p:custDataLst>
              <p:tags r:id="rId10"/>
            </p:custDataLst>
          </p:nvPr>
        </p:nvSpPr>
        <p:spPr>
          <a:xfrm>
            <a:off x="6026733" y="2373243"/>
            <a:ext cx="1260000" cy="307777"/>
          </a:xfrm>
        </p:spPr>
        <p:txBody>
          <a:bodyPr wrap="square">
            <a:spAutoFit/>
          </a:bodyPr>
          <a:lstStyle>
            <a:lvl1pPr>
              <a:defRPr b="1"/>
            </a:lvl1pPr>
          </a:lstStyle>
          <a:p>
            <a:pPr lvl="0"/>
            <a:r>
              <a:rPr lang="fr-CH" dirty="0"/>
              <a:t>Titel</a:t>
            </a:r>
          </a:p>
        </p:txBody>
      </p:sp>
      <p:sp>
        <p:nvSpPr>
          <p:cNvPr id="23" name="Textplatzhalter 7"/>
          <p:cNvSpPr>
            <a:spLocks noGrp="1"/>
          </p:cNvSpPr>
          <p:nvPr>
            <p:ph type="body" sz="quarter" idx="22" hasCustomPrompt="1"/>
            <p:custDataLst>
              <p:tags r:id="rId11"/>
            </p:custDataLst>
          </p:nvPr>
        </p:nvSpPr>
        <p:spPr>
          <a:xfrm>
            <a:off x="6026733" y="3113577"/>
            <a:ext cx="1260000" cy="307777"/>
          </a:xfrm>
        </p:spPr>
        <p:txBody>
          <a:bodyPr wrap="square">
            <a:spAutoFit/>
          </a:bodyPr>
          <a:lstStyle>
            <a:lvl1pPr>
              <a:defRPr b="0"/>
            </a:lvl1pPr>
          </a:lstStyle>
          <a:p>
            <a:pPr lvl="0"/>
            <a:r>
              <a:rPr lang="fr-CH" dirty="0"/>
              <a:t>Titel</a:t>
            </a:r>
          </a:p>
        </p:txBody>
      </p:sp>
      <p:sp>
        <p:nvSpPr>
          <p:cNvPr id="24" name="Textplatzhalter 7"/>
          <p:cNvSpPr>
            <a:spLocks noGrp="1"/>
          </p:cNvSpPr>
          <p:nvPr>
            <p:ph type="body" sz="quarter" idx="23" hasCustomPrompt="1"/>
            <p:custDataLst>
              <p:tags r:id="rId12"/>
            </p:custDataLst>
          </p:nvPr>
        </p:nvSpPr>
        <p:spPr>
          <a:xfrm>
            <a:off x="7358248" y="2373243"/>
            <a:ext cx="1260000" cy="307777"/>
          </a:xfrm>
        </p:spPr>
        <p:txBody>
          <a:bodyPr wrap="square">
            <a:spAutoFit/>
          </a:bodyPr>
          <a:lstStyle>
            <a:lvl1pPr>
              <a:defRPr b="1"/>
            </a:lvl1pPr>
          </a:lstStyle>
          <a:p>
            <a:pPr lvl="0"/>
            <a:r>
              <a:rPr lang="fr-CH"/>
              <a:t>Titel</a:t>
            </a:r>
            <a:endParaRPr lang="fr-CH" dirty="0"/>
          </a:p>
        </p:txBody>
      </p:sp>
      <p:sp>
        <p:nvSpPr>
          <p:cNvPr id="25" name="Textplatzhalter 7"/>
          <p:cNvSpPr>
            <a:spLocks noGrp="1"/>
          </p:cNvSpPr>
          <p:nvPr>
            <p:ph type="body" sz="quarter" idx="24" hasCustomPrompt="1"/>
            <p:custDataLst>
              <p:tags r:id="rId13"/>
            </p:custDataLst>
          </p:nvPr>
        </p:nvSpPr>
        <p:spPr>
          <a:xfrm>
            <a:off x="7358248" y="3113577"/>
            <a:ext cx="1260000" cy="307777"/>
          </a:xfrm>
        </p:spPr>
        <p:txBody>
          <a:bodyPr wrap="square">
            <a:spAutoFit/>
          </a:bodyPr>
          <a:lstStyle>
            <a:lvl1pPr>
              <a:defRPr b="0"/>
            </a:lvl1pPr>
          </a:lstStyle>
          <a:p>
            <a:pPr lvl="0"/>
            <a:r>
              <a:rPr lang="fr-CH" dirty="0"/>
              <a:t>Titel</a:t>
            </a:r>
          </a:p>
        </p:txBody>
      </p:sp>
      <p:sp>
        <p:nvSpPr>
          <p:cNvPr id="28" name="Textplatzhalter 9"/>
          <p:cNvSpPr>
            <a:spLocks noGrp="1"/>
          </p:cNvSpPr>
          <p:nvPr>
            <p:ph type="body" sz="quarter" idx="13" hasCustomPrompt="1"/>
            <p:custDataLst>
              <p:tags r:id="rId14"/>
            </p:custDataLst>
          </p:nvPr>
        </p:nvSpPr>
        <p:spPr>
          <a:xfrm>
            <a:off x="457200" y="1327200"/>
            <a:ext cx="8242300" cy="369332"/>
          </a:xfrm>
        </p:spPr>
        <p:txBody>
          <a:bodyPr>
            <a:spAutoFit/>
          </a:bodyPr>
          <a:lstStyle>
            <a:lvl1pPr>
              <a:defRPr sz="2400" b="1">
                <a:solidFill>
                  <a:schemeClr val="tx2"/>
                </a:solidFill>
              </a:defRPr>
            </a:lvl1pPr>
            <a:lvl2pPr>
              <a:defRPr sz="2400" b="1">
                <a:solidFill>
                  <a:schemeClr val="tx2"/>
                </a:solidFill>
              </a:defRPr>
            </a:lvl2pPr>
            <a:lvl3pPr>
              <a:defRPr sz="2400" b="1">
                <a:solidFill>
                  <a:schemeClr val="tx2"/>
                </a:solidFill>
              </a:defRPr>
            </a:lvl3pPr>
            <a:lvl4pPr>
              <a:defRPr sz="2400" b="1">
                <a:solidFill>
                  <a:schemeClr val="tx2"/>
                </a:solidFill>
              </a:defRPr>
            </a:lvl4pPr>
            <a:lvl5pPr>
              <a:defRPr sz="2400" b="1">
                <a:solidFill>
                  <a:schemeClr val="tx2"/>
                </a:solidFill>
              </a:defRPr>
            </a:lvl5pPr>
          </a:lstStyle>
          <a:p>
            <a:pPr lvl="0"/>
            <a:r>
              <a:rPr lang="fr-CH" dirty="0"/>
              <a:t>Sous-titre</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Layout Prozess 5er">
    <p:spTree>
      <p:nvGrpSpPr>
        <p:cNvPr id="1" name=""/>
        <p:cNvGrpSpPr/>
        <p:nvPr/>
      </p:nvGrpSpPr>
      <p:grpSpPr>
        <a:xfrm>
          <a:off x="0" y="0"/>
          <a:ext cx="0" cy="0"/>
          <a:chOff x="0" y="0"/>
          <a:chExt cx="0" cy="0"/>
        </a:xfrm>
      </p:grpSpPr>
      <p:graphicFrame>
        <p:nvGraphicFramePr>
          <p:cNvPr id="31" name="Objekt 30"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14" imgW="0" imgH="0" progId="">
                  <p:embed/>
                </p:oleObj>
              </mc:Choice>
              <mc:Fallback>
                <p:oleObj name="think-cell Slide" r:id="rId14" imgW="0" imgH="0" progId="">
                  <p:embed/>
                  <p:pic>
                    <p:nvPicPr>
                      <p:cNvPr id="0" name="Rectangle 2" hidden="1"/>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Textplatzhalter 7"/>
          <p:cNvSpPr>
            <a:spLocks noGrp="1"/>
          </p:cNvSpPr>
          <p:nvPr>
            <p:ph type="body" sz="quarter" idx="12" hasCustomPrompt="1"/>
            <p:custDataLst>
              <p:tags r:id="rId1"/>
            </p:custDataLst>
          </p:nvPr>
        </p:nvSpPr>
        <p:spPr>
          <a:xfrm>
            <a:off x="573226" y="2373243"/>
            <a:ext cx="1512000" cy="307777"/>
          </a:xfrm>
        </p:spPr>
        <p:txBody>
          <a:bodyPr wrap="square">
            <a:spAutoFit/>
          </a:bodyPr>
          <a:lstStyle>
            <a:lvl1pPr>
              <a:defRPr b="1"/>
            </a:lvl1pPr>
          </a:lstStyle>
          <a:p>
            <a:pPr lvl="0"/>
            <a:r>
              <a:rPr lang="fr-CH"/>
              <a:t>Titel</a:t>
            </a:r>
            <a:endParaRPr lang="fr-CH" dirty="0"/>
          </a:p>
        </p:txBody>
      </p:sp>
      <p:sp>
        <p:nvSpPr>
          <p:cNvPr id="15" name="Textplatzhalter 7"/>
          <p:cNvSpPr>
            <a:spLocks noGrp="1"/>
          </p:cNvSpPr>
          <p:nvPr>
            <p:ph type="body" sz="quarter" idx="14"/>
            <p:custDataLst>
              <p:tags r:id="rId2"/>
            </p:custDataLst>
          </p:nvPr>
        </p:nvSpPr>
        <p:spPr>
          <a:xfrm>
            <a:off x="573226" y="3113577"/>
            <a:ext cx="1519237" cy="1231106"/>
          </a:xfrm>
        </p:spPr>
        <p:txBody>
          <a:bodyPr wrap="square">
            <a:spAutoFit/>
          </a:bodyPr>
          <a:lstStyle>
            <a:lvl1pPr>
              <a:defRPr/>
            </a:lvl1pPr>
          </a:lstStyle>
          <a:p>
            <a:pPr lvl="0"/>
            <a:r>
              <a:rPr lang="fr-FR"/>
              <a:t>Cliquez pour modifier les styles du texte du masque</a:t>
            </a:r>
          </a:p>
        </p:txBody>
      </p:sp>
      <p:sp>
        <p:nvSpPr>
          <p:cNvPr id="18" name="Textplatzhalter 7"/>
          <p:cNvSpPr>
            <a:spLocks noGrp="1"/>
          </p:cNvSpPr>
          <p:nvPr>
            <p:ph type="body" sz="quarter" idx="17" hasCustomPrompt="1"/>
            <p:custDataLst>
              <p:tags r:id="rId3"/>
            </p:custDataLst>
          </p:nvPr>
        </p:nvSpPr>
        <p:spPr>
          <a:xfrm>
            <a:off x="2307236" y="2373243"/>
            <a:ext cx="1512000" cy="307777"/>
          </a:xfrm>
        </p:spPr>
        <p:txBody>
          <a:bodyPr wrap="square">
            <a:spAutoFit/>
          </a:bodyPr>
          <a:lstStyle>
            <a:lvl1pPr>
              <a:defRPr b="1"/>
            </a:lvl1pPr>
          </a:lstStyle>
          <a:p>
            <a:pPr lvl="0"/>
            <a:r>
              <a:rPr lang="fr-CH" dirty="0"/>
              <a:t>Titel</a:t>
            </a:r>
          </a:p>
        </p:txBody>
      </p:sp>
      <p:sp>
        <p:nvSpPr>
          <p:cNvPr id="19" name="Textplatzhalter 7"/>
          <p:cNvSpPr>
            <a:spLocks noGrp="1"/>
          </p:cNvSpPr>
          <p:nvPr>
            <p:ph type="body" sz="quarter" idx="18" hasCustomPrompt="1"/>
            <p:custDataLst>
              <p:tags r:id="rId4"/>
            </p:custDataLst>
          </p:nvPr>
        </p:nvSpPr>
        <p:spPr>
          <a:xfrm>
            <a:off x="2307236" y="3113577"/>
            <a:ext cx="1512000" cy="307777"/>
          </a:xfrm>
        </p:spPr>
        <p:txBody>
          <a:bodyPr wrap="square">
            <a:spAutoFit/>
          </a:bodyPr>
          <a:lstStyle>
            <a:lvl1pPr>
              <a:defRPr b="0"/>
            </a:lvl1pPr>
          </a:lstStyle>
          <a:p>
            <a:pPr lvl="0"/>
            <a:r>
              <a:rPr lang="fr-CH" dirty="0" err="1"/>
              <a:t>Titel</a:t>
            </a:r>
            <a:endParaRPr lang="fr-CH" dirty="0"/>
          </a:p>
        </p:txBody>
      </p:sp>
      <p:sp>
        <p:nvSpPr>
          <p:cNvPr id="20" name="Textplatzhalter 7"/>
          <p:cNvSpPr>
            <a:spLocks noGrp="1"/>
          </p:cNvSpPr>
          <p:nvPr>
            <p:ph type="body" sz="quarter" idx="19" hasCustomPrompt="1"/>
            <p:custDataLst>
              <p:tags r:id="rId5"/>
            </p:custDataLst>
          </p:nvPr>
        </p:nvSpPr>
        <p:spPr>
          <a:xfrm>
            <a:off x="3929319" y="2373243"/>
            <a:ext cx="1440000" cy="307777"/>
          </a:xfrm>
        </p:spPr>
        <p:txBody>
          <a:bodyPr wrap="square">
            <a:spAutoFit/>
          </a:bodyPr>
          <a:lstStyle>
            <a:lvl1pPr>
              <a:defRPr b="1"/>
            </a:lvl1pPr>
          </a:lstStyle>
          <a:p>
            <a:pPr lvl="0"/>
            <a:r>
              <a:rPr lang="fr-CH" dirty="0"/>
              <a:t>Titel</a:t>
            </a:r>
          </a:p>
        </p:txBody>
      </p:sp>
      <p:sp>
        <p:nvSpPr>
          <p:cNvPr id="21" name="Textplatzhalter 7"/>
          <p:cNvSpPr>
            <a:spLocks noGrp="1"/>
          </p:cNvSpPr>
          <p:nvPr>
            <p:ph type="body" sz="quarter" idx="20" hasCustomPrompt="1"/>
            <p:custDataLst>
              <p:tags r:id="rId6"/>
            </p:custDataLst>
          </p:nvPr>
        </p:nvSpPr>
        <p:spPr>
          <a:xfrm>
            <a:off x="3929319" y="3113577"/>
            <a:ext cx="1440000" cy="307777"/>
          </a:xfrm>
        </p:spPr>
        <p:txBody>
          <a:bodyPr wrap="square">
            <a:spAutoFit/>
          </a:bodyPr>
          <a:lstStyle>
            <a:lvl1pPr>
              <a:defRPr b="0"/>
            </a:lvl1pPr>
          </a:lstStyle>
          <a:p>
            <a:pPr lvl="0"/>
            <a:r>
              <a:rPr lang="fr-CH"/>
              <a:t>Titel</a:t>
            </a:r>
            <a:endParaRPr lang="fr-CH" dirty="0"/>
          </a:p>
        </p:txBody>
      </p:sp>
      <p:sp>
        <p:nvSpPr>
          <p:cNvPr id="22" name="Textplatzhalter 7"/>
          <p:cNvSpPr>
            <a:spLocks noGrp="1"/>
          </p:cNvSpPr>
          <p:nvPr>
            <p:ph type="body" sz="quarter" idx="21" hasCustomPrompt="1"/>
            <p:custDataLst>
              <p:tags r:id="rId7"/>
            </p:custDataLst>
          </p:nvPr>
        </p:nvSpPr>
        <p:spPr>
          <a:xfrm>
            <a:off x="5479402" y="2373243"/>
            <a:ext cx="1512000" cy="307777"/>
          </a:xfrm>
        </p:spPr>
        <p:txBody>
          <a:bodyPr wrap="square">
            <a:spAutoFit/>
          </a:bodyPr>
          <a:lstStyle>
            <a:lvl1pPr>
              <a:defRPr b="1"/>
            </a:lvl1pPr>
          </a:lstStyle>
          <a:p>
            <a:pPr lvl="0"/>
            <a:r>
              <a:rPr lang="fr-CH" dirty="0"/>
              <a:t>Titel</a:t>
            </a:r>
          </a:p>
        </p:txBody>
      </p:sp>
      <p:sp>
        <p:nvSpPr>
          <p:cNvPr id="23" name="Textplatzhalter 7"/>
          <p:cNvSpPr>
            <a:spLocks noGrp="1"/>
          </p:cNvSpPr>
          <p:nvPr>
            <p:ph type="body" sz="quarter" idx="22" hasCustomPrompt="1"/>
            <p:custDataLst>
              <p:tags r:id="rId8"/>
            </p:custDataLst>
          </p:nvPr>
        </p:nvSpPr>
        <p:spPr>
          <a:xfrm>
            <a:off x="5479402" y="3113577"/>
            <a:ext cx="1512000" cy="307777"/>
          </a:xfrm>
        </p:spPr>
        <p:txBody>
          <a:bodyPr wrap="square">
            <a:spAutoFit/>
          </a:bodyPr>
          <a:lstStyle>
            <a:lvl1pPr>
              <a:defRPr b="0"/>
            </a:lvl1pPr>
          </a:lstStyle>
          <a:p>
            <a:pPr lvl="0"/>
            <a:r>
              <a:rPr lang="fr-CH" dirty="0"/>
              <a:t>Titel</a:t>
            </a:r>
          </a:p>
        </p:txBody>
      </p:sp>
      <p:sp>
        <p:nvSpPr>
          <p:cNvPr id="24" name="Textplatzhalter 7"/>
          <p:cNvSpPr>
            <a:spLocks noGrp="1"/>
          </p:cNvSpPr>
          <p:nvPr>
            <p:ph type="body" sz="quarter" idx="23" hasCustomPrompt="1"/>
            <p:custDataLst>
              <p:tags r:id="rId9"/>
            </p:custDataLst>
          </p:nvPr>
        </p:nvSpPr>
        <p:spPr>
          <a:xfrm>
            <a:off x="7101486" y="2373243"/>
            <a:ext cx="1512000" cy="307777"/>
          </a:xfrm>
        </p:spPr>
        <p:txBody>
          <a:bodyPr wrap="square">
            <a:spAutoFit/>
          </a:bodyPr>
          <a:lstStyle>
            <a:lvl1pPr>
              <a:defRPr b="1"/>
            </a:lvl1pPr>
          </a:lstStyle>
          <a:p>
            <a:pPr lvl="0"/>
            <a:r>
              <a:rPr lang="fr-CH" dirty="0"/>
              <a:t>Titel</a:t>
            </a:r>
          </a:p>
        </p:txBody>
      </p:sp>
      <p:sp>
        <p:nvSpPr>
          <p:cNvPr id="25" name="Textplatzhalter 7"/>
          <p:cNvSpPr>
            <a:spLocks noGrp="1"/>
          </p:cNvSpPr>
          <p:nvPr>
            <p:ph type="body" sz="quarter" idx="24" hasCustomPrompt="1"/>
            <p:custDataLst>
              <p:tags r:id="rId10"/>
            </p:custDataLst>
          </p:nvPr>
        </p:nvSpPr>
        <p:spPr>
          <a:xfrm>
            <a:off x="7101486" y="3113577"/>
            <a:ext cx="1512000" cy="307777"/>
          </a:xfrm>
        </p:spPr>
        <p:txBody>
          <a:bodyPr wrap="square">
            <a:spAutoFit/>
          </a:bodyPr>
          <a:lstStyle>
            <a:lvl1pPr>
              <a:defRPr b="0"/>
            </a:lvl1pPr>
          </a:lstStyle>
          <a:p>
            <a:pPr lvl="0"/>
            <a:r>
              <a:rPr lang="fr-CH" dirty="0"/>
              <a:t>Titel</a:t>
            </a:r>
          </a:p>
        </p:txBody>
      </p:sp>
      <p:sp>
        <p:nvSpPr>
          <p:cNvPr id="28" name="Titel 1"/>
          <p:cNvSpPr>
            <a:spLocks noGrp="1"/>
          </p:cNvSpPr>
          <p:nvPr>
            <p:ph type="title" hasCustomPrompt="1"/>
            <p:custDataLst>
              <p:tags r:id="rId11"/>
            </p:custDataLst>
          </p:nvPr>
        </p:nvSpPr>
        <p:spPr>
          <a:xfrm>
            <a:off x="457200" y="304800"/>
            <a:ext cx="8242300" cy="984885"/>
          </a:xfrm>
        </p:spPr>
        <p:txBody>
          <a:bodyPr/>
          <a:lstStyle>
            <a:lvl1pPr>
              <a:defRPr/>
            </a:lvl1pPr>
          </a:lstStyle>
          <a:p>
            <a:r>
              <a:rPr lang="fr-CH" dirty="0"/>
              <a:t>Titel bearbeiten</a:t>
            </a:r>
            <a:br>
              <a:rPr lang="fr-CH" dirty="0"/>
            </a:br>
            <a:r>
              <a:rPr lang="fr-CH" dirty="0"/>
              <a:t>—</a:t>
            </a:r>
          </a:p>
        </p:txBody>
      </p:sp>
      <p:sp>
        <p:nvSpPr>
          <p:cNvPr id="29" name="Textplatzhalter 9"/>
          <p:cNvSpPr>
            <a:spLocks noGrp="1"/>
          </p:cNvSpPr>
          <p:nvPr>
            <p:ph type="body" sz="quarter" idx="13" hasCustomPrompt="1"/>
            <p:custDataLst>
              <p:tags r:id="rId12"/>
            </p:custDataLst>
          </p:nvPr>
        </p:nvSpPr>
        <p:spPr>
          <a:xfrm>
            <a:off x="457200" y="1327200"/>
            <a:ext cx="8242300" cy="369332"/>
          </a:xfrm>
        </p:spPr>
        <p:txBody>
          <a:bodyPr>
            <a:spAutoFit/>
          </a:bodyPr>
          <a:lstStyle>
            <a:lvl1pPr>
              <a:defRPr sz="2400" b="1">
                <a:solidFill>
                  <a:schemeClr val="tx2"/>
                </a:solidFill>
              </a:defRPr>
            </a:lvl1pPr>
            <a:lvl2pPr>
              <a:defRPr sz="2400" b="1">
                <a:solidFill>
                  <a:schemeClr val="tx2"/>
                </a:solidFill>
              </a:defRPr>
            </a:lvl2pPr>
            <a:lvl3pPr>
              <a:defRPr sz="2400" b="1">
                <a:solidFill>
                  <a:schemeClr val="tx2"/>
                </a:solidFill>
              </a:defRPr>
            </a:lvl3pPr>
            <a:lvl4pPr>
              <a:defRPr sz="2400" b="1">
                <a:solidFill>
                  <a:schemeClr val="tx2"/>
                </a:solidFill>
              </a:defRPr>
            </a:lvl4pPr>
            <a:lvl5pPr>
              <a:defRPr sz="2400" b="1">
                <a:solidFill>
                  <a:schemeClr val="tx2"/>
                </a:solidFill>
              </a:defRPr>
            </a:lvl5pPr>
          </a:lstStyle>
          <a:p>
            <a:pPr lvl="0"/>
            <a:r>
              <a:rPr lang="fr-CH" dirty="0"/>
              <a:t>Sous-titre</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Layout Prozess 4er">
    <p:spTree>
      <p:nvGrpSpPr>
        <p:cNvPr id="1" name=""/>
        <p:cNvGrpSpPr/>
        <p:nvPr/>
      </p:nvGrpSpPr>
      <p:grpSpPr>
        <a:xfrm>
          <a:off x="0" y="0"/>
          <a:ext cx="0" cy="0"/>
          <a:chOff x="0" y="0"/>
          <a:chExt cx="0" cy="0"/>
        </a:xfrm>
      </p:grpSpPr>
      <p:graphicFrame>
        <p:nvGraphicFramePr>
          <p:cNvPr id="28" name="Objekt 27"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12" imgW="0" imgH="0" progId="">
                  <p:embed/>
                </p:oleObj>
              </mc:Choice>
              <mc:Fallback>
                <p:oleObj name="think-cell Slide" r:id="rId12" imgW="0" imgH="0" progId="">
                  <p:embed/>
                  <p:pic>
                    <p:nvPicPr>
                      <p:cNvPr id="0" name="Rectangle 2" hidden="1"/>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5" name="Textplatzhalter 7"/>
          <p:cNvSpPr>
            <a:spLocks noGrp="1"/>
          </p:cNvSpPr>
          <p:nvPr>
            <p:ph type="body" sz="quarter" idx="14"/>
            <p:custDataLst>
              <p:tags r:id="rId1"/>
            </p:custDataLst>
          </p:nvPr>
        </p:nvSpPr>
        <p:spPr>
          <a:xfrm>
            <a:off x="573226" y="3113577"/>
            <a:ext cx="1872000" cy="1231106"/>
          </a:xfrm>
        </p:spPr>
        <p:txBody>
          <a:bodyPr wrap="square">
            <a:spAutoFit/>
          </a:bodyPr>
          <a:lstStyle>
            <a:lvl1pPr>
              <a:defRPr/>
            </a:lvl1pPr>
          </a:lstStyle>
          <a:p>
            <a:pPr lvl="0"/>
            <a:r>
              <a:rPr lang="fr-FR"/>
              <a:t>Cliquez pour modifier les styles du texte du masque</a:t>
            </a:r>
          </a:p>
        </p:txBody>
      </p:sp>
      <p:sp>
        <p:nvSpPr>
          <p:cNvPr id="21" name="Textplatzhalter 7"/>
          <p:cNvSpPr>
            <a:spLocks noGrp="1"/>
          </p:cNvSpPr>
          <p:nvPr>
            <p:ph type="body" sz="quarter" idx="20" hasCustomPrompt="1"/>
            <p:custDataLst>
              <p:tags r:id="rId2"/>
            </p:custDataLst>
          </p:nvPr>
        </p:nvSpPr>
        <p:spPr>
          <a:xfrm>
            <a:off x="2683200" y="3113577"/>
            <a:ext cx="1872000" cy="307777"/>
          </a:xfrm>
        </p:spPr>
        <p:txBody>
          <a:bodyPr wrap="square">
            <a:spAutoFit/>
          </a:bodyPr>
          <a:lstStyle>
            <a:lvl1pPr>
              <a:defRPr b="0"/>
            </a:lvl1pPr>
          </a:lstStyle>
          <a:p>
            <a:pPr lvl="0"/>
            <a:r>
              <a:rPr lang="fr-CH" dirty="0"/>
              <a:t>Titel</a:t>
            </a:r>
          </a:p>
        </p:txBody>
      </p:sp>
      <p:sp>
        <p:nvSpPr>
          <p:cNvPr id="23" name="Textplatzhalter 7"/>
          <p:cNvSpPr>
            <a:spLocks noGrp="1"/>
          </p:cNvSpPr>
          <p:nvPr>
            <p:ph type="body" sz="quarter" idx="22" hasCustomPrompt="1"/>
            <p:custDataLst>
              <p:tags r:id="rId3"/>
            </p:custDataLst>
          </p:nvPr>
        </p:nvSpPr>
        <p:spPr>
          <a:xfrm>
            <a:off x="4684244" y="3113577"/>
            <a:ext cx="1872000" cy="307777"/>
          </a:xfrm>
        </p:spPr>
        <p:txBody>
          <a:bodyPr wrap="square">
            <a:spAutoFit/>
          </a:bodyPr>
          <a:lstStyle>
            <a:lvl1pPr>
              <a:defRPr b="0"/>
            </a:lvl1pPr>
          </a:lstStyle>
          <a:p>
            <a:pPr lvl="0"/>
            <a:r>
              <a:rPr lang="fr-CH"/>
              <a:t>Titel</a:t>
            </a:r>
            <a:endParaRPr lang="fr-CH" dirty="0"/>
          </a:p>
        </p:txBody>
      </p:sp>
      <p:sp>
        <p:nvSpPr>
          <p:cNvPr id="25" name="Textplatzhalter 7"/>
          <p:cNvSpPr>
            <a:spLocks noGrp="1"/>
          </p:cNvSpPr>
          <p:nvPr>
            <p:ph type="body" sz="quarter" idx="24" hasCustomPrompt="1"/>
            <p:custDataLst>
              <p:tags r:id="rId4"/>
            </p:custDataLst>
          </p:nvPr>
        </p:nvSpPr>
        <p:spPr>
          <a:xfrm>
            <a:off x="6685288" y="3113577"/>
            <a:ext cx="1872000" cy="307777"/>
          </a:xfrm>
        </p:spPr>
        <p:txBody>
          <a:bodyPr wrap="square">
            <a:spAutoFit/>
          </a:bodyPr>
          <a:lstStyle>
            <a:lvl1pPr>
              <a:defRPr b="0"/>
            </a:lvl1pPr>
          </a:lstStyle>
          <a:p>
            <a:pPr lvl="0"/>
            <a:r>
              <a:rPr lang="fr-CH" dirty="0"/>
              <a:t>Titel</a:t>
            </a:r>
          </a:p>
        </p:txBody>
      </p:sp>
      <p:sp>
        <p:nvSpPr>
          <p:cNvPr id="13" name="Textplatzhalter 7"/>
          <p:cNvSpPr>
            <a:spLocks noGrp="1"/>
          </p:cNvSpPr>
          <p:nvPr>
            <p:ph type="body" sz="quarter" idx="12" hasCustomPrompt="1"/>
            <p:custDataLst>
              <p:tags r:id="rId5"/>
            </p:custDataLst>
          </p:nvPr>
        </p:nvSpPr>
        <p:spPr>
          <a:xfrm>
            <a:off x="573226" y="2373243"/>
            <a:ext cx="1872000" cy="307777"/>
          </a:xfrm>
        </p:spPr>
        <p:txBody>
          <a:bodyPr wrap="square">
            <a:spAutoFit/>
          </a:bodyPr>
          <a:lstStyle>
            <a:lvl1pPr>
              <a:defRPr b="1"/>
            </a:lvl1pPr>
          </a:lstStyle>
          <a:p>
            <a:pPr lvl="0"/>
            <a:r>
              <a:rPr lang="fr-CH" dirty="0" err="1"/>
              <a:t>Titel</a:t>
            </a:r>
            <a:endParaRPr lang="fr-CH" dirty="0"/>
          </a:p>
        </p:txBody>
      </p:sp>
      <p:sp>
        <p:nvSpPr>
          <p:cNvPr id="16" name="Textplatzhalter 7"/>
          <p:cNvSpPr>
            <a:spLocks noGrp="1"/>
          </p:cNvSpPr>
          <p:nvPr>
            <p:ph type="body" sz="quarter" idx="19" hasCustomPrompt="1"/>
            <p:custDataLst>
              <p:tags r:id="rId6"/>
            </p:custDataLst>
          </p:nvPr>
        </p:nvSpPr>
        <p:spPr>
          <a:xfrm>
            <a:off x="2683200" y="2373243"/>
            <a:ext cx="1872000" cy="307777"/>
          </a:xfrm>
        </p:spPr>
        <p:txBody>
          <a:bodyPr wrap="square">
            <a:spAutoFit/>
          </a:bodyPr>
          <a:lstStyle>
            <a:lvl1pPr>
              <a:defRPr b="1"/>
            </a:lvl1pPr>
          </a:lstStyle>
          <a:p>
            <a:pPr lvl="0"/>
            <a:r>
              <a:rPr lang="fr-CH" dirty="0"/>
              <a:t>Titel</a:t>
            </a:r>
          </a:p>
        </p:txBody>
      </p:sp>
      <p:sp>
        <p:nvSpPr>
          <p:cNvPr id="17" name="Textplatzhalter 7"/>
          <p:cNvSpPr>
            <a:spLocks noGrp="1"/>
          </p:cNvSpPr>
          <p:nvPr>
            <p:ph type="body" sz="quarter" idx="21" hasCustomPrompt="1"/>
            <p:custDataLst>
              <p:tags r:id="rId7"/>
            </p:custDataLst>
          </p:nvPr>
        </p:nvSpPr>
        <p:spPr>
          <a:xfrm>
            <a:off x="4684244" y="2373243"/>
            <a:ext cx="1872000" cy="307777"/>
          </a:xfrm>
        </p:spPr>
        <p:txBody>
          <a:bodyPr wrap="square">
            <a:spAutoFit/>
          </a:bodyPr>
          <a:lstStyle>
            <a:lvl1pPr>
              <a:defRPr b="1"/>
            </a:lvl1pPr>
          </a:lstStyle>
          <a:p>
            <a:pPr lvl="0"/>
            <a:r>
              <a:rPr lang="fr-CH" dirty="0"/>
              <a:t>Titel</a:t>
            </a:r>
          </a:p>
        </p:txBody>
      </p:sp>
      <p:sp>
        <p:nvSpPr>
          <p:cNvPr id="18" name="Textplatzhalter 7"/>
          <p:cNvSpPr>
            <a:spLocks noGrp="1"/>
          </p:cNvSpPr>
          <p:nvPr>
            <p:ph type="body" sz="quarter" idx="23" hasCustomPrompt="1"/>
            <p:custDataLst>
              <p:tags r:id="rId8"/>
            </p:custDataLst>
          </p:nvPr>
        </p:nvSpPr>
        <p:spPr>
          <a:xfrm>
            <a:off x="6685288" y="2373243"/>
            <a:ext cx="1872000" cy="307777"/>
          </a:xfrm>
        </p:spPr>
        <p:txBody>
          <a:bodyPr wrap="square">
            <a:spAutoFit/>
          </a:bodyPr>
          <a:lstStyle>
            <a:lvl1pPr>
              <a:defRPr b="1"/>
            </a:lvl1pPr>
          </a:lstStyle>
          <a:p>
            <a:pPr lvl="0"/>
            <a:r>
              <a:rPr lang="fr-CH" dirty="0"/>
              <a:t>Titel</a:t>
            </a:r>
          </a:p>
        </p:txBody>
      </p:sp>
      <p:sp>
        <p:nvSpPr>
          <p:cNvPr id="19" name="Titel 1"/>
          <p:cNvSpPr>
            <a:spLocks noGrp="1"/>
          </p:cNvSpPr>
          <p:nvPr>
            <p:ph type="title" hasCustomPrompt="1"/>
            <p:custDataLst>
              <p:tags r:id="rId9"/>
            </p:custDataLst>
          </p:nvPr>
        </p:nvSpPr>
        <p:spPr>
          <a:xfrm>
            <a:off x="457200" y="304800"/>
            <a:ext cx="8242300" cy="984885"/>
          </a:xfrm>
        </p:spPr>
        <p:txBody>
          <a:bodyPr/>
          <a:lstStyle>
            <a:lvl1pPr>
              <a:defRPr/>
            </a:lvl1pPr>
          </a:lstStyle>
          <a:p>
            <a:r>
              <a:rPr lang="fr-CH" dirty="0"/>
              <a:t>Titel bearbeiten</a:t>
            </a:r>
            <a:br>
              <a:rPr lang="fr-CH" dirty="0"/>
            </a:br>
            <a:r>
              <a:rPr lang="fr-CH" dirty="0"/>
              <a:t>—</a:t>
            </a:r>
          </a:p>
        </p:txBody>
      </p:sp>
      <p:sp>
        <p:nvSpPr>
          <p:cNvPr id="26" name="Textplatzhalter 9"/>
          <p:cNvSpPr>
            <a:spLocks noGrp="1"/>
          </p:cNvSpPr>
          <p:nvPr>
            <p:ph type="body" sz="quarter" idx="13" hasCustomPrompt="1"/>
            <p:custDataLst>
              <p:tags r:id="rId10"/>
            </p:custDataLst>
          </p:nvPr>
        </p:nvSpPr>
        <p:spPr>
          <a:xfrm>
            <a:off x="457200" y="1327200"/>
            <a:ext cx="8242300" cy="369332"/>
          </a:xfrm>
        </p:spPr>
        <p:txBody>
          <a:bodyPr>
            <a:spAutoFit/>
          </a:bodyPr>
          <a:lstStyle>
            <a:lvl1pPr>
              <a:defRPr sz="2400" b="1">
                <a:solidFill>
                  <a:schemeClr val="tx2"/>
                </a:solidFill>
              </a:defRPr>
            </a:lvl1pPr>
            <a:lvl2pPr>
              <a:defRPr sz="2400" b="1">
                <a:solidFill>
                  <a:schemeClr val="tx2"/>
                </a:solidFill>
              </a:defRPr>
            </a:lvl2pPr>
            <a:lvl3pPr>
              <a:defRPr sz="2400" b="1">
                <a:solidFill>
                  <a:schemeClr val="tx2"/>
                </a:solidFill>
              </a:defRPr>
            </a:lvl3pPr>
            <a:lvl4pPr>
              <a:defRPr sz="2400" b="1">
                <a:solidFill>
                  <a:schemeClr val="tx2"/>
                </a:solidFill>
              </a:defRPr>
            </a:lvl4pPr>
            <a:lvl5pPr>
              <a:defRPr sz="2400" b="1">
                <a:solidFill>
                  <a:schemeClr val="tx2"/>
                </a:solidFill>
              </a:defRPr>
            </a:lvl5pPr>
          </a:lstStyle>
          <a:p>
            <a:pPr lvl="0"/>
            <a:r>
              <a:rPr lang="fr-CH" dirty="0"/>
              <a:t>Sous-titre</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Layout Prozess 3er">
    <p:spTree>
      <p:nvGrpSpPr>
        <p:cNvPr id="1" name=""/>
        <p:cNvGrpSpPr/>
        <p:nvPr/>
      </p:nvGrpSpPr>
      <p:grpSpPr>
        <a:xfrm>
          <a:off x="0" y="0"/>
          <a:ext cx="0" cy="0"/>
          <a:chOff x="0" y="0"/>
          <a:chExt cx="0" cy="0"/>
        </a:xfrm>
      </p:grpSpPr>
      <p:graphicFrame>
        <p:nvGraphicFramePr>
          <p:cNvPr id="17" name="Objekt 16"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10" imgW="0" imgH="0" progId="">
                  <p:embed/>
                </p:oleObj>
              </mc:Choice>
              <mc:Fallback>
                <p:oleObj name="think-cell Slide" r:id="rId10" imgW="0" imgH="0" progId="">
                  <p:embed/>
                  <p:pic>
                    <p:nvPicPr>
                      <p:cNvPr id="0" name="Rectangle 2" hidden="1"/>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Textplatzhalter 7"/>
          <p:cNvSpPr>
            <a:spLocks noGrp="1"/>
          </p:cNvSpPr>
          <p:nvPr>
            <p:ph type="body" sz="quarter" idx="12" hasCustomPrompt="1"/>
            <p:custDataLst>
              <p:tags r:id="rId1"/>
            </p:custDataLst>
          </p:nvPr>
        </p:nvSpPr>
        <p:spPr>
          <a:xfrm>
            <a:off x="573226" y="2373243"/>
            <a:ext cx="2592000" cy="307777"/>
          </a:xfrm>
        </p:spPr>
        <p:txBody>
          <a:bodyPr wrap="square">
            <a:spAutoFit/>
          </a:bodyPr>
          <a:lstStyle>
            <a:lvl1pPr>
              <a:defRPr b="1"/>
            </a:lvl1pPr>
          </a:lstStyle>
          <a:p>
            <a:pPr lvl="0"/>
            <a:r>
              <a:rPr lang="fr-CH" dirty="0"/>
              <a:t>Titel</a:t>
            </a:r>
          </a:p>
        </p:txBody>
      </p:sp>
      <p:sp>
        <p:nvSpPr>
          <p:cNvPr id="15" name="Textplatzhalter 7"/>
          <p:cNvSpPr>
            <a:spLocks noGrp="1"/>
          </p:cNvSpPr>
          <p:nvPr>
            <p:ph type="body" sz="quarter" idx="14"/>
            <p:custDataLst>
              <p:tags r:id="rId2"/>
            </p:custDataLst>
          </p:nvPr>
        </p:nvSpPr>
        <p:spPr>
          <a:xfrm>
            <a:off x="573226" y="3113577"/>
            <a:ext cx="2592000" cy="923330"/>
          </a:xfrm>
        </p:spPr>
        <p:txBody>
          <a:bodyPr wrap="square">
            <a:spAutoFit/>
          </a:bodyPr>
          <a:lstStyle>
            <a:lvl1pPr>
              <a:defRPr/>
            </a:lvl1pPr>
          </a:lstStyle>
          <a:p>
            <a:pPr lvl="0"/>
            <a:r>
              <a:rPr lang="fr-FR"/>
              <a:t>Cliquez pour modifier les styles du texte du masque</a:t>
            </a:r>
          </a:p>
        </p:txBody>
      </p:sp>
      <p:sp>
        <p:nvSpPr>
          <p:cNvPr id="22" name="Textplatzhalter 7"/>
          <p:cNvSpPr>
            <a:spLocks noGrp="1"/>
          </p:cNvSpPr>
          <p:nvPr>
            <p:ph type="body" sz="quarter" idx="21" hasCustomPrompt="1"/>
            <p:custDataLst>
              <p:tags r:id="rId3"/>
            </p:custDataLst>
          </p:nvPr>
        </p:nvSpPr>
        <p:spPr>
          <a:xfrm>
            <a:off x="3383379" y="2373243"/>
            <a:ext cx="2592000" cy="307777"/>
          </a:xfrm>
        </p:spPr>
        <p:txBody>
          <a:bodyPr wrap="square">
            <a:spAutoFit/>
          </a:bodyPr>
          <a:lstStyle>
            <a:lvl1pPr>
              <a:defRPr b="1"/>
            </a:lvl1pPr>
          </a:lstStyle>
          <a:p>
            <a:pPr lvl="0"/>
            <a:r>
              <a:rPr lang="fr-CH"/>
              <a:t>Titel</a:t>
            </a:r>
            <a:endParaRPr lang="fr-CH" dirty="0"/>
          </a:p>
        </p:txBody>
      </p:sp>
      <p:sp>
        <p:nvSpPr>
          <p:cNvPr id="23" name="Textplatzhalter 7"/>
          <p:cNvSpPr>
            <a:spLocks noGrp="1"/>
          </p:cNvSpPr>
          <p:nvPr>
            <p:ph type="body" sz="quarter" idx="22" hasCustomPrompt="1"/>
            <p:custDataLst>
              <p:tags r:id="rId4"/>
            </p:custDataLst>
          </p:nvPr>
        </p:nvSpPr>
        <p:spPr>
          <a:xfrm>
            <a:off x="3383379" y="3113577"/>
            <a:ext cx="2592000" cy="307777"/>
          </a:xfrm>
        </p:spPr>
        <p:txBody>
          <a:bodyPr wrap="square">
            <a:spAutoFit/>
          </a:bodyPr>
          <a:lstStyle>
            <a:lvl1pPr>
              <a:defRPr b="0"/>
            </a:lvl1pPr>
          </a:lstStyle>
          <a:p>
            <a:pPr lvl="0"/>
            <a:r>
              <a:rPr lang="fr-CH" dirty="0" err="1"/>
              <a:t>Titel</a:t>
            </a:r>
            <a:endParaRPr lang="fr-CH" dirty="0"/>
          </a:p>
        </p:txBody>
      </p:sp>
      <p:sp>
        <p:nvSpPr>
          <p:cNvPr id="24" name="Textplatzhalter 7"/>
          <p:cNvSpPr>
            <a:spLocks noGrp="1"/>
          </p:cNvSpPr>
          <p:nvPr>
            <p:ph type="body" sz="quarter" idx="23" hasCustomPrompt="1"/>
            <p:custDataLst>
              <p:tags r:id="rId5"/>
            </p:custDataLst>
          </p:nvPr>
        </p:nvSpPr>
        <p:spPr>
          <a:xfrm>
            <a:off x="6047204" y="2373243"/>
            <a:ext cx="2592000" cy="307777"/>
          </a:xfrm>
        </p:spPr>
        <p:txBody>
          <a:bodyPr wrap="square">
            <a:spAutoFit/>
          </a:bodyPr>
          <a:lstStyle>
            <a:lvl1pPr>
              <a:defRPr b="1"/>
            </a:lvl1pPr>
          </a:lstStyle>
          <a:p>
            <a:pPr lvl="0"/>
            <a:r>
              <a:rPr lang="fr-CH" dirty="0"/>
              <a:t>Titel</a:t>
            </a:r>
          </a:p>
        </p:txBody>
      </p:sp>
      <p:sp>
        <p:nvSpPr>
          <p:cNvPr id="25" name="Textplatzhalter 7"/>
          <p:cNvSpPr>
            <a:spLocks noGrp="1"/>
          </p:cNvSpPr>
          <p:nvPr>
            <p:ph type="body" sz="quarter" idx="24" hasCustomPrompt="1"/>
            <p:custDataLst>
              <p:tags r:id="rId6"/>
            </p:custDataLst>
          </p:nvPr>
        </p:nvSpPr>
        <p:spPr>
          <a:xfrm>
            <a:off x="6047204" y="3113577"/>
            <a:ext cx="2592000" cy="307777"/>
          </a:xfrm>
        </p:spPr>
        <p:txBody>
          <a:bodyPr wrap="square">
            <a:spAutoFit/>
          </a:bodyPr>
          <a:lstStyle>
            <a:lvl1pPr>
              <a:defRPr b="0"/>
            </a:lvl1pPr>
          </a:lstStyle>
          <a:p>
            <a:pPr lvl="0"/>
            <a:r>
              <a:rPr lang="fr-CH"/>
              <a:t>Titel</a:t>
            </a:r>
            <a:endParaRPr lang="fr-CH" dirty="0"/>
          </a:p>
        </p:txBody>
      </p:sp>
      <p:sp>
        <p:nvSpPr>
          <p:cNvPr id="11" name="Titel 1"/>
          <p:cNvSpPr>
            <a:spLocks noGrp="1"/>
          </p:cNvSpPr>
          <p:nvPr>
            <p:ph type="title" hasCustomPrompt="1"/>
            <p:custDataLst>
              <p:tags r:id="rId7"/>
            </p:custDataLst>
          </p:nvPr>
        </p:nvSpPr>
        <p:spPr>
          <a:xfrm>
            <a:off x="457200" y="304800"/>
            <a:ext cx="8242300" cy="984885"/>
          </a:xfrm>
        </p:spPr>
        <p:txBody>
          <a:bodyPr/>
          <a:lstStyle>
            <a:lvl1pPr>
              <a:defRPr/>
            </a:lvl1pPr>
          </a:lstStyle>
          <a:p>
            <a:r>
              <a:rPr lang="fr-CH" dirty="0"/>
              <a:t>Titel bearbeiten</a:t>
            </a:r>
            <a:br>
              <a:rPr lang="fr-CH" dirty="0"/>
            </a:br>
            <a:r>
              <a:rPr lang="fr-CH" dirty="0"/>
              <a:t>—</a:t>
            </a:r>
          </a:p>
        </p:txBody>
      </p:sp>
      <p:sp>
        <p:nvSpPr>
          <p:cNvPr id="12" name="Textplatzhalter 9"/>
          <p:cNvSpPr>
            <a:spLocks noGrp="1"/>
          </p:cNvSpPr>
          <p:nvPr>
            <p:ph type="body" sz="quarter" idx="13" hasCustomPrompt="1"/>
            <p:custDataLst>
              <p:tags r:id="rId8"/>
            </p:custDataLst>
          </p:nvPr>
        </p:nvSpPr>
        <p:spPr>
          <a:xfrm>
            <a:off x="457200" y="1327200"/>
            <a:ext cx="8242300" cy="369332"/>
          </a:xfrm>
        </p:spPr>
        <p:txBody>
          <a:bodyPr>
            <a:spAutoFit/>
          </a:bodyPr>
          <a:lstStyle>
            <a:lvl1pPr>
              <a:defRPr sz="2400" b="1">
                <a:solidFill>
                  <a:schemeClr val="tx2"/>
                </a:solidFill>
              </a:defRPr>
            </a:lvl1pPr>
            <a:lvl2pPr>
              <a:defRPr sz="2400" b="1">
                <a:solidFill>
                  <a:schemeClr val="tx2"/>
                </a:solidFill>
              </a:defRPr>
            </a:lvl2pPr>
            <a:lvl3pPr>
              <a:defRPr sz="2400" b="1">
                <a:solidFill>
                  <a:schemeClr val="tx2"/>
                </a:solidFill>
              </a:defRPr>
            </a:lvl3pPr>
            <a:lvl4pPr>
              <a:defRPr sz="2400" b="1">
                <a:solidFill>
                  <a:schemeClr val="tx2"/>
                </a:solidFill>
              </a:defRPr>
            </a:lvl4pPr>
            <a:lvl5pPr>
              <a:defRPr sz="2400" b="1">
                <a:solidFill>
                  <a:schemeClr val="tx2"/>
                </a:solidFill>
              </a:defRPr>
            </a:lvl5pPr>
          </a:lstStyle>
          <a:p>
            <a:pPr lvl="0"/>
            <a:r>
              <a:rPr lang="fr-CH" dirty="0"/>
              <a:t>Sous-titre</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Layout Prozess 2er">
    <p:spTree>
      <p:nvGrpSpPr>
        <p:cNvPr id="1" name=""/>
        <p:cNvGrpSpPr/>
        <p:nvPr/>
      </p:nvGrpSpPr>
      <p:grpSpPr>
        <a:xfrm>
          <a:off x="0" y="0"/>
          <a:ext cx="0" cy="0"/>
          <a:chOff x="0" y="0"/>
          <a:chExt cx="0" cy="0"/>
        </a:xfrm>
      </p:grpSpPr>
      <p:graphicFrame>
        <p:nvGraphicFramePr>
          <p:cNvPr id="13" name="Objekt 12"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8" imgW="0" imgH="0" progId="">
                  <p:embed/>
                </p:oleObj>
              </mc:Choice>
              <mc:Fallback>
                <p:oleObj name="think-cell Slide" r:id="rId8" imgW="0" imgH="0" progId="">
                  <p:embed/>
                  <p:pic>
                    <p:nvPicPr>
                      <p:cNvPr id="0" name="Rectangle 2" hidden="1"/>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Textplatzhalter 7"/>
          <p:cNvSpPr>
            <a:spLocks noGrp="1"/>
          </p:cNvSpPr>
          <p:nvPr>
            <p:ph type="body" sz="quarter" idx="12" hasCustomPrompt="1"/>
            <p:custDataLst>
              <p:tags r:id="rId1"/>
            </p:custDataLst>
          </p:nvPr>
        </p:nvSpPr>
        <p:spPr>
          <a:xfrm>
            <a:off x="573226" y="2373243"/>
            <a:ext cx="4032000" cy="307777"/>
          </a:xfrm>
        </p:spPr>
        <p:txBody>
          <a:bodyPr wrap="square">
            <a:spAutoFit/>
          </a:bodyPr>
          <a:lstStyle>
            <a:lvl1pPr>
              <a:defRPr b="1"/>
            </a:lvl1pPr>
          </a:lstStyle>
          <a:p>
            <a:pPr lvl="0"/>
            <a:r>
              <a:rPr lang="fr-CH" dirty="0" err="1"/>
              <a:t>Titel</a:t>
            </a:r>
            <a:endParaRPr lang="fr-CH" dirty="0"/>
          </a:p>
        </p:txBody>
      </p:sp>
      <p:sp>
        <p:nvSpPr>
          <p:cNvPr id="15" name="Textplatzhalter 7"/>
          <p:cNvSpPr>
            <a:spLocks noGrp="1"/>
          </p:cNvSpPr>
          <p:nvPr>
            <p:ph type="body" sz="quarter" idx="14"/>
            <p:custDataLst>
              <p:tags r:id="rId2"/>
            </p:custDataLst>
          </p:nvPr>
        </p:nvSpPr>
        <p:spPr>
          <a:xfrm>
            <a:off x="573226" y="3113577"/>
            <a:ext cx="4032000" cy="615553"/>
          </a:xfrm>
        </p:spPr>
        <p:txBody>
          <a:bodyPr wrap="square">
            <a:spAutoFit/>
          </a:bodyPr>
          <a:lstStyle>
            <a:lvl1pPr>
              <a:defRPr/>
            </a:lvl1pPr>
          </a:lstStyle>
          <a:p>
            <a:pPr lvl="0"/>
            <a:r>
              <a:rPr lang="fr-FR"/>
              <a:t>Cliquez pour modifier les styles du texte du masque</a:t>
            </a:r>
          </a:p>
        </p:txBody>
      </p:sp>
      <p:sp>
        <p:nvSpPr>
          <p:cNvPr id="24" name="Textplatzhalter 7"/>
          <p:cNvSpPr>
            <a:spLocks noGrp="1"/>
          </p:cNvSpPr>
          <p:nvPr>
            <p:ph type="body" sz="quarter" idx="23" hasCustomPrompt="1"/>
            <p:custDataLst>
              <p:tags r:id="rId3"/>
            </p:custDataLst>
          </p:nvPr>
        </p:nvSpPr>
        <p:spPr>
          <a:xfrm>
            <a:off x="4714876" y="2373243"/>
            <a:ext cx="3860800" cy="307777"/>
          </a:xfrm>
        </p:spPr>
        <p:txBody>
          <a:bodyPr wrap="square">
            <a:spAutoFit/>
          </a:bodyPr>
          <a:lstStyle>
            <a:lvl1pPr>
              <a:defRPr b="1"/>
            </a:lvl1pPr>
          </a:lstStyle>
          <a:p>
            <a:pPr lvl="0"/>
            <a:r>
              <a:rPr lang="fr-CH"/>
              <a:t>Titel</a:t>
            </a:r>
            <a:endParaRPr lang="fr-CH" dirty="0"/>
          </a:p>
        </p:txBody>
      </p:sp>
      <p:sp>
        <p:nvSpPr>
          <p:cNvPr id="25" name="Textplatzhalter 7"/>
          <p:cNvSpPr>
            <a:spLocks noGrp="1"/>
          </p:cNvSpPr>
          <p:nvPr>
            <p:ph type="body" sz="quarter" idx="24" hasCustomPrompt="1"/>
            <p:custDataLst>
              <p:tags r:id="rId4"/>
            </p:custDataLst>
          </p:nvPr>
        </p:nvSpPr>
        <p:spPr>
          <a:xfrm>
            <a:off x="4714876" y="3113577"/>
            <a:ext cx="3860800" cy="307777"/>
          </a:xfrm>
        </p:spPr>
        <p:txBody>
          <a:bodyPr wrap="square">
            <a:spAutoFit/>
          </a:bodyPr>
          <a:lstStyle>
            <a:lvl1pPr>
              <a:defRPr b="0"/>
            </a:lvl1pPr>
          </a:lstStyle>
          <a:p>
            <a:pPr lvl="0"/>
            <a:r>
              <a:rPr lang="fr-CH" dirty="0"/>
              <a:t>Titel</a:t>
            </a:r>
          </a:p>
        </p:txBody>
      </p:sp>
      <p:sp>
        <p:nvSpPr>
          <p:cNvPr id="9" name="Titel 1"/>
          <p:cNvSpPr>
            <a:spLocks noGrp="1"/>
          </p:cNvSpPr>
          <p:nvPr>
            <p:ph type="title" hasCustomPrompt="1"/>
            <p:custDataLst>
              <p:tags r:id="rId5"/>
            </p:custDataLst>
          </p:nvPr>
        </p:nvSpPr>
        <p:spPr>
          <a:xfrm>
            <a:off x="457200" y="304800"/>
            <a:ext cx="8242300" cy="984885"/>
          </a:xfrm>
        </p:spPr>
        <p:txBody>
          <a:bodyPr/>
          <a:lstStyle>
            <a:lvl1pPr>
              <a:defRPr/>
            </a:lvl1pPr>
          </a:lstStyle>
          <a:p>
            <a:r>
              <a:rPr lang="fr-CH" dirty="0"/>
              <a:t>Titel bearbeiten</a:t>
            </a:r>
            <a:br>
              <a:rPr lang="fr-CH" dirty="0"/>
            </a:br>
            <a:r>
              <a:rPr lang="fr-CH" dirty="0"/>
              <a:t>—</a:t>
            </a:r>
          </a:p>
        </p:txBody>
      </p:sp>
      <p:sp>
        <p:nvSpPr>
          <p:cNvPr id="11" name="Textplatzhalter 9"/>
          <p:cNvSpPr>
            <a:spLocks noGrp="1"/>
          </p:cNvSpPr>
          <p:nvPr>
            <p:ph type="body" sz="quarter" idx="13" hasCustomPrompt="1"/>
            <p:custDataLst>
              <p:tags r:id="rId6"/>
            </p:custDataLst>
          </p:nvPr>
        </p:nvSpPr>
        <p:spPr>
          <a:xfrm>
            <a:off x="457200" y="1327200"/>
            <a:ext cx="8242300" cy="369332"/>
          </a:xfrm>
        </p:spPr>
        <p:txBody>
          <a:bodyPr>
            <a:spAutoFit/>
          </a:bodyPr>
          <a:lstStyle>
            <a:lvl1pPr>
              <a:defRPr sz="2400" b="1">
                <a:solidFill>
                  <a:schemeClr val="tx2"/>
                </a:solidFill>
              </a:defRPr>
            </a:lvl1pPr>
            <a:lvl2pPr>
              <a:defRPr sz="2400" b="1">
                <a:solidFill>
                  <a:schemeClr val="tx2"/>
                </a:solidFill>
              </a:defRPr>
            </a:lvl2pPr>
            <a:lvl3pPr>
              <a:defRPr sz="2400" b="1">
                <a:solidFill>
                  <a:schemeClr val="tx2"/>
                </a:solidFill>
              </a:defRPr>
            </a:lvl3pPr>
            <a:lvl4pPr>
              <a:defRPr sz="2400" b="1">
                <a:solidFill>
                  <a:schemeClr val="tx2"/>
                </a:solidFill>
              </a:defRPr>
            </a:lvl4pPr>
            <a:lvl5pPr>
              <a:defRPr sz="2400" b="1">
                <a:solidFill>
                  <a:schemeClr val="tx2"/>
                </a:solidFill>
              </a:defRPr>
            </a:lvl5pPr>
          </a:lstStyle>
          <a:p>
            <a:pPr lvl="0"/>
            <a:r>
              <a:rPr lang="fr-CH" dirty="0"/>
              <a:t>Sous-titre</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Layout Zeitplan">
    <p:spTree>
      <p:nvGrpSpPr>
        <p:cNvPr id="1" name=""/>
        <p:cNvGrpSpPr/>
        <p:nvPr/>
      </p:nvGrpSpPr>
      <p:grpSpPr>
        <a:xfrm>
          <a:off x="0" y="0"/>
          <a:ext cx="0" cy="0"/>
          <a:chOff x="0" y="0"/>
          <a:chExt cx="0" cy="0"/>
        </a:xfrm>
      </p:grpSpPr>
      <p:graphicFrame>
        <p:nvGraphicFramePr>
          <p:cNvPr id="44" name="Objekt 43"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13" imgW="0" imgH="0" progId="">
                  <p:embed/>
                </p:oleObj>
              </mc:Choice>
              <mc:Fallback>
                <p:oleObj name="think-cell Slide" r:id="rId13" imgW="0" imgH="0" progId="">
                  <p:embed/>
                  <p:pic>
                    <p:nvPicPr>
                      <p:cNvPr id="0" name="Rectangle 2" hidden="1"/>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Textplatzhalter 7"/>
          <p:cNvSpPr>
            <a:spLocks noGrp="1"/>
          </p:cNvSpPr>
          <p:nvPr>
            <p:ph type="body" sz="quarter" idx="12" hasCustomPrompt="1"/>
            <p:custDataLst>
              <p:tags r:id="rId1"/>
            </p:custDataLst>
          </p:nvPr>
        </p:nvSpPr>
        <p:spPr>
          <a:xfrm>
            <a:off x="457200" y="2126400"/>
            <a:ext cx="2386012" cy="246221"/>
          </a:xfrm>
        </p:spPr>
        <p:txBody>
          <a:bodyPr wrap="square">
            <a:spAutoFit/>
          </a:bodyPr>
          <a:lstStyle>
            <a:lvl1pPr>
              <a:defRPr sz="1600" b="1"/>
            </a:lvl1pPr>
          </a:lstStyle>
          <a:p>
            <a:pPr lvl="0"/>
            <a:r>
              <a:rPr lang="fr-CH" dirty="0" err="1"/>
              <a:t>Titel</a:t>
            </a:r>
            <a:endParaRPr lang="fr-CH" dirty="0"/>
          </a:p>
        </p:txBody>
      </p:sp>
      <p:sp>
        <p:nvSpPr>
          <p:cNvPr id="15" name="Textplatzhalter 7"/>
          <p:cNvSpPr>
            <a:spLocks noGrp="1"/>
          </p:cNvSpPr>
          <p:nvPr>
            <p:ph type="body" sz="quarter" idx="14"/>
            <p:custDataLst>
              <p:tags r:id="rId2"/>
            </p:custDataLst>
          </p:nvPr>
        </p:nvSpPr>
        <p:spPr>
          <a:xfrm>
            <a:off x="457199" y="2492375"/>
            <a:ext cx="2386013" cy="492443"/>
          </a:xfrm>
        </p:spPr>
        <p:txBody>
          <a:bodyPr wrap="square">
            <a:spAutoFit/>
          </a:bodyPr>
          <a:lstStyle>
            <a:lvl1pPr>
              <a:defRPr sz="1600"/>
            </a:lvl1pPr>
          </a:lstStyle>
          <a:p>
            <a:pPr lvl="0"/>
            <a:r>
              <a:rPr lang="fr-FR"/>
              <a:t>Cliquez pour modifier les styles du texte du masque</a:t>
            </a:r>
          </a:p>
        </p:txBody>
      </p:sp>
      <p:sp>
        <p:nvSpPr>
          <p:cNvPr id="16" name="Textplatzhalter 7"/>
          <p:cNvSpPr>
            <a:spLocks noGrp="1"/>
          </p:cNvSpPr>
          <p:nvPr>
            <p:ph type="body" sz="quarter" idx="15" hasCustomPrompt="1"/>
            <p:custDataLst>
              <p:tags r:id="rId3"/>
            </p:custDataLst>
          </p:nvPr>
        </p:nvSpPr>
        <p:spPr>
          <a:xfrm>
            <a:off x="2965451" y="2126400"/>
            <a:ext cx="954088" cy="246221"/>
          </a:xfrm>
        </p:spPr>
        <p:txBody>
          <a:bodyPr wrap="square">
            <a:spAutoFit/>
          </a:bodyPr>
          <a:lstStyle>
            <a:lvl1pPr>
              <a:defRPr sz="1600" b="1"/>
            </a:lvl1pPr>
          </a:lstStyle>
          <a:p>
            <a:pPr lvl="0"/>
            <a:r>
              <a:rPr lang="fr-CH"/>
              <a:t>Titel</a:t>
            </a:r>
            <a:endParaRPr lang="fr-CH" dirty="0"/>
          </a:p>
        </p:txBody>
      </p:sp>
      <p:sp>
        <p:nvSpPr>
          <p:cNvPr id="17" name="Textplatzhalter 7"/>
          <p:cNvSpPr>
            <a:spLocks noGrp="1"/>
          </p:cNvSpPr>
          <p:nvPr>
            <p:ph type="body" sz="quarter" idx="16" hasCustomPrompt="1"/>
            <p:custDataLst>
              <p:tags r:id="rId4"/>
            </p:custDataLst>
          </p:nvPr>
        </p:nvSpPr>
        <p:spPr>
          <a:xfrm>
            <a:off x="2965450" y="1766400"/>
            <a:ext cx="2320930" cy="246221"/>
          </a:xfrm>
        </p:spPr>
        <p:txBody>
          <a:bodyPr wrap="square">
            <a:spAutoFit/>
          </a:bodyPr>
          <a:lstStyle>
            <a:lvl1pPr>
              <a:defRPr sz="1600" b="1"/>
            </a:lvl1pPr>
          </a:lstStyle>
          <a:p>
            <a:pPr lvl="0"/>
            <a:r>
              <a:rPr lang="fr-CH"/>
              <a:t>Titel</a:t>
            </a:r>
            <a:endParaRPr lang="fr-CH" dirty="0"/>
          </a:p>
        </p:txBody>
      </p:sp>
      <p:sp>
        <p:nvSpPr>
          <p:cNvPr id="18" name="Textplatzhalter 7"/>
          <p:cNvSpPr>
            <a:spLocks noGrp="1"/>
          </p:cNvSpPr>
          <p:nvPr>
            <p:ph type="body" sz="quarter" idx="17" hasCustomPrompt="1"/>
            <p:custDataLst>
              <p:tags r:id="rId5"/>
            </p:custDataLst>
          </p:nvPr>
        </p:nvSpPr>
        <p:spPr>
          <a:xfrm>
            <a:off x="3921126" y="2126400"/>
            <a:ext cx="954088" cy="246221"/>
          </a:xfrm>
        </p:spPr>
        <p:txBody>
          <a:bodyPr wrap="square">
            <a:spAutoFit/>
          </a:bodyPr>
          <a:lstStyle>
            <a:lvl1pPr>
              <a:defRPr sz="1600" b="1"/>
            </a:lvl1pPr>
          </a:lstStyle>
          <a:p>
            <a:pPr lvl="0"/>
            <a:r>
              <a:rPr lang="fr-CH" dirty="0"/>
              <a:t>Titel</a:t>
            </a:r>
          </a:p>
        </p:txBody>
      </p:sp>
      <p:sp>
        <p:nvSpPr>
          <p:cNvPr id="20" name="Textplatzhalter 7"/>
          <p:cNvSpPr>
            <a:spLocks noGrp="1"/>
          </p:cNvSpPr>
          <p:nvPr>
            <p:ph type="body" sz="quarter" idx="19" hasCustomPrompt="1"/>
            <p:custDataLst>
              <p:tags r:id="rId6"/>
            </p:custDataLst>
          </p:nvPr>
        </p:nvSpPr>
        <p:spPr>
          <a:xfrm>
            <a:off x="4873626" y="2126400"/>
            <a:ext cx="954088" cy="246221"/>
          </a:xfrm>
        </p:spPr>
        <p:txBody>
          <a:bodyPr wrap="square">
            <a:spAutoFit/>
          </a:bodyPr>
          <a:lstStyle>
            <a:lvl1pPr>
              <a:defRPr sz="1600" b="1"/>
            </a:lvl1pPr>
          </a:lstStyle>
          <a:p>
            <a:pPr lvl="0"/>
            <a:r>
              <a:rPr lang="fr-CH" dirty="0"/>
              <a:t>Titel</a:t>
            </a:r>
          </a:p>
        </p:txBody>
      </p:sp>
      <p:sp>
        <p:nvSpPr>
          <p:cNvPr id="22" name="Textplatzhalter 7"/>
          <p:cNvSpPr>
            <a:spLocks noGrp="1"/>
          </p:cNvSpPr>
          <p:nvPr>
            <p:ph type="body" sz="quarter" idx="21" hasCustomPrompt="1"/>
            <p:custDataLst>
              <p:tags r:id="rId7"/>
            </p:custDataLst>
          </p:nvPr>
        </p:nvSpPr>
        <p:spPr>
          <a:xfrm>
            <a:off x="5832476" y="2126400"/>
            <a:ext cx="954088" cy="246221"/>
          </a:xfrm>
        </p:spPr>
        <p:txBody>
          <a:bodyPr wrap="square">
            <a:spAutoFit/>
          </a:bodyPr>
          <a:lstStyle>
            <a:lvl1pPr>
              <a:defRPr sz="1600" b="1"/>
            </a:lvl1pPr>
          </a:lstStyle>
          <a:p>
            <a:pPr lvl="0"/>
            <a:r>
              <a:rPr lang="fr-CH" dirty="0"/>
              <a:t>Titel</a:t>
            </a:r>
          </a:p>
        </p:txBody>
      </p:sp>
      <p:sp>
        <p:nvSpPr>
          <p:cNvPr id="24" name="Textplatzhalter 7"/>
          <p:cNvSpPr>
            <a:spLocks noGrp="1"/>
          </p:cNvSpPr>
          <p:nvPr>
            <p:ph type="body" sz="quarter" idx="23" hasCustomPrompt="1"/>
            <p:custDataLst>
              <p:tags r:id="rId8"/>
            </p:custDataLst>
          </p:nvPr>
        </p:nvSpPr>
        <p:spPr>
          <a:xfrm>
            <a:off x="6786564" y="2126400"/>
            <a:ext cx="954088" cy="246221"/>
          </a:xfrm>
        </p:spPr>
        <p:txBody>
          <a:bodyPr wrap="square">
            <a:spAutoFit/>
          </a:bodyPr>
          <a:lstStyle>
            <a:lvl1pPr>
              <a:defRPr sz="1600" b="1"/>
            </a:lvl1pPr>
          </a:lstStyle>
          <a:p>
            <a:pPr lvl="0"/>
            <a:r>
              <a:rPr lang="fr-CH"/>
              <a:t>Titel</a:t>
            </a:r>
            <a:endParaRPr lang="fr-CH" dirty="0"/>
          </a:p>
        </p:txBody>
      </p:sp>
      <p:sp>
        <p:nvSpPr>
          <p:cNvPr id="25" name="Textplatzhalter 7"/>
          <p:cNvSpPr>
            <a:spLocks noGrp="1"/>
          </p:cNvSpPr>
          <p:nvPr>
            <p:ph type="body" sz="quarter" idx="24" hasCustomPrompt="1"/>
            <p:custDataLst>
              <p:tags r:id="rId9"/>
            </p:custDataLst>
          </p:nvPr>
        </p:nvSpPr>
        <p:spPr>
          <a:xfrm>
            <a:off x="7745412" y="2126400"/>
            <a:ext cx="954088" cy="246221"/>
          </a:xfrm>
        </p:spPr>
        <p:txBody>
          <a:bodyPr wrap="square">
            <a:spAutoFit/>
          </a:bodyPr>
          <a:lstStyle>
            <a:lvl1pPr>
              <a:defRPr sz="1600" b="1"/>
            </a:lvl1pPr>
          </a:lstStyle>
          <a:p>
            <a:pPr lvl="0"/>
            <a:r>
              <a:rPr lang="fr-CH" dirty="0"/>
              <a:t>Titel</a:t>
            </a:r>
          </a:p>
        </p:txBody>
      </p:sp>
      <p:sp>
        <p:nvSpPr>
          <p:cNvPr id="14" name="Titel 1"/>
          <p:cNvSpPr>
            <a:spLocks noGrp="1"/>
          </p:cNvSpPr>
          <p:nvPr>
            <p:ph type="title" hasCustomPrompt="1"/>
            <p:custDataLst>
              <p:tags r:id="rId10"/>
            </p:custDataLst>
          </p:nvPr>
        </p:nvSpPr>
        <p:spPr>
          <a:xfrm>
            <a:off x="457200" y="304800"/>
            <a:ext cx="8242300" cy="984885"/>
          </a:xfrm>
        </p:spPr>
        <p:txBody>
          <a:bodyPr/>
          <a:lstStyle>
            <a:lvl1pPr>
              <a:defRPr/>
            </a:lvl1pPr>
          </a:lstStyle>
          <a:p>
            <a:r>
              <a:rPr lang="fr-CH" dirty="0"/>
              <a:t>Titel bearbeiten</a:t>
            </a:r>
            <a:br>
              <a:rPr lang="fr-CH" dirty="0"/>
            </a:br>
            <a:r>
              <a:rPr lang="fr-CH" dirty="0"/>
              <a:t>—</a:t>
            </a:r>
          </a:p>
        </p:txBody>
      </p:sp>
      <p:sp>
        <p:nvSpPr>
          <p:cNvPr id="19" name="Textplatzhalter 9"/>
          <p:cNvSpPr>
            <a:spLocks noGrp="1"/>
          </p:cNvSpPr>
          <p:nvPr>
            <p:ph type="body" sz="quarter" idx="13" hasCustomPrompt="1"/>
            <p:custDataLst>
              <p:tags r:id="rId11"/>
            </p:custDataLst>
          </p:nvPr>
        </p:nvSpPr>
        <p:spPr>
          <a:xfrm>
            <a:off x="457200" y="1327200"/>
            <a:ext cx="8242300" cy="369332"/>
          </a:xfrm>
        </p:spPr>
        <p:txBody>
          <a:bodyPr>
            <a:spAutoFit/>
          </a:bodyPr>
          <a:lstStyle>
            <a:lvl1pPr>
              <a:defRPr sz="2400" b="1">
                <a:solidFill>
                  <a:schemeClr val="tx2"/>
                </a:solidFill>
              </a:defRPr>
            </a:lvl1pPr>
            <a:lvl2pPr>
              <a:defRPr sz="2400" b="1">
                <a:solidFill>
                  <a:schemeClr val="tx2"/>
                </a:solidFill>
              </a:defRPr>
            </a:lvl2pPr>
            <a:lvl3pPr>
              <a:defRPr sz="2400" b="1">
                <a:solidFill>
                  <a:schemeClr val="tx2"/>
                </a:solidFill>
              </a:defRPr>
            </a:lvl3pPr>
            <a:lvl4pPr>
              <a:defRPr sz="2400" b="1">
                <a:solidFill>
                  <a:schemeClr val="tx2"/>
                </a:solidFill>
              </a:defRPr>
            </a:lvl4pPr>
            <a:lvl5pPr>
              <a:defRPr sz="2400" b="1">
                <a:solidFill>
                  <a:schemeClr val="tx2"/>
                </a:solidFill>
              </a:defRPr>
            </a:lvl5pPr>
          </a:lstStyle>
          <a:p>
            <a:pPr lvl="0"/>
            <a:r>
              <a:rPr lang="fr-CH" dirty="0"/>
              <a:t>Sous-titre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graphicFrame>
        <p:nvGraphicFramePr>
          <p:cNvPr id="6" name="Objekt 5"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2" imgW="0" imgH="0" progId="">
                  <p:embed/>
                </p:oleObj>
              </mc:Choice>
              <mc:Fallback>
                <p:oleObj name="think-cell Slide" r:id="rId2" imgW="0" imgH="0" progId="">
                  <p:embed/>
                  <p:pic>
                    <p:nvPicPr>
                      <p:cNvPr id="0" name="Rectangle 2" hidden="1"/>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haltsverzeichnis">
    <p:spTree>
      <p:nvGrpSpPr>
        <p:cNvPr id="1" name=""/>
        <p:cNvGrpSpPr/>
        <p:nvPr/>
      </p:nvGrpSpPr>
      <p:grpSpPr>
        <a:xfrm>
          <a:off x="0" y="0"/>
          <a:ext cx="0" cy="0"/>
          <a:chOff x="0" y="0"/>
          <a:chExt cx="0" cy="0"/>
        </a:xfrm>
      </p:grpSpPr>
      <p:graphicFrame>
        <p:nvGraphicFramePr>
          <p:cNvPr id="13" name="Objekt 12"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4" imgW="0" imgH="0" progId="">
                  <p:embed/>
                </p:oleObj>
              </mc:Choice>
              <mc:Fallback>
                <p:oleObj name="think-cell Slide" r:id="rId4" imgW="0" imgH="0" progId="">
                  <p:embed/>
                  <p:pic>
                    <p:nvPicPr>
                      <p:cNvPr id="0" name="Rectangle 2" hidden="1"/>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el 1"/>
          <p:cNvSpPr>
            <a:spLocks noGrp="1"/>
          </p:cNvSpPr>
          <p:nvPr>
            <p:ph type="title" hasCustomPrompt="1"/>
            <p:custDataLst>
              <p:tags r:id="rId1"/>
            </p:custDataLst>
          </p:nvPr>
        </p:nvSpPr>
        <p:spPr>
          <a:xfrm>
            <a:off x="457200" y="304800"/>
            <a:ext cx="8242300" cy="984885"/>
          </a:xfrm>
        </p:spPr>
        <p:txBody>
          <a:bodyPr/>
          <a:lstStyle>
            <a:lvl1pPr>
              <a:defRPr/>
            </a:lvl1pPr>
          </a:lstStyle>
          <a:p>
            <a:r>
              <a:rPr lang="fr-CH"/>
              <a:t>Titel bearbeiten</a:t>
            </a:r>
            <a:br>
              <a:rPr lang="fr-CH"/>
            </a:br>
            <a:r>
              <a:rPr lang="fr-CH"/>
              <a:t>—</a:t>
            </a:r>
            <a:endParaRPr lang="fr-CH" dirty="0"/>
          </a:p>
        </p:txBody>
      </p:sp>
      <p:sp>
        <p:nvSpPr>
          <p:cNvPr id="3" name="Inhaltsplatzhalter 2"/>
          <p:cNvSpPr>
            <a:spLocks noGrp="1"/>
          </p:cNvSpPr>
          <p:nvPr>
            <p:ph idx="1"/>
            <p:custDataLst>
              <p:tags r:id="rId2"/>
            </p:custDataLst>
          </p:nvPr>
        </p:nvSpPr>
        <p:spPr>
          <a:xfrm>
            <a:off x="457200" y="1327200"/>
            <a:ext cx="8242300" cy="1692771"/>
          </a:xfrm>
        </p:spPr>
        <p:txBody>
          <a:bodyPr/>
          <a:lstStyle>
            <a:lvl1pPr marL="358775" indent="-358775">
              <a:spcAft>
                <a:spcPct val="50000"/>
              </a:spcAft>
              <a:buClr>
                <a:schemeClr val="tx1"/>
              </a:buClr>
              <a:buFont typeface="Lucida Grande" pitchFamily="-112" charset="0"/>
              <a:buAutoNum type="arabicPeriod"/>
              <a:defRPr/>
            </a:lvl1pPr>
          </a:lstStyle>
          <a:p>
            <a:pPr marL="358775" lvl="0" indent="-358775">
              <a:spcAft>
                <a:spcPct val="50000"/>
              </a:spcAft>
              <a:buClr>
                <a:schemeClr val="tx1"/>
              </a:buClr>
              <a:buFont typeface="Lucida Grande" pitchFamily="-112" charset="0"/>
              <a:buAutoNum type="arabicPeriod"/>
            </a:pPr>
            <a:r>
              <a:rPr lang="fr-FR" b="1">
                <a:latin typeface="Arial" charset="0"/>
              </a:rPr>
              <a:t>Cliquez pour modifier les styles du texte du masque</a:t>
            </a:r>
          </a:p>
          <a:p>
            <a:pPr marL="358775" lvl="1" indent="-358775">
              <a:spcAft>
                <a:spcPct val="50000"/>
              </a:spcAft>
              <a:buClr>
                <a:schemeClr val="tx1"/>
              </a:buClr>
              <a:buFont typeface="Lucida Grande" pitchFamily="-112" charset="0"/>
              <a:buAutoNum type="arabicPeriod"/>
            </a:pPr>
            <a:r>
              <a:rPr lang="fr-FR" b="1">
                <a:latin typeface="Arial" charset="0"/>
              </a:rPr>
              <a:t>Deuxième niveau</a:t>
            </a:r>
          </a:p>
          <a:p>
            <a:pPr marL="358775" lvl="2" indent="-358775">
              <a:spcAft>
                <a:spcPct val="50000"/>
              </a:spcAft>
              <a:buClr>
                <a:schemeClr val="tx1"/>
              </a:buClr>
              <a:buFont typeface="Lucida Grande" pitchFamily="-112" charset="0"/>
              <a:buAutoNum type="arabicPeriod"/>
            </a:pPr>
            <a:r>
              <a:rPr lang="fr-FR" b="1">
                <a:latin typeface="Arial" charset="0"/>
              </a:rPr>
              <a:t>Troisième niveau</a:t>
            </a:r>
          </a:p>
          <a:p>
            <a:pPr marL="358775" lvl="3" indent="-358775">
              <a:spcAft>
                <a:spcPct val="50000"/>
              </a:spcAft>
              <a:buClr>
                <a:schemeClr val="tx1"/>
              </a:buClr>
              <a:buFont typeface="Lucida Grande" pitchFamily="-112" charset="0"/>
              <a:buAutoNum type="arabicPeriod"/>
            </a:pPr>
            <a:r>
              <a:rPr lang="fr-FR" b="1">
                <a:latin typeface="Arial" charset="0"/>
              </a:rPr>
              <a:t>Quatrième niveau</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el und Inhalt">
    <p:spTree>
      <p:nvGrpSpPr>
        <p:cNvPr id="1" name=""/>
        <p:cNvGrpSpPr/>
        <p:nvPr/>
      </p:nvGrpSpPr>
      <p:grpSpPr>
        <a:xfrm>
          <a:off x="0" y="0"/>
          <a:ext cx="0" cy="0"/>
          <a:chOff x="0" y="0"/>
          <a:chExt cx="0" cy="0"/>
        </a:xfrm>
      </p:grpSpPr>
      <p:graphicFrame>
        <p:nvGraphicFramePr>
          <p:cNvPr id="12" name="Objekt 11"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5" imgW="0" imgH="0" progId="">
                  <p:embed/>
                </p:oleObj>
              </mc:Choice>
              <mc:Fallback>
                <p:oleObj name="think-cell Slide" r:id="rId5" imgW="0" imgH="0" progId="">
                  <p:embed/>
                  <p:pic>
                    <p:nvPicPr>
                      <p:cNvPr id="0" name="Rectangle 2" hidden="1"/>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el 1"/>
          <p:cNvSpPr>
            <a:spLocks noGrp="1"/>
          </p:cNvSpPr>
          <p:nvPr>
            <p:ph type="title" hasCustomPrompt="1"/>
            <p:custDataLst>
              <p:tags r:id="rId1"/>
            </p:custDataLst>
          </p:nvPr>
        </p:nvSpPr>
        <p:spPr>
          <a:xfrm>
            <a:off x="457200" y="304800"/>
            <a:ext cx="8242300" cy="984885"/>
          </a:xfrm>
        </p:spPr>
        <p:txBody>
          <a:bodyPr/>
          <a:lstStyle>
            <a:lvl1pPr>
              <a:defRPr/>
            </a:lvl1pPr>
          </a:lstStyle>
          <a:p>
            <a:r>
              <a:rPr lang="fr-CH" dirty="0" err="1"/>
              <a:t>Titel</a:t>
            </a:r>
            <a:r>
              <a:rPr lang="fr-CH" dirty="0"/>
              <a:t> </a:t>
            </a:r>
            <a:r>
              <a:rPr lang="fr-CH" dirty="0" err="1"/>
              <a:t>bearbeiten</a:t>
            </a:r>
            <a:br>
              <a:rPr lang="fr-CH" dirty="0"/>
            </a:br>
            <a:r>
              <a:rPr lang="fr-CH" dirty="0"/>
              <a:t>—</a:t>
            </a:r>
          </a:p>
        </p:txBody>
      </p:sp>
      <p:sp>
        <p:nvSpPr>
          <p:cNvPr id="8" name="Textplatzhalter 7"/>
          <p:cNvSpPr>
            <a:spLocks noGrp="1"/>
          </p:cNvSpPr>
          <p:nvPr>
            <p:ph type="body" sz="quarter" idx="12"/>
            <p:custDataLst>
              <p:tags r:id="rId2"/>
            </p:custDataLst>
          </p:nvPr>
        </p:nvSpPr>
        <p:spPr>
          <a:xfrm>
            <a:off x="457200" y="1767141"/>
            <a:ext cx="8242300" cy="1846659"/>
          </a:xfrm>
        </p:spPr>
        <p:txBody>
          <a:bodyPr>
            <a:sp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fr-CH" dirty="0"/>
          </a:p>
        </p:txBody>
      </p:sp>
      <p:sp>
        <p:nvSpPr>
          <p:cNvPr id="7" name="Textplatzhalter 9"/>
          <p:cNvSpPr>
            <a:spLocks noGrp="1"/>
          </p:cNvSpPr>
          <p:nvPr>
            <p:ph type="body" sz="quarter" idx="13" hasCustomPrompt="1"/>
            <p:custDataLst>
              <p:tags r:id="rId3"/>
            </p:custDataLst>
          </p:nvPr>
        </p:nvSpPr>
        <p:spPr>
          <a:xfrm>
            <a:off x="457200" y="1327800"/>
            <a:ext cx="8242300" cy="369332"/>
          </a:xfrm>
        </p:spPr>
        <p:txBody>
          <a:bodyPr>
            <a:spAutoFit/>
          </a:bodyPr>
          <a:lstStyle>
            <a:lvl1pPr>
              <a:defRPr sz="2400" b="1">
                <a:solidFill>
                  <a:schemeClr val="tx2"/>
                </a:solidFill>
              </a:defRPr>
            </a:lvl1pPr>
            <a:lvl2pPr>
              <a:defRPr sz="2400" b="1">
                <a:solidFill>
                  <a:schemeClr val="tx2"/>
                </a:solidFill>
              </a:defRPr>
            </a:lvl2pPr>
            <a:lvl3pPr>
              <a:defRPr sz="2400" b="1">
                <a:solidFill>
                  <a:schemeClr val="tx2"/>
                </a:solidFill>
              </a:defRPr>
            </a:lvl3pPr>
            <a:lvl4pPr>
              <a:defRPr sz="2400" b="1">
                <a:solidFill>
                  <a:schemeClr val="tx2"/>
                </a:solidFill>
              </a:defRPr>
            </a:lvl4pPr>
            <a:lvl5pPr>
              <a:defRPr sz="2400" b="1">
                <a:solidFill>
                  <a:schemeClr val="tx2"/>
                </a:solidFill>
              </a:defRPr>
            </a:lvl5pPr>
          </a:lstStyle>
          <a:p>
            <a:pPr lvl="0"/>
            <a:r>
              <a:rPr lang="fr-CH" dirty="0"/>
              <a:t>Sous-titre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el zweizeilig und Inhalt">
    <p:spTree>
      <p:nvGrpSpPr>
        <p:cNvPr id="1" name=""/>
        <p:cNvGrpSpPr/>
        <p:nvPr/>
      </p:nvGrpSpPr>
      <p:grpSpPr>
        <a:xfrm>
          <a:off x="0" y="0"/>
          <a:ext cx="0" cy="0"/>
          <a:chOff x="0" y="0"/>
          <a:chExt cx="0" cy="0"/>
        </a:xfrm>
      </p:grpSpPr>
      <p:graphicFrame>
        <p:nvGraphicFramePr>
          <p:cNvPr id="12" name="Objekt 11"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5" imgW="0" imgH="0" progId="">
                  <p:embed/>
                </p:oleObj>
              </mc:Choice>
              <mc:Fallback>
                <p:oleObj name="think-cell Slide" r:id="rId5" imgW="0" imgH="0" progId="">
                  <p:embed/>
                  <p:pic>
                    <p:nvPicPr>
                      <p:cNvPr id="0" name="Rectangle 2" hidden="1"/>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el 1"/>
          <p:cNvSpPr>
            <a:spLocks noGrp="1"/>
          </p:cNvSpPr>
          <p:nvPr>
            <p:ph type="title" hasCustomPrompt="1"/>
            <p:custDataLst>
              <p:tags r:id="rId1"/>
            </p:custDataLst>
          </p:nvPr>
        </p:nvSpPr>
        <p:spPr>
          <a:xfrm>
            <a:off x="457200" y="304800"/>
            <a:ext cx="8242300" cy="1477328"/>
          </a:xfrm>
        </p:spPr>
        <p:txBody>
          <a:bodyPr/>
          <a:lstStyle>
            <a:lvl1pPr>
              <a:defRPr/>
            </a:lvl1pPr>
          </a:lstStyle>
          <a:p>
            <a:r>
              <a:rPr lang="fr-CH" dirty="0"/>
              <a:t>Titel bearbeiten</a:t>
            </a:r>
            <a:br>
              <a:rPr lang="fr-CH" dirty="0"/>
            </a:br>
            <a:r>
              <a:rPr lang="fr-CH" dirty="0"/>
              <a:t>ligne 2</a:t>
            </a:r>
            <a:br>
              <a:rPr lang="fr-CH" dirty="0"/>
            </a:br>
            <a:r>
              <a:rPr lang="fr-CH" dirty="0"/>
              <a:t>—</a:t>
            </a:r>
          </a:p>
        </p:txBody>
      </p:sp>
      <p:sp>
        <p:nvSpPr>
          <p:cNvPr id="8" name="Textplatzhalter 7"/>
          <p:cNvSpPr>
            <a:spLocks noGrp="1"/>
          </p:cNvSpPr>
          <p:nvPr>
            <p:ph type="body" sz="quarter" idx="12"/>
            <p:custDataLst>
              <p:tags r:id="rId2"/>
            </p:custDataLst>
          </p:nvPr>
        </p:nvSpPr>
        <p:spPr>
          <a:xfrm>
            <a:off x="457200" y="2266800"/>
            <a:ext cx="8242300" cy="1846659"/>
          </a:xfrm>
        </p:spPr>
        <p:txBody>
          <a:bodyPr>
            <a:sp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dirty="0"/>
          </a:p>
        </p:txBody>
      </p:sp>
      <p:sp>
        <p:nvSpPr>
          <p:cNvPr id="10" name="Textplatzhalter 9"/>
          <p:cNvSpPr>
            <a:spLocks noGrp="1"/>
          </p:cNvSpPr>
          <p:nvPr>
            <p:ph type="body" sz="quarter" idx="13" hasCustomPrompt="1"/>
            <p:custDataLst>
              <p:tags r:id="rId3"/>
            </p:custDataLst>
          </p:nvPr>
        </p:nvSpPr>
        <p:spPr>
          <a:xfrm>
            <a:off x="457200" y="1824000"/>
            <a:ext cx="8242300" cy="369332"/>
          </a:xfrm>
        </p:spPr>
        <p:txBody>
          <a:bodyPr>
            <a:spAutoFit/>
          </a:bodyPr>
          <a:lstStyle>
            <a:lvl1pPr>
              <a:defRPr sz="2400" b="1">
                <a:solidFill>
                  <a:schemeClr val="tx2"/>
                </a:solidFill>
              </a:defRPr>
            </a:lvl1pPr>
            <a:lvl2pPr>
              <a:defRPr sz="2400" b="1">
                <a:solidFill>
                  <a:schemeClr val="tx2"/>
                </a:solidFill>
              </a:defRPr>
            </a:lvl2pPr>
            <a:lvl3pPr>
              <a:defRPr sz="2400" b="1">
                <a:solidFill>
                  <a:schemeClr val="tx2"/>
                </a:solidFill>
              </a:defRPr>
            </a:lvl3pPr>
            <a:lvl4pPr>
              <a:defRPr sz="2400" b="1">
                <a:solidFill>
                  <a:schemeClr val="tx2"/>
                </a:solidFill>
              </a:defRPr>
            </a:lvl4pPr>
            <a:lvl5pPr>
              <a:defRPr sz="2400" b="1">
                <a:solidFill>
                  <a:schemeClr val="tx2"/>
                </a:solidFill>
              </a:defRPr>
            </a:lvl5pPr>
          </a:lstStyle>
          <a:p>
            <a:pPr lvl="0"/>
            <a:r>
              <a:rPr lang="fr-CH" dirty="0"/>
              <a:t>Sous-titre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ayout zweispaltiger Text mit Fazit">
    <p:spTree>
      <p:nvGrpSpPr>
        <p:cNvPr id="1" name=""/>
        <p:cNvGrpSpPr/>
        <p:nvPr/>
      </p:nvGrpSpPr>
      <p:grpSpPr>
        <a:xfrm>
          <a:off x="0" y="0"/>
          <a:ext cx="0" cy="0"/>
          <a:chOff x="0" y="0"/>
          <a:chExt cx="0" cy="0"/>
        </a:xfrm>
      </p:grpSpPr>
      <p:graphicFrame>
        <p:nvGraphicFramePr>
          <p:cNvPr id="24" name="Objekt 23"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8" imgW="0" imgH="0" progId="">
                  <p:embed/>
                </p:oleObj>
              </mc:Choice>
              <mc:Fallback>
                <p:oleObj name="think-cell Slide" r:id="rId8" imgW="0" imgH="0" progId="">
                  <p:embed/>
                  <p:pic>
                    <p:nvPicPr>
                      <p:cNvPr id="0" name="Rectangle 2" hidden="1"/>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el 1"/>
          <p:cNvSpPr>
            <a:spLocks noGrp="1"/>
          </p:cNvSpPr>
          <p:nvPr>
            <p:ph type="title" hasCustomPrompt="1"/>
            <p:custDataLst>
              <p:tags r:id="rId1"/>
            </p:custDataLst>
          </p:nvPr>
        </p:nvSpPr>
        <p:spPr>
          <a:xfrm>
            <a:off x="457200" y="304800"/>
            <a:ext cx="8242300" cy="951970"/>
          </a:xfrm>
        </p:spPr>
        <p:txBody>
          <a:bodyPr/>
          <a:lstStyle>
            <a:lvl1pPr>
              <a:defRPr baseline="0"/>
            </a:lvl1pPr>
          </a:lstStyle>
          <a:p>
            <a:r>
              <a:rPr lang="fr-CH" dirty="0"/>
              <a:t>Titel bearbeiten</a:t>
            </a:r>
            <a:br>
              <a:rPr lang="fr-CH" dirty="0"/>
            </a:br>
            <a:r>
              <a:rPr lang="fr-CH" dirty="0"/>
              <a:t>—</a:t>
            </a:r>
          </a:p>
        </p:txBody>
      </p:sp>
      <p:sp>
        <p:nvSpPr>
          <p:cNvPr id="25" name="Textplatzhalter 22"/>
          <p:cNvSpPr>
            <a:spLocks noGrp="1"/>
          </p:cNvSpPr>
          <p:nvPr>
            <p:ph type="body" sz="quarter" idx="13" hasCustomPrompt="1"/>
            <p:custDataLst>
              <p:tags r:id="rId2"/>
            </p:custDataLst>
          </p:nvPr>
        </p:nvSpPr>
        <p:spPr>
          <a:xfrm>
            <a:off x="5067299" y="1858223"/>
            <a:ext cx="3632201" cy="307777"/>
          </a:xfrm>
        </p:spPr>
        <p:txBody>
          <a:bodyPr wrap="square">
            <a:spAutoFit/>
          </a:bodyPr>
          <a:lstStyle>
            <a:lvl1pPr>
              <a:spcAft>
                <a:spcPts val="0"/>
              </a:spcAft>
              <a:defRPr sz="2000" b="1"/>
            </a:lvl1pPr>
            <a:lvl2pPr>
              <a:defRPr sz="1800" b="1"/>
            </a:lvl2pPr>
            <a:lvl3pPr>
              <a:defRPr sz="1800" b="1"/>
            </a:lvl3pPr>
            <a:lvl4pPr>
              <a:defRPr sz="1800" b="1"/>
            </a:lvl4pPr>
            <a:lvl5pPr>
              <a:defRPr sz="1800" b="1"/>
            </a:lvl5pPr>
          </a:lstStyle>
          <a:p>
            <a:pPr lvl="0"/>
            <a:r>
              <a:rPr lang="fr-CH"/>
              <a:t>Titel</a:t>
            </a:r>
            <a:endParaRPr lang="fr-CH" dirty="0"/>
          </a:p>
        </p:txBody>
      </p:sp>
      <p:sp>
        <p:nvSpPr>
          <p:cNvPr id="32" name="Textplatzhalter 31"/>
          <p:cNvSpPr>
            <a:spLocks noGrp="1"/>
          </p:cNvSpPr>
          <p:nvPr>
            <p:ph type="body" sz="quarter" idx="18" hasCustomPrompt="1"/>
            <p:custDataLst>
              <p:tags r:id="rId3"/>
            </p:custDataLst>
          </p:nvPr>
        </p:nvSpPr>
        <p:spPr>
          <a:xfrm>
            <a:off x="457200" y="1327200"/>
            <a:ext cx="8242300" cy="369332"/>
          </a:xfrm>
        </p:spPr>
        <p:txBody>
          <a:bodyPr>
            <a:spAutoFit/>
          </a:bodyPr>
          <a:lstStyle>
            <a:lvl1pPr>
              <a:defRPr sz="2400" b="1">
                <a:solidFill>
                  <a:schemeClr val="tx2"/>
                </a:solidFill>
              </a:defRPr>
            </a:lvl1pPr>
            <a:lvl2pPr>
              <a:defRPr sz="2400" b="1">
                <a:solidFill>
                  <a:schemeClr val="tx2"/>
                </a:solidFill>
              </a:defRPr>
            </a:lvl2pPr>
            <a:lvl3pPr>
              <a:defRPr sz="2400" b="1">
                <a:solidFill>
                  <a:schemeClr val="tx2"/>
                </a:solidFill>
              </a:defRPr>
            </a:lvl3pPr>
            <a:lvl4pPr>
              <a:defRPr sz="2400" b="1">
                <a:solidFill>
                  <a:schemeClr val="tx2"/>
                </a:solidFill>
              </a:defRPr>
            </a:lvl4pPr>
            <a:lvl5pPr>
              <a:defRPr sz="2400" b="1">
                <a:solidFill>
                  <a:schemeClr val="tx2"/>
                </a:solidFill>
              </a:defRPr>
            </a:lvl5pPr>
          </a:lstStyle>
          <a:p>
            <a:pPr lvl="0"/>
            <a:r>
              <a:rPr lang="fr-CH" dirty="0"/>
              <a:t>Sous-titre</a:t>
            </a:r>
          </a:p>
        </p:txBody>
      </p:sp>
      <p:sp>
        <p:nvSpPr>
          <p:cNvPr id="34" name="Textplatzhalter 33"/>
          <p:cNvSpPr>
            <a:spLocks noGrp="1"/>
          </p:cNvSpPr>
          <p:nvPr>
            <p:ph type="body" sz="quarter" idx="19" hasCustomPrompt="1"/>
            <p:custDataLst>
              <p:tags r:id="rId4"/>
            </p:custDataLst>
          </p:nvPr>
        </p:nvSpPr>
        <p:spPr>
          <a:xfrm>
            <a:off x="457200" y="1858223"/>
            <a:ext cx="3632400" cy="307777"/>
          </a:xfrm>
        </p:spPr>
        <p:txBody>
          <a:bodyPr wrap="square">
            <a:spAutoFit/>
          </a:bodyPr>
          <a:lstStyle>
            <a:lvl1pPr>
              <a:defRPr b="1"/>
            </a:lvl1pPr>
          </a:lstStyle>
          <a:p>
            <a:pPr lvl="0"/>
            <a:r>
              <a:rPr lang="fr-CH" dirty="0" err="1"/>
              <a:t>Titel</a:t>
            </a:r>
            <a:endParaRPr lang="fr-CH" dirty="0"/>
          </a:p>
        </p:txBody>
      </p:sp>
      <p:sp>
        <p:nvSpPr>
          <p:cNvPr id="36" name="Textplatzhalter 35"/>
          <p:cNvSpPr>
            <a:spLocks noGrp="1"/>
          </p:cNvSpPr>
          <p:nvPr>
            <p:ph type="body" sz="quarter" idx="20"/>
            <p:custDataLst>
              <p:tags r:id="rId5"/>
            </p:custDataLst>
          </p:nvPr>
        </p:nvSpPr>
        <p:spPr>
          <a:xfrm>
            <a:off x="457200" y="2221364"/>
            <a:ext cx="3632400" cy="2154436"/>
          </a:xfrm>
        </p:spPr>
        <p:txBody>
          <a:bodyPr>
            <a:spAutoFit/>
          </a:bodyPr>
          <a:lstStyle>
            <a:lvl1pPr>
              <a:defRPr/>
            </a:lvl1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dirty="0"/>
          </a:p>
        </p:txBody>
      </p:sp>
      <p:sp>
        <p:nvSpPr>
          <p:cNvPr id="40" name="Textplatzhalter 39"/>
          <p:cNvSpPr>
            <a:spLocks noGrp="1"/>
          </p:cNvSpPr>
          <p:nvPr>
            <p:ph type="body" sz="quarter" idx="22"/>
            <p:custDataLst>
              <p:tags r:id="rId6"/>
            </p:custDataLst>
          </p:nvPr>
        </p:nvSpPr>
        <p:spPr>
          <a:xfrm>
            <a:off x="5067299" y="2221364"/>
            <a:ext cx="3632201" cy="2154436"/>
          </a:xfrm>
        </p:spPr>
        <p:txBody>
          <a:bodyPr wrap="square">
            <a:spAutoFit/>
          </a:bodyPr>
          <a:lstStyle>
            <a:lvl1pPr>
              <a:defRPr/>
            </a:lvl1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yout zweispaltiger Text">
    <p:spTree>
      <p:nvGrpSpPr>
        <p:cNvPr id="1" name=""/>
        <p:cNvGrpSpPr/>
        <p:nvPr/>
      </p:nvGrpSpPr>
      <p:grpSpPr>
        <a:xfrm>
          <a:off x="0" y="0"/>
          <a:ext cx="0" cy="0"/>
          <a:chOff x="0" y="0"/>
          <a:chExt cx="0" cy="0"/>
        </a:xfrm>
      </p:grpSpPr>
      <p:graphicFrame>
        <p:nvGraphicFramePr>
          <p:cNvPr id="13" name="Objekt 12"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8" imgW="0" imgH="0" progId="">
                  <p:embed/>
                </p:oleObj>
              </mc:Choice>
              <mc:Fallback>
                <p:oleObj name="think-cell Slide" r:id="rId8" imgW="0" imgH="0" progId="">
                  <p:embed/>
                  <p:pic>
                    <p:nvPicPr>
                      <p:cNvPr id="0" name="Rectangle 2" hidden="1"/>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el 1"/>
          <p:cNvSpPr>
            <a:spLocks noGrp="1"/>
          </p:cNvSpPr>
          <p:nvPr>
            <p:ph type="title" hasCustomPrompt="1"/>
            <p:custDataLst>
              <p:tags r:id="rId1"/>
            </p:custDataLst>
          </p:nvPr>
        </p:nvSpPr>
        <p:spPr>
          <a:xfrm>
            <a:off x="457200" y="304800"/>
            <a:ext cx="8242300" cy="948978"/>
          </a:xfrm>
        </p:spPr>
        <p:txBody>
          <a:bodyPr/>
          <a:lstStyle/>
          <a:p>
            <a:r>
              <a:rPr lang="fr-CH" dirty="0" err="1"/>
              <a:t>Titelmasterformat</a:t>
            </a:r>
            <a:r>
              <a:rPr lang="fr-CH" dirty="0"/>
              <a:t> </a:t>
            </a:r>
            <a:r>
              <a:rPr lang="fr-CH" dirty="0" err="1"/>
              <a:t>bearbeiten</a:t>
            </a:r>
            <a:br>
              <a:rPr lang="fr-CH" dirty="0"/>
            </a:br>
            <a:r>
              <a:rPr lang="fr-CH" dirty="0"/>
              <a:t>—</a:t>
            </a:r>
          </a:p>
        </p:txBody>
      </p:sp>
      <p:sp>
        <p:nvSpPr>
          <p:cNvPr id="19" name="Textplatzhalter 18"/>
          <p:cNvSpPr>
            <a:spLocks noGrp="1"/>
          </p:cNvSpPr>
          <p:nvPr>
            <p:ph type="body" sz="quarter" idx="16" hasCustomPrompt="1"/>
            <p:custDataLst>
              <p:tags r:id="rId2"/>
            </p:custDataLst>
          </p:nvPr>
        </p:nvSpPr>
        <p:spPr>
          <a:xfrm>
            <a:off x="457200" y="1328400"/>
            <a:ext cx="8203248" cy="369332"/>
          </a:xfrm>
        </p:spPr>
        <p:txBody>
          <a:bodyPr>
            <a:spAutoFit/>
          </a:bodyPr>
          <a:lstStyle>
            <a:lvl1pPr>
              <a:defRPr sz="2400" b="1">
                <a:solidFill>
                  <a:schemeClr val="tx2"/>
                </a:solidFill>
              </a:defRPr>
            </a:lvl1pPr>
            <a:lvl2pPr>
              <a:defRPr sz="2400" b="1">
                <a:solidFill>
                  <a:schemeClr val="tx2"/>
                </a:solidFill>
              </a:defRPr>
            </a:lvl2pPr>
            <a:lvl3pPr>
              <a:defRPr sz="2400" b="1">
                <a:solidFill>
                  <a:schemeClr val="tx2"/>
                </a:solidFill>
              </a:defRPr>
            </a:lvl3pPr>
            <a:lvl4pPr>
              <a:defRPr sz="2400" b="1">
                <a:solidFill>
                  <a:schemeClr val="tx2"/>
                </a:solidFill>
              </a:defRPr>
            </a:lvl4pPr>
            <a:lvl5pPr>
              <a:defRPr sz="2400" b="1">
                <a:solidFill>
                  <a:schemeClr val="tx2"/>
                </a:solidFill>
              </a:defRPr>
            </a:lvl5pPr>
          </a:lstStyle>
          <a:p>
            <a:pPr lvl="0"/>
            <a:r>
              <a:rPr lang="fr-CH" dirty="0"/>
              <a:t>Sous-titre</a:t>
            </a:r>
          </a:p>
        </p:txBody>
      </p:sp>
      <p:sp>
        <p:nvSpPr>
          <p:cNvPr id="21" name="Textplatzhalter 20"/>
          <p:cNvSpPr>
            <a:spLocks noGrp="1"/>
          </p:cNvSpPr>
          <p:nvPr>
            <p:ph type="body" sz="quarter" idx="17" hasCustomPrompt="1"/>
            <p:custDataLst>
              <p:tags r:id="rId3"/>
            </p:custDataLst>
          </p:nvPr>
        </p:nvSpPr>
        <p:spPr>
          <a:xfrm>
            <a:off x="457200" y="1857600"/>
            <a:ext cx="3680460" cy="307777"/>
          </a:xfrm>
        </p:spPr>
        <p:txBody>
          <a:bodyPr/>
          <a:lstStyle>
            <a:lvl1pPr>
              <a:defRPr b="1"/>
            </a:lvl1pPr>
            <a:lvl2pPr>
              <a:defRPr b="1"/>
            </a:lvl2pPr>
            <a:lvl3pPr>
              <a:defRPr b="1"/>
            </a:lvl3pPr>
            <a:lvl4pPr>
              <a:defRPr b="1"/>
            </a:lvl4pPr>
            <a:lvl5pPr>
              <a:defRPr b="1"/>
            </a:lvl5pPr>
          </a:lstStyle>
          <a:p>
            <a:pPr lvl="0"/>
            <a:r>
              <a:rPr lang="fr-CH" dirty="0" err="1"/>
              <a:t>Titel</a:t>
            </a:r>
            <a:endParaRPr lang="fr-CH" dirty="0"/>
          </a:p>
        </p:txBody>
      </p:sp>
      <p:sp>
        <p:nvSpPr>
          <p:cNvPr id="23" name="Textplatzhalter 22"/>
          <p:cNvSpPr>
            <a:spLocks noGrp="1"/>
          </p:cNvSpPr>
          <p:nvPr>
            <p:ph type="body" sz="quarter" idx="18"/>
            <p:custDataLst>
              <p:tags r:id="rId4"/>
            </p:custDataLst>
          </p:nvPr>
        </p:nvSpPr>
        <p:spPr>
          <a:xfrm>
            <a:off x="457200" y="2297400"/>
            <a:ext cx="3680460" cy="2154436"/>
          </a:xfrm>
        </p:spPr>
        <p:txBody>
          <a:bodyPr>
            <a:spAutoFit/>
          </a:bodyPr>
          <a:lstStyle>
            <a:lvl1pPr>
              <a:defRPr/>
            </a:lvl1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dirty="0"/>
          </a:p>
        </p:txBody>
      </p:sp>
      <p:sp>
        <p:nvSpPr>
          <p:cNvPr id="25" name="Textplatzhalter 24"/>
          <p:cNvSpPr>
            <a:spLocks noGrp="1"/>
          </p:cNvSpPr>
          <p:nvPr>
            <p:ph type="body" sz="quarter" idx="19" hasCustomPrompt="1"/>
            <p:custDataLst>
              <p:tags r:id="rId5"/>
            </p:custDataLst>
          </p:nvPr>
        </p:nvSpPr>
        <p:spPr>
          <a:xfrm>
            <a:off x="4979988" y="1857600"/>
            <a:ext cx="3680460" cy="307777"/>
          </a:xfrm>
        </p:spPr>
        <p:txBody>
          <a:bodyPr/>
          <a:lstStyle>
            <a:lvl1pPr>
              <a:defRPr b="1"/>
            </a:lvl1pPr>
          </a:lstStyle>
          <a:p>
            <a:pPr lvl="0"/>
            <a:r>
              <a:rPr lang="fr-CH" dirty="0"/>
              <a:t>Titel</a:t>
            </a:r>
          </a:p>
        </p:txBody>
      </p:sp>
      <p:sp>
        <p:nvSpPr>
          <p:cNvPr id="27" name="Textplatzhalter 26"/>
          <p:cNvSpPr>
            <a:spLocks noGrp="1"/>
          </p:cNvSpPr>
          <p:nvPr>
            <p:ph type="body" sz="quarter" idx="20"/>
            <p:custDataLst>
              <p:tags r:id="rId6"/>
            </p:custDataLst>
          </p:nvPr>
        </p:nvSpPr>
        <p:spPr>
          <a:xfrm>
            <a:off x="4979988" y="2297400"/>
            <a:ext cx="3680460" cy="2154436"/>
          </a:xfrm>
        </p:spPr>
        <p:txBody>
          <a:bodyPr>
            <a:spAutoFit/>
          </a:bodyPr>
          <a:lstStyle>
            <a:lvl1pPr>
              <a:defRPr/>
            </a:lvl1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ayout Tabelle">
    <p:spTree>
      <p:nvGrpSpPr>
        <p:cNvPr id="1" name=""/>
        <p:cNvGrpSpPr/>
        <p:nvPr/>
      </p:nvGrpSpPr>
      <p:grpSpPr>
        <a:xfrm>
          <a:off x="0" y="0"/>
          <a:ext cx="0" cy="0"/>
          <a:chOff x="0" y="0"/>
          <a:chExt cx="0" cy="0"/>
        </a:xfrm>
      </p:grpSpPr>
      <p:graphicFrame>
        <p:nvGraphicFramePr>
          <p:cNvPr id="72" name="Objekt 71"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24" imgW="0" imgH="0" progId="">
                  <p:embed/>
                </p:oleObj>
              </mc:Choice>
              <mc:Fallback>
                <p:oleObj name="think-cell Slide" r:id="rId24" imgW="0" imgH="0" progId="">
                  <p:embed/>
                  <p:pic>
                    <p:nvPicPr>
                      <p:cNvPr id="0" name="Rectangle 2" hidden="1"/>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el 1"/>
          <p:cNvSpPr>
            <a:spLocks noGrp="1"/>
          </p:cNvSpPr>
          <p:nvPr>
            <p:ph type="title" hasCustomPrompt="1"/>
            <p:custDataLst>
              <p:tags r:id="rId1"/>
            </p:custDataLst>
          </p:nvPr>
        </p:nvSpPr>
        <p:spPr>
          <a:xfrm>
            <a:off x="457200" y="304800"/>
            <a:ext cx="8242298" cy="951970"/>
          </a:xfrm>
        </p:spPr>
        <p:txBody>
          <a:bodyPr/>
          <a:lstStyle/>
          <a:p>
            <a:r>
              <a:rPr lang="fr-CH" dirty="0"/>
              <a:t>Titelmasterformat bearbeiten</a:t>
            </a:r>
            <a:br>
              <a:rPr lang="fr-CH" dirty="0"/>
            </a:br>
            <a:r>
              <a:rPr lang="fr-CH" dirty="0"/>
              <a:t>—</a:t>
            </a:r>
          </a:p>
        </p:txBody>
      </p:sp>
      <p:sp>
        <p:nvSpPr>
          <p:cNvPr id="40" name="Textplatzhalter 39"/>
          <p:cNvSpPr>
            <a:spLocks noGrp="1"/>
          </p:cNvSpPr>
          <p:nvPr>
            <p:ph type="body" sz="quarter" idx="12" hasCustomPrompt="1"/>
            <p:custDataLst>
              <p:tags r:id="rId2"/>
            </p:custDataLst>
          </p:nvPr>
        </p:nvSpPr>
        <p:spPr>
          <a:xfrm>
            <a:off x="457200" y="1860000"/>
            <a:ext cx="1600200" cy="307777"/>
          </a:xfrm>
        </p:spPr>
        <p:txBody>
          <a:bodyPr/>
          <a:lstStyle>
            <a:lvl1pPr>
              <a:spcAft>
                <a:spcPts val="600"/>
              </a:spcAft>
              <a:defRPr b="1"/>
            </a:lvl1pPr>
          </a:lstStyle>
          <a:p>
            <a:pPr lvl="0"/>
            <a:r>
              <a:rPr lang="fr-CH" dirty="0" err="1"/>
              <a:t>Titel</a:t>
            </a:r>
            <a:endParaRPr lang="fr-CH" dirty="0"/>
          </a:p>
        </p:txBody>
      </p:sp>
      <p:sp>
        <p:nvSpPr>
          <p:cNvPr id="41" name="Textplatzhalter 39"/>
          <p:cNvSpPr>
            <a:spLocks noGrp="1"/>
          </p:cNvSpPr>
          <p:nvPr>
            <p:ph type="body" sz="quarter" idx="13" hasCustomPrompt="1"/>
            <p:custDataLst>
              <p:tags r:id="rId3"/>
            </p:custDataLst>
          </p:nvPr>
        </p:nvSpPr>
        <p:spPr>
          <a:xfrm>
            <a:off x="2268538" y="1860000"/>
            <a:ext cx="1602000" cy="307777"/>
          </a:xfrm>
        </p:spPr>
        <p:txBody>
          <a:bodyPr/>
          <a:lstStyle>
            <a:lvl1pPr>
              <a:spcAft>
                <a:spcPts val="600"/>
              </a:spcAft>
              <a:defRPr b="1"/>
            </a:lvl1pPr>
          </a:lstStyle>
          <a:p>
            <a:pPr lvl="0"/>
            <a:r>
              <a:rPr lang="fr-CH"/>
              <a:t>Titel</a:t>
            </a:r>
            <a:endParaRPr lang="fr-CH" dirty="0"/>
          </a:p>
        </p:txBody>
      </p:sp>
      <p:sp>
        <p:nvSpPr>
          <p:cNvPr id="42" name="Textplatzhalter 39"/>
          <p:cNvSpPr>
            <a:spLocks noGrp="1"/>
          </p:cNvSpPr>
          <p:nvPr>
            <p:ph type="body" sz="quarter" idx="14" hasCustomPrompt="1"/>
            <p:custDataLst>
              <p:tags r:id="rId4"/>
            </p:custDataLst>
          </p:nvPr>
        </p:nvSpPr>
        <p:spPr>
          <a:xfrm>
            <a:off x="4081462" y="1860000"/>
            <a:ext cx="2797175" cy="307777"/>
          </a:xfrm>
        </p:spPr>
        <p:txBody>
          <a:bodyPr/>
          <a:lstStyle>
            <a:lvl1pPr>
              <a:spcAft>
                <a:spcPts val="600"/>
              </a:spcAft>
              <a:defRPr b="1"/>
            </a:lvl1pPr>
          </a:lstStyle>
          <a:p>
            <a:pPr lvl="0"/>
            <a:r>
              <a:rPr lang="fr-CH"/>
              <a:t>Titel</a:t>
            </a:r>
            <a:endParaRPr lang="fr-CH" dirty="0"/>
          </a:p>
        </p:txBody>
      </p:sp>
      <p:sp>
        <p:nvSpPr>
          <p:cNvPr id="44" name="Textplatzhalter 39"/>
          <p:cNvSpPr>
            <a:spLocks noGrp="1"/>
          </p:cNvSpPr>
          <p:nvPr>
            <p:ph type="body" sz="quarter" idx="15" hasCustomPrompt="1"/>
            <p:custDataLst>
              <p:tags r:id="rId5"/>
            </p:custDataLst>
          </p:nvPr>
        </p:nvSpPr>
        <p:spPr>
          <a:xfrm>
            <a:off x="7072312" y="1860000"/>
            <a:ext cx="1627187" cy="307777"/>
          </a:xfrm>
        </p:spPr>
        <p:txBody>
          <a:bodyPr/>
          <a:lstStyle>
            <a:lvl1pPr>
              <a:spcAft>
                <a:spcPts val="600"/>
              </a:spcAft>
              <a:defRPr b="1"/>
            </a:lvl1pPr>
          </a:lstStyle>
          <a:p>
            <a:pPr lvl="0"/>
            <a:r>
              <a:rPr lang="fr-CH"/>
              <a:t>Titel</a:t>
            </a:r>
            <a:endParaRPr lang="fr-CH" dirty="0"/>
          </a:p>
        </p:txBody>
      </p:sp>
      <p:sp>
        <p:nvSpPr>
          <p:cNvPr id="50" name="Textplatzhalter 49"/>
          <p:cNvSpPr>
            <a:spLocks noGrp="1"/>
          </p:cNvSpPr>
          <p:nvPr>
            <p:ph type="body" sz="quarter" idx="16"/>
            <p:custDataLst>
              <p:tags r:id="rId6"/>
            </p:custDataLst>
          </p:nvPr>
        </p:nvSpPr>
        <p:spPr>
          <a:xfrm>
            <a:off x="501649" y="2373323"/>
            <a:ext cx="1601615" cy="1231106"/>
          </a:xfrm>
        </p:spPr>
        <p:txBody>
          <a:bodyPr/>
          <a:lstStyle>
            <a:lvl1pPr>
              <a:spcAft>
                <a:spcPts val="600"/>
              </a:spcAft>
              <a:defRPr/>
            </a:lvl1pPr>
          </a:lstStyle>
          <a:p>
            <a:pPr lvl="0"/>
            <a:r>
              <a:rPr lang="fr-FR"/>
              <a:t>Cliquez pour modifier les styles du texte du masque</a:t>
            </a:r>
          </a:p>
        </p:txBody>
      </p:sp>
      <p:sp>
        <p:nvSpPr>
          <p:cNvPr id="51" name="Textplatzhalter 49"/>
          <p:cNvSpPr>
            <a:spLocks noGrp="1"/>
          </p:cNvSpPr>
          <p:nvPr>
            <p:ph type="body" sz="quarter" idx="17"/>
            <p:custDataLst>
              <p:tags r:id="rId7"/>
            </p:custDataLst>
          </p:nvPr>
        </p:nvSpPr>
        <p:spPr>
          <a:xfrm>
            <a:off x="2268538" y="2373323"/>
            <a:ext cx="1602000" cy="1231106"/>
          </a:xfrm>
        </p:spPr>
        <p:txBody>
          <a:bodyPr/>
          <a:lstStyle>
            <a:lvl1pPr>
              <a:spcAft>
                <a:spcPts val="600"/>
              </a:spcAft>
              <a:defRPr/>
            </a:lvl1pPr>
          </a:lstStyle>
          <a:p>
            <a:pPr lvl="0"/>
            <a:r>
              <a:rPr lang="fr-FR"/>
              <a:t>Cliquez pour modifier les styles du texte du masque</a:t>
            </a:r>
          </a:p>
        </p:txBody>
      </p:sp>
      <p:sp>
        <p:nvSpPr>
          <p:cNvPr id="52" name="Textplatzhalter 49"/>
          <p:cNvSpPr>
            <a:spLocks noGrp="1"/>
          </p:cNvSpPr>
          <p:nvPr>
            <p:ph type="body" sz="quarter" idx="18"/>
            <p:custDataLst>
              <p:tags r:id="rId8"/>
            </p:custDataLst>
          </p:nvPr>
        </p:nvSpPr>
        <p:spPr>
          <a:xfrm>
            <a:off x="4081462" y="2373323"/>
            <a:ext cx="2797175" cy="615553"/>
          </a:xfrm>
        </p:spPr>
        <p:txBody>
          <a:bodyPr/>
          <a:lstStyle>
            <a:lvl1pPr>
              <a:spcAft>
                <a:spcPts val="600"/>
              </a:spcAft>
              <a:defRPr/>
            </a:lvl1pPr>
          </a:lstStyle>
          <a:p>
            <a:pPr lvl="0"/>
            <a:r>
              <a:rPr lang="fr-FR"/>
              <a:t>Cliquez pour modifier les styles du texte du masque</a:t>
            </a:r>
          </a:p>
        </p:txBody>
      </p:sp>
      <p:sp>
        <p:nvSpPr>
          <p:cNvPr id="53" name="Textplatzhalter 49"/>
          <p:cNvSpPr>
            <a:spLocks noGrp="1"/>
          </p:cNvSpPr>
          <p:nvPr>
            <p:ph type="body" sz="quarter" idx="19"/>
            <p:custDataLst>
              <p:tags r:id="rId9"/>
            </p:custDataLst>
          </p:nvPr>
        </p:nvSpPr>
        <p:spPr>
          <a:xfrm>
            <a:off x="7110398" y="2373323"/>
            <a:ext cx="1627200" cy="1231106"/>
          </a:xfrm>
        </p:spPr>
        <p:txBody>
          <a:bodyPr/>
          <a:lstStyle>
            <a:lvl1pPr>
              <a:spcAft>
                <a:spcPts val="600"/>
              </a:spcAft>
              <a:defRPr>
                <a:solidFill>
                  <a:schemeClr val="bg1"/>
                </a:solidFill>
              </a:defRPr>
            </a:lvl1pPr>
          </a:lstStyle>
          <a:p>
            <a:pPr lvl="0"/>
            <a:r>
              <a:rPr lang="fr-FR"/>
              <a:t>Cliquez pour modifier les styles du texte du masque</a:t>
            </a:r>
          </a:p>
        </p:txBody>
      </p:sp>
      <p:sp>
        <p:nvSpPr>
          <p:cNvPr id="54" name="Textplatzhalter 49"/>
          <p:cNvSpPr>
            <a:spLocks noGrp="1"/>
          </p:cNvSpPr>
          <p:nvPr>
            <p:ph type="body" sz="quarter" idx="20"/>
            <p:custDataLst>
              <p:tags r:id="rId10"/>
            </p:custDataLst>
          </p:nvPr>
        </p:nvSpPr>
        <p:spPr>
          <a:xfrm>
            <a:off x="499850" y="3093323"/>
            <a:ext cx="1602000" cy="1231106"/>
          </a:xfrm>
        </p:spPr>
        <p:txBody>
          <a:bodyPr/>
          <a:lstStyle>
            <a:lvl1pPr>
              <a:spcAft>
                <a:spcPts val="600"/>
              </a:spcAft>
              <a:defRPr/>
            </a:lvl1pPr>
          </a:lstStyle>
          <a:p>
            <a:pPr lvl="0"/>
            <a:r>
              <a:rPr lang="fr-FR"/>
              <a:t>Cliquez pour modifier les styles du texte du masque</a:t>
            </a:r>
          </a:p>
        </p:txBody>
      </p:sp>
      <p:sp>
        <p:nvSpPr>
          <p:cNvPr id="55" name="Textplatzhalter 49"/>
          <p:cNvSpPr>
            <a:spLocks noGrp="1"/>
          </p:cNvSpPr>
          <p:nvPr>
            <p:ph type="body" sz="quarter" idx="21"/>
            <p:custDataLst>
              <p:tags r:id="rId11"/>
            </p:custDataLst>
          </p:nvPr>
        </p:nvSpPr>
        <p:spPr>
          <a:xfrm>
            <a:off x="2268538" y="3093323"/>
            <a:ext cx="1602000" cy="1231106"/>
          </a:xfrm>
        </p:spPr>
        <p:txBody>
          <a:bodyPr/>
          <a:lstStyle>
            <a:lvl1pPr>
              <a:spcAft>
                <a:spcPts val="600"/>
              </a:spcAft>
              <a:defRPr/>
            </a:lvl1pPr>
          </a:lstStyle>
          <a:p>
            <a:pPr lvl="0"/>
            <a:r>
              <a:rPr lang="fr-FR"/>
              <a:t>Cliquez pour modifier les styles du texte du masque</a:t>
            </a:r>
          </a:p>
        </p:txBody>
      </p:sp>
      <p:sp>
        <p:nvSpPr>
          <p:cNvPr id="56" name="Textplatzhalter 49"/>
          <p:cNvSpPr>
            <a:spLocks noGrp="1"/>
          </p:cNvSpPr>
          <p:nvPr>
            <p:ph type="body" sz="quarter" idx="22"/>
            <p:custDataLst>
              <p:tags r:id="rId12"/>
            </p:custDataLst>
          </p:nvPr>
        </p:nvSpPr>
        <p:spPr>
          <a:xfrm>
            <a:off x="4081462" y="3093323"/>
            <a:ext cx="2797175" cy="615553"/>
          </a:xfrm>
        </p:spPr>
        <p:txBody>
          <a:bodyPr/>
          <a:lstStyle>
            <a:lvl1pPr>
              <a:spcAft>
                <a:spcPts val="600"/>
              </a:spcAft>
              <a:defRPr/>
            </a:lvl1pPr>
          </a:lstStyle>
          <a:p>
            <a:pPr lvl="0"/>
            <a:r>
              <a:rPr lang="fr-FR"/>
              <a:t>Cliquez pour modifier les styles du texte du masque</a:t>
            </a:r>
          </a:p>
        </p:txBody>
      </p:sp>
      <p:sp>
        <p:nvSpPr>
          <p:cNvPr id="57" name="Textplatzhalter 49"/>
          <p:cNvSpPr>
            <a:spLocks noGrp="1"/>
          </p:cNvSpPr>
          <p:nvPr>
            <p:ph type="body" sz="quarter" idx="23"/>
            <p:custDataLst>
              <p:tags r:id="rId13"/>
            </p:custDataLst>
          </p:nvPr>
        </p:nvSpPr>
        <p:spPr>
          <a:xfrm>
            <a:off x="7110398" y="3093323"/>
            <a:ext cx="1627200" cy="1231106"/>
          </a:xfrm>
        </p:spPr>
        <p:txBody>
          <a:bodyPr/>
          <a:lstStyle>
            <a:lvl1pPr>
              <a:spcAft>
                <a:spcPts val="600"/>
              </a:spcAft>
              <a:defRPr>
                <a:solidFill>
                  <a:schemeClr val="bg1"/>
                </a:solidFill>
              </a:defRPr>
            </a:lvl1pPr>
          </a:lstStyle>
          <a:p>
            <a:pPr lvl="0"/>
            <a:r>
              <a:rPr lang="fr-FR"/>
              <a:t>Cliquez pour modifier les styles du texte du masque</a:t>
            </a:r>
          </a:p>
        </p:txBody>
      </p:sp>
      <p:sp>
        <p:nvSpPr>
          <p:cNvPr id="58" name="Textplatzhalter 49"/>
          <p:cNvSpPr>
            <a:spLocks noGrp="1"/>
          </p:cNvSpPr>
          <p:nvPr>
            <p:ph type="body" sz="quarter" idx="24"/>
            <p:custDataLst>
              <p:tags r:id="rId14"/>
            </p:custDataLst>
          </p:nvPr>
        </p:nvSpPr>
        <p:spPr>
          <a:xfrm>
            <a:off x="501650" y="3813323"/>
            <a:ext cx="1602000" cy="1231106"/>
          </a:xfrm>
        </p:spPr>
        <p:txBody>
          <a:bodyPr/>
          <a:lstStyle>
            <a:lvl1pPr>
              <a:spcAft>
                <a:spcPts val="600"/>
              </a:spcAft>
              <a:defRPr/>
            </a:lvl1pPr>
          </a:lstStyle>
          <a:p>
            <a:pPr lvl="0"/>
            <a:r>
              <a:rPr lang="fr-FR"/>
              <a:t>Cliquez pour modifier les styles du texte du masque</a:t>
            </a:r>
          </a:p>
        </p:txBody>
      </p:sp>
      <p:sp>
        <p:nvSpPr>
          <p:cNvPr id="59" name="Textplatzhalter 49"/>
          <p:cNvSpPr>
            <a:spLocks noGrp="1"/>
          </p:cNvSpPr>
          <p:nvPr>
            <p:ph type="body" sz="quarter" idx="25"/>
            <p:custDataLst>
              <p:tags r:id="rId15"/>
            </p:custDataLst>
          </p:nvPr>
        </p:nvSpPr>
        <p:spPr>
          <a:xfrm>
            <a:off x="2268538" y="3813323"/>
            <a:ext cx="1602000" cy="1231106"/>
          </a:xfrm>
        </p:spPr>
        <p:txBody>
          <a:bodyPr/>
          <a:lstStyle>
            <a:lvl1pPr>
              <a:spcAft>
                <a:spcPts val="600"/>
              </a:spcAft>
              <a:defRPr/>
            </a:lvl1pPr>
          </a:lstStyle>
          <a:p>
            <a:pPr lvl="0"/>
            <a:r>
              <a:rPr lang="fr-FR"/>
              <a:t>Cliquez pour modifier les styles du texte du masque</a:t>
            </a:r>
          </a:p>
        </p:txBody>
      </p:sp>
      <p:sp>
        <p:nvSpPr>
          <p:cNvPr id="60" name="Textplatzhalter 49"/>
          <p:cNvSpPr>
            <a:spLocks noGrp="1"/>
          </p:cNvSpPr>
          <p:nvPr>
            <p:ph type="body" sz="quarter" idx="26"/>
            <p:custDataLst>
              <p:tags r:id="rId16"/>
            </p:custDataLst>
          </p:nvPr>
        </p:nvSpPr>
        <p:spPr>
          <a:xfrm>
            <a:off x="4081462" y="3813323"/>
            <a:ext cx="2797175" cy="615553"/>
          </a:xfrm>
        </p:spPr>
        <p:txBody>
          <a:bodyPr/>
          <a:lstStyle>
            <a:lvl1pPr>
              <a:spcAft>
                <a:spcPts val="600"/>
              </a:spcAft>
              <a:defRPr/>
            </a:lvl1pPr>
          </a:lstStyle>
          <a:p>
            <a:pPr lvl="0"/>
            <a:r>
              <a:rPr lang="fr-FR"/>
              <a:t>Cliquez pour modifier les styles du texte du masque</a:t>
            </a:r>
          </a:p>
        </p:txBody>
      </p:sp>
      <p:sp>
        <p:nvSpPr>
          <p:cNvPr id="61" name="Textplatzhalter 49"/>
          <p:cNvSpPr>
            <a:spLocks noGrp="1"/>
          </p:cNvSpPr>
          <p:nvPr>
            <p:ph type="body" sz="quarter" idx="27"/>
            <p:custDataLst>
              <p:tags r:id="rId17"/>
            </p:custDataLst>
          </p:nvPr>
        </p:nvSpPr>
        <p:spPr>
          <a:xfrm>
            <a:off x="7110398" y="3813323"/>
            <a:ext cx="1627200" cy="1231106"/>
          </a:xfrm>
        </p:spPr>
        <p:txBody>
          <a:bodyPr/>
          <a:lstStyle>
            <a:lvl1pPr>
              <a:spcAft>
                <a:spcPts val="600"/>
              </a:spcAft>
              <a:defRPr>
                <a:solidFill>
                  <a:schemeClr val="bg1"/>
                </a:solidFill>
              </a:defRPr>
            </a:lvl1pPr>
          </a:lstStyle>
          <a:p>
            <a:pPr lvl="0"/>
            <a:r>
              <a:rPr lang="fr-FR"/>
              <a:t>Cliquez pour modifier les styles du texte du masque</a:t>
            </a:r>
          </a:p>
        </p:txBody>
      </p:sp>
      <p:sp>
        <p:nvSpPr>
          <p:cNvPr id="62" name="Textplatzhalter 49"/>
          <p:cNvSpPr>
            <a:spLocks noGrp="1"/>
          </p:cNvSpPr>
          <p:nvPr>
            <p:ph type="body" sz="quarter" idx="28"/>
            <p:custDataLst>
              <p:tags r:id="rId18"/>
            </p:custDataLst>
          </p:nvPr>
        </p:nvSpPr>
        <p:spPr>
          <a:xfrm>
            <a:off x="501649" y="4533323"/>
            <a:ext cx="1601615" cy="1231106"/>
          </a:xfrm>
        </p:spPr>
        <p:txBody>
          <a:bodyPr/>
          <a:lstStyle>
            <a:lvl1pPr>
              <a:spcAft>
                <a:spcPts val="600"/>
              </a:spcAft>
              <a:defRPr/>
            </a:lvl1pPr>
          </a:lstStyle>
          <a:p>
            <a:pPr lvl="0"/>
            <a:r>
              <a:rPr lang="fr-FR"/>
              <a:t>Cliquez pour modifier les styles du texte du masque</a:t>
            </a:r>
          </a:p>
        </p:txBody>
      </p:sp>
      <p:sp>
        <p:nvSpPr>
          <p:cNvPr id="63" name="Textplatzhalter 49"/>
          <p:cNvSpPr>
            <a:spLocks noGrp="1"/>
          </p:cNvSpPr>
          <p:nvPr>
            <p:ph type="body" sz="quarter" idx="29"/>
            <p:custDataLst>
              <p:tags r:id="rId19"/>
            </p:custDataLst>
          </p:nvPr>
        </p:nvSpPr>
        <p:spPr>
          <a:xfrm>
            <a:off x="2268538" y="4533323"/>
            <a:ext cx="1602000" cy="1231106"/>
          </a:xfrm>
        </p:spPr>
        <p:txBody>
          <a:bodyPr/>
          <a:lstStyle>
            <a:lvl1pPr>
              <a:spcAft>
                <a:spcPts val="600"/>
              </a:spcAft>
              <a:defRPr/>
            </a:lvl1pPr>
          </a:lstStyle>
          <a:p>
            <a:pPr lvl="0"/>
            <a:r>
              <a:rPr lang="fr-FR"/>
              <a:t>Cliquez pour modifier les styles du texte du masque</a:t>
            </a:r>
          </a:p>
        </p:txBody>
      </p:sp>
      <p:sp>
        <p:nvSpPr>
          <p:cNvPr id="64" name="Textplatzhalter 49"/>
          <p:cNvSpPr>
            <a:spLocks noGrp="1"/>
          </p:cNvSpPr>
          <p:nvPr>
            <p:ph type="body" sz="quarter" idx="30"/>
            <p:custDataLst>
              <p:tags r:id="rId20"/>
            </p:custDataLst>
          </p:nvPr>
        </p:nvSpPr>
        <p:spPr>
          <a:xfrm>
            <a:off x="4081462" y="4533323"/>
            <a:ext cx="2797175" cy="615553"/>
          </a:xfrm>
        </p:spPr>
        <p:txBody>
          <a:bodyPr/>
          <a:lstStyle>
            <a:lvl1pPr>
              <a:spcAft>
                <a:spcPts val="600"/>
              </a:spcAft>
              <a:defRPr/>
            </a:lvl1pPr>
          </a:lstStyle>
          <a:p>
            <a:pPr lvl="0"/>
            <a:r>
              <a:rPr lang="fr-FR"/>
              <a:t>Cliquez pour modifier les styles du texte du masque</a:t>
            </a:r>
          </a:p>
        </p:txBody>
      </p:sp>
      <p:sp>
        <p:nvSpPr>
          <p:cNvPr id="69" name="Textplatzhalter 68"/>
          <p:cNvSpPr>
            <a:spLocks noGrp="1"/>
          </p:cNvSpPr>
          <p:nvPr>
            <p:ph type="body" sz="quarter" idx="32" hasCustomPrompt="1"/>
            <p:custDataLst>
              <p:tags r:id="rId21"/>
            </p:custDataLst>
          </p:nvPr>
        </p:nvSpPr>
        <p:spPr>
          <a:xfrm>
            <a:off x="457199" y="1327200"/>
            <a:ext cx="8242299" cy="369332"/>
          </a:xfrm>
          <a:noFill/>
          <a:ln w="9525">
            <a:noFill/>
            <a:miter lim="800000"/>
            <a:headEnd/>
            <a:tailEnd/>
          </a:ln>
        </p:spPr>
        <p:txBody>
          <a:bodyPr vert="horz" wrap="square" lIns="0" tIns="0" rIns="0" bIns="0" numCol="1" anchor="t" anchorCtr="0" compatLnSpc="1">
            <a:prstTxWarp prst="textNoShape">
              <a:avLst/>
            </a:prstTxWarp>
            <a:spAutoFit/>
          </a:bodyPr>
          <a:lstStyle>
            <a:lvl1pPr>
              <a:defRPr lang="en-US" sz="2400" b="1" kern="1200" dirty="0" smtClean="0">
                <a:solidFill>
                  <a:schemeClr val="tx2"/>
                </a:solidFill>
                <a:latin typeface="Arial" charset="0"/>
                <a:ea typeface="ＭＳ Ｐゴシック" pitchFamily="-112" charset="-128"/>
                <a:cs typeface="+mn-cs"/>
              </a:defRPr>
            </a:lvl1pPr>
          </a:lstStyle>
          <a:p>
            <a:pPr lvl="0"/>
            <a:r>
              <a:rPr lang="fr-CH" dirty="0"/>
              <a:t>Sous-titre</a:t>
            </a:r>
          </a:p>
        </p:txBody>
      </p:sp>
      <p:sp>
        <p:nvSpPr>
          <p:cNvPr id="71" name="Textplatzhalter 70"/>
          <p:cNvSpPr>
            <a:spLocks noGrp="1"/>
          </p:cNvSpPr>
          <p:nvPr>
            <p:ph type="body" sz="quarter" idx="33"/>
            <p:custDataLst>
              <p:tags r:id="rId22"/>
            </p:custDataLst>
          </p:nvPr>
        </p:nvSpPr>
        <p:spPr>
          <a:xfrm>
            <a:off x="7110398" y="4533323"/>
            <a:ext cx="1627200" cy="1231106"/>
          </a:xfrm>
        </p:spPr>
        <p:txBody>
          <a:bodyPr/>
          <a:lstStyle>
            <a:lvl1pPr>
              <a:spcAft>
                <a:spcPts val="600"/>
              </a:spcAft>
              <a:defRPr>
                <a:solidFill>
                  <a:schemeClr val="bg1"/>
                </a:solidFill>
              </a:defRPr>
            </a:lvl1pPr>
          </a:lstStyle>
          <a:p>
            <a:pPr lvl="0"/>
            <a:r>
              <a:rPr lang="fr-FR"/>
              <a:t>Cliquez pour modifier les styles du texte du masque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ayout Foto Hochformat">
    <p:spTree>
      <p:nvGrpSpPr>
        <p:cNvPr id="1" name=""/>
        <p:cNvGrpSpPr/>
        <p:nvPr/>
      </p:nvGrpSpPr>
      <p:grpSpPr>
        <a:xfrm>
          <a:off x="0" y="0"/>
          <a:ext cx="0" cy="0"/>
          <a:chOff x="0" y="0"/>
          <a:chExt cx="0" cy="0"/>
        </a:xfrm>
      </p:grpSpPr>
      <p:graphicFrame>
        <p:nvGraphicFramePr>
          <p:cNvPr id="12" name="Objekt 11"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6" imgW="0" imgH="0" progId="">
                  <p:embed/>
                </p:oleObj>
              </mc:Choice>
              <mc:Fallback>
                <p:oleObj name="think-cell Slide" r:id="rId6" imgW="0" imgH="0" progId="">
                  <p:embed/>
                  <p:pic>
                    <p:nvPicPr>
                      <p:cNvPr id="0" name="Rectangle 2" hidden="1"/>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 name="Bildplatzhalter 10"/>
          <p:cNvSpPr>
            <a:spLocks noGrp="1"/>
          </p:cNvSpPr>
          <p:nvPr>
            <p:ph type="pic" sz="quarter" idx="14"/>
            <p:custDataLst>
              <p:tags r:id="rId1"/>
            </p:custDataLst>
          </p:nvPr>
        </p:nvSpPr>
        <p:spPr>
          <a:xfrm>
            <a:off x="4800600" y="1327200"/>
            <a:ext cx="3900488" cy="615553"/>
          </a:xfrm>
        </p:spPr>
        <p:txBody>
          <a:bodyPr/>
          <a:lstStyle/>
          <a:p>
            <a:r>
              <a:rPr lang="fr-FR"/>
              <a:t>Cliquez sur l'icône pour ajouter une image</a:t>
            </a:r>
            <a:endParaRPr lang="fr-CH"/>
          </a:p>
        </p:txBody>
      </p:sp>
      <p:sp>
        <p:nvSpPr>
          <p:cNvPr id="2" name="Titel 1"/>
          <p:cNvSpPr>
            <a:spLocks noGrp="1"/>
          </p:cNvSpPr>
          <p:nvPr>
            <p:ph type="title" hasCustomPrompt="1"/>
            <p:custDataLst>
              <p:tags r:id="rId2"/>
            </p:custDataLst>
          </p:nvPr>
        </p:nvSpPr>
        <p:spPr>
          <a:xfrm>
            <a:off x="457200" y="304800"/>
            <a:ext cx="8242300" cy="984885"/>
          </a:xfrm>
        </p:spPr>
        <p:txBody>
          <a:bodyPr/>
          <a:lstStyle>
            <a:lvl1pPr>
              <a:defRPr/>
            </a:lvl1pPr>
          </a:lstStyle>
          <a:p>
            <a:r>
              <a:rPr lang="fr-CH"/>
              <a:t>Titel bearbeiten</a:t>
            </a:r>
            <a:br>
              <a:rPr lang="fr-CH"/>
            </a:br>
            <a:r>
              <a:rPr lang="fr-CH"/>
              <a:t>—</a:t>
            </a:r>
            <a:endParaRPr lang="fr-CH" dirty="0"/>
          </a:p>
        </p:txBody>
      </p:sp>
      <p:sp>
        <p:nvSpPr>
          <p:cNvPr id="8" name="Textplatzhalter 7"/>
          <p:cNvSpPr>
            <a:spLocks noGrp="1"/>
          </p:cNvSpPr>
          <p:nvPr>
            <p:ph type="body" sz="quarter" idx="12"/>
            <p:custDataLst>
              <p:tags r:id="rId3"/>
            </p:custDataLst>
          </p:nvPr>
        </p:nvSpPr>
        <p:spPr>
          <a:xfrm>
            <a:off x="457200" y="1766400"/>
            <a:ext cx="4186238" cy="2154436"/>
          </a:xfrm>
        </p:spPr>
        <p:txBody>
          <a:bodyPr wrap="square">
            <a:sp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dirty="0"/>
          </a:p>
        </p:txBody>
      </p:sp>
      <p:sp>
        <p:nvSpPr>
          <p:cNvPr id="10" name="Textplatzhalter 9"/>
          <p:cNvSpPr>
            <a:spLocks noGrp="1"/>
          </p:cNvSpPr>
          <p:nvPr>
            <p:ph type="body" sz="quarter" idx="13" hasCustomPrompt="1"/>
            <p:custDataLst>
              <p:tags r:id="rId4"/>
            </p:custDataLst>
          </p:nvPr>
        </p:nvSpPr>
        <p:spPr>
          <a:xfrm>
            <a:off x="457200" y="1327200"/>
            <a:ext cx="4186238" cy="369332"/>
          </a:xfrm>
        </p:spPr>
        <p:txBody>
          <a:bodyPr wrap="square">
            <a:spAutoFit/>
          </a:bodyPr>
          <a:lstStyle>
            <a:lvl1pPr>
              <a:defRPr sz="2400" b="1">
                <a:solidFill>
                  <a:schemeClr val="tx2"/>
                </a:solidFill>
              </a:defRPr>
            </a:lvl1pPr>
            <a:lvl2pPr>
              <a:defRPr sz="2400" b="1">
                <a:solidFill>
                  <a:schemeClr val="tx2"/>
                </a:solidFill>
              </a:defRPr>
            </a:lvl2pPr>
            <a:lvl3pPr>
              <a:defRPr sz="2400" b="1">
                <a:solidFill>
                  <a:schemeClr val="tx2"/>
                </a:solidFill>
              </a:defRPr>
            </a:lvl3pPr>
            <a:lvl4pPr>
              <a:defRPr sz="2400" b="1">
                <a:solidFill>
                  <a:schemeClr val="tx2"/>
                </a:solidFill>
              </a:defRPr>
            </a:lvl4pPr>
            <a:lvl5pPr>
              <a:defRPr sz="2400" b="1">
                <a:solidFill>
                  <a:schemeClr val="tx2"/>
                </a:solidFill>
              </a:defRPr>
            </a:lvl5pPr>
          </a:lstStyle>
          <a:p>
            <a:pPr lvl="0"/>
            <a:r>
              <a:rPr lang="fr-CH" dirty="0"/>
              <a:t>Sous-titre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oleObject" Target="../embeddings/oleObject1.bin"/><Relationship Id="rId3" Type="http://schemas.openxmlformats.org/officeDocument/2006/relationships/slideLayout" Target="../slideLayouts/slideLayout3.xml"/><Relationship Id="rId21" Type="http://schemas.openxmlformats.org/officeDocument/2006/relationships/tags" Target="../tags/tag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ags" Target="../tags/tag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ags" Target="../tags/tag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ags" Target="../tags/tag6.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ags" Target="../tags/tag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ags" Target="../tags/tag4.xml"/><Relationship Id="rId27"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1034" name="Rectangle 10"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26" imgW="0" imgH="0" progId="">
                  <p:embed/>
                </p:oleObj>
              </mc:Choice>
              <mc:Fallback>
                <p:oleObj name="think-cell Slide" r:id="rId26" imgW="0" imgH="0" progId="">
                  <p:embed/>
                  <p:pic>
                    <p:nvPicPr>
                      <p:cNvPr id="0" name="Rectangle 10" hidden="1"/>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28" name="Title Placeholder 1"/>
          <p:cNvSpPr>
            <a:spLocks noGrp="1"/>
          </p:cNvSpPr>
          <p:nvPr>
            <p:ph type="title"/>
            <p:custDataLst>
              <p:tags r:id="rId20"/>
            </p:custDataLst>
          </p:nvPr>
        </p:nvSpPr>
        <p:spPr bwMode="auto">
          <a:xfrm>
            <a:off x="457200" y="306000"/>
            <a:ext cx="8242300" cy="95197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fr-CH" dirty="0"/>
              <a:t>Titre exemple</a:t>
            </a:r>
            <a:br>
              <a:rPr lang="fr-CH" dirty="0"/>
            </a:br>
            <a:r>
              <a:rPr lang="fr-CH" dirty="0"/>
              <a:t>—</a:t>
            </a:r>
          </a:p>
        </p:txBody>
      </p:sp>
      <p:sp>
        <p:nvSpPr>
          <p:cNvPr id="1029" name="Text Placeholder 2"/>
          <p:cNvSpPr>
            <a:spLocks noGrp="1"/>
          </p:cNvSpPr>
          <p:nvPr>
            <p:ph type="body" idx="1"/>
            <p:custDataLst>
              <p:tags r:id="rId21"/>
            </p:custDataLst>
          </p:nvPr>
        </p:nvSpPr>
        <p:spPr bwMode="auto">
          <a:xfrm>
            <a:off x="457200" y="1371600"/>
            <a:ext cx="8242300" cy="182880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fr-CH" dirty="0"/>
              <a:t>Texte principal</a:t>
            </a:r>
          </a:p>
          <a:p>
            <a:pPr lvl="1"/>
            <a:r>
              <a:rPr lang="fr-CH" dirty="0"/>
              <a:t>Premier niveau</a:t>
            </a:r>
          </a:p>
          <a:p>
            <a:pPr lvl="2"/>
            <a:r>
              <a:rPr lang="fr-CH" dirty="0"/>
              <a:t>Deuxième niveau</a:t>
            </a:r>
          </a:p>
          <a:p>
            <a:pPr lvl="3"/>
            <a:r>
              <a:rPr lang="fr-CH" dirty="0"/>
              <a:t>Troisième niveau</a:t>
            </a:r>
          </a:p>
          <a:p>
            <a:pPr lvl="4"/>
            <a:r>
              <a:rPr lang="fr-CH" dirty="0"/>
              <a:t>Quatrième niveau</a:t>
            </a:r>
          </a:p>
        </p:txBody>
      </p:sp>
      <p:sp>
        <p:nvSpPr>
          <p:cNvPr id="12" name="Rectangle 9"/>
          <p:cNvSpPr txBox="1">
            <a:spLocks noChangeArrowheads="1"/>
          </p:cNvSpPr>
          <p:nvPr>
            <p:custDataLst>
              <p:tags r:id="rId22"/>
            </p:custDataLst>
          </p:nvPr>
        </p:nvSpPr>
        <p:spPr bwMode="auto">
          <a:xfrm>
            <a:off x="8305800" y="6495879"/>
            <a:ext cx="401638"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solidFill>
                  <a:srgbClr val="7F7F7F"/>
                </a:solidFill>
              </a:defRPr>
            </a:lvl1pPr>
          </a:lstStyle>
          <a:p>
            <a:pPr marL="0" marR="0" lvl="0" indent="0" algn="r" defTabSz="457200" rtl="0" eaLnBrk="0" fontAlgn="base" latinLnBrk="0" hangingPunct="0">
              <a:lnSpc>
                <a:spcPct val="100000"/>
              </a:lnSpc>
              <a:spcBef>
                <a:spcPct val="0"/>
              </a:spcBef>
              <a:spcAft>
                <a:spcPct val="0"/>
              </a:spcAft>
              <a:buClrTx/>
              <a:buSzTx/>
              <a:buFontTx/>
              <a:buNone/>
              <a:tabLst/>
              <a:defRPr/>
            </a:pPr>
            <a:fld id="{6E691C44-51A5-42E3-AF9B-62E2D4E643F7}" type="slidenum">
              <a:rPr kumimoji="0" lang="fr-CH" sz="1000" b="0" i="0" u="none" strike="noStrike" kern="1200" cap="none" spc="0" normalizeH="0" baseline="0" noProof="0" smtClean="0">
                <a:ln>
                  <a:noFill/>
                </a:ln>
                <a:solidFill>
                  <a:schemeClr val="tx1"/>
                </a:solidFill>
                <a:effectLst/>
                <a:uLnTx/>
                <a:uFillTx/>
                <a:latin typeface="Arial" charset="0"/>
                <a:ea typeface="ＭＳ Ｐゴシック" pitchFamily="-112" charset="-128"/>
                <a:cs typeface="+mn-cs"/>
              </a:rPr>
              <a:pPr marL="0" marR="0" lvl="0" indent="0" algn="r" defTabSz="457200" rtl="0" eaLnBrk="0" fontAlgn="base" latinLnBrk="0" hangingPunct="0">
                <a:lnSpc>
                  <a:spcPct val="100000"/>
                </a:lnSpc>
                <a:spcBef>
                  <a:spcPct val="0"/>
                </a:spcBef>
                <a:spcAft>
                  <a:spcPct val="0"/>
                </a:spcAft>
                <a:buClrTx/>
                <a:buSzTx/>
                <a:buFontTx/>
                <a:buNone/>
                <a:tabLst/>
                <a:defRPr/>
              </a:pPr>
              <a:t>‹N°›</a:t>
            </a:fld>
            <a:endParaRPr kumimoji="0" lang="fr-CH" sz="1000" b="0" i="0" u="none" strike="noStrike" kern="1200" cap="none" spc="0" normalizeH="0" baseline="0" noProof="0" dirty="0">
              <a:ln>
                <a:noFill/>
              </a:ln>
              <a:solidFill>
                <a:schemeClr val="tx1"/>
              </a:solidFill>
              <a:effectLst/>
              <a:uLnTx/>
              <a:uFillTx/>
              <a:latin typeface="Arial" charset="0"/>
              <a:ea typeface="ＭＳ Ｐゴシック" pitchFamily="-112" charset="-128"/>
              <a:cs typeface="+mn-cs"/>
            </a:endParaRPr>
          </a:p>
        </p:txBody>
      </p:sp>
      <p:pic>
        <p:nvPicPr>
          <p:cNvPr id="9" name="Picture 8" descr="logo_etat_FR_vers_compacte.jpg"/>
          <p:cNvPicPr>
            <a:picLocks noChangeAspect="1"/>
          </p:cNvPicPr>
          <p:nvPr>
            <p:custDataLst>
              <p:tags r:id="rId23"/>
            </p:custDataLst>
          </p:nvPr>
        </p:nvPicPr>
        <p:blipFill>
          <a:blip r:embed="rId27"/>
          <a:stretch>
            <a:fillRect/>
          </a:stretch>
        </p:blipFill>
        <p:spPr>
          <a:xfrm>
            <a:off x="468000" y="6358200"/>
            <a:ext cx="756000" cy="290079"/>
          </a:xfrm>
          <a:prstGeom prst="rect">
            <a:avLst/>
          </a:prstGeom>
        </p:spPr>
      </p:pic>
      <p:sp>
        <p:nvSpPr>
          <p:cNvPr id="11" name="TextBox 10"/>
          <p:cNvSpPr txBox="1"/>
          <p:nvPr>
            <p:custDataLst>
              <p:tags r:id="rId24"/>
            </p:custDataLst>
          </p:nvPr>
        </p:nvSpPr>
        <p:spPr>
          <a:xfrm>
            <a:off x="2516400" y="6314400"/>
            <a:ext cx="4800000" cy="331287"/>
          </a:xfrm>
          <a:prstGeom prst="rect">
            <a:avLst/>
          </a:prstGeom>
        </p:spPr>
        <p:txBody>
          <a:bodyPr vert="horz" wrap="square" lIns="0" tIns="0" rIns="0" bIns="0" rtlCol="0">
            <a:spAutoFit/>
          </a:bodyPr>
          <a:lstStyle/>
          <a:p>
            <a:pPr algn="l">
              <a:lnSpc>
                <a:spcPts val="1345"/>
              </a:lnSpc>
              <a:spcAft>
                <a:spcPts val="0"/>
              </a:spcAft>
              <a:buClr>
                <a:srgbClr val="074EA1"/>
              </a:buClr>
            </a:pPr>
            <a:r>
              <a:rPr lang="fr-CH" sz="1000" b="1" dirty="0" err="1"/>
              <a:t>Amt</a:t>
            </a:r>
            <a:r>
              <a:rPr lang="fr-CH" sz="1000" b="1" dirty="0"/>
              <a:t> </a:t>
            </a:r>
            <a:r>
              <a:rPr lang="fr-CH" sz="1000" b="1" dirty="0" err="1"/>
              <a:t>für</a:t>
            </a:r>
            <a:r>
              <a:rPr lang="fr-CH" sz="1000" b="1" dirty="0"/>
              <a:t> </a:t>
            </a:r>
            <a:r>
              <a:rPr lang="fr-CH" sz="1000" b="1" dirty="0" err="1"/>
              <a:t>Gesundheit</a:t>
            </a:r>
            <a:r>
              <a:rPr lang="fr-CH" sz="1000" b="1" dirty="0"/>
              <a:t> </a:t>
            </a:r>
            <a:r>
              <a:rPr lang="fr-CH" sz="1000" b="1" dirty="0" err="1"/>
              <a:t>GesA</a:t>
            </a:r>
            <a:endParaRPr lang="fr-CH" sz="1000" b="0" i="0" dirty="0"/>
          </a:p>
          <a:p>
            <a:pPr algn="l">
              <a:lnSpc>
                <a:spcPts val="1345"/>
              </a:lnSpc>
              <a:spcAft>
                <a:spcPts val="0"/>
              </a:spcAft>
              <a:buClr>
                <a:srgbClr val="074EA1"/>
              </a:buClr>
            </a:pPr>
            <a:r>
              <a:rPr lang="fr-CH" sz="1000" b="0" i="0" dirty="0"/>
              <a:t>Symposium Advanced Nursing Practice / 3. </a:t>
            </a:r>
            <a:r>
              <a:rPr lang="fr-CH" sz="1000" b="0" i="0" dirty="0" err="1"/>
              <a:t>Oktober</a:t>
            </a:r>
            <a:r>
              <a:rPr lang="fr-CH" sz="1000" b="0" i="0" dirty="0"/>
              <a:t> 2024</a:t>
            </a:r>
          </a:p>
        </p:txBody>
      </p:sp>
      <p:cxnSp>
        <p:nvCxnSpPr>
          <p:cNvPr id="14" name="Straight Connector 13"/>
          <p:cNvCxnSpPr/>
          <p:nvPr>
            <p:custDataLst>
              <p:tags r:id="rId25"/>
            </p:custDataLst>
          </p:nvPr>
        </p:nvCxnSpPr>
        <p:spPr>
          <a:xfrm>
            <a:off x="450000" y="6192000"/>
            <a:ext cx="8244000" cy="1588"/>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67" r:id="rId11"/>
    <p:sldLayoutId id="2147483659" r:id="rId12"/>
    <p:sldLayoutId id="2147483660" r:id="rId13"/>
    <p:sldLayoutId id="2147483661" r:id="rId14"/>
    <p:sldLayoutId id="2147483662" r:id="rId15"/>
    <p:sldLayoutId id="2147483663" r:id="rId16"/>
    <p:sldLayoutId id="2147483664" r:id="rId17"/>
    <p:sldLayoutId id="2147483665" r:id="rId18"/>
  </p:sldLayoutIdLst>
  <p:hf sldNum="0" hdr="0" dt="0"/>
  <p:txStyles>
    <p:titleStyle>
      <a:lvl1pPr algn="l" defTabSz="457200" rtl="0" eaLnBrk="1" fontAlgn="base" hangingPunct="1">
        <a:lnSpc>
          <a:spcPts val="3700"/>
        </a:lnSpc>
        <a:spcBef>
          <a:spcPct val="0"/>
        </a:spcBef>
        <a:spcAft>
          <a:spcPct val="0"/>
        </a:spcAft>
        <a:defRPr lang="de-DE" sz="3200" b="1" kern="1200" dirty="0">
          <a:solidFill>
            <a:schemeClr val="tx1"/>
          </a:solidFill>
          <a:latin typeface="Arial"/>
          <a:ea typeface="ＭＳ Ｐゴシック" pitchFamily="-112" charset="-128"/>
          <a:cs typeface="ＭＳ Ｐゴシック" pitchFamily="-112" charset="-128"/>
        </a:defRPr>
      </a:lvl1pPr>
      <a:lvl2pPr algn="l" defTabSz="457200" rtl="0" eaLnBrk="1" fontAlgn="base" hangingPunct="1">
        <a:spcBef>
          <a:spcPct val="0"/>
        </a:spcBef>
        <a:spcAft>
          <a:spcPct val="0"/>
        </a:spcAft>
        <a:defRPr sz="3200" b="1">
          <a:solidFill>
            <a:schemeClr val="tx1"/>
          </a:solidFill>
          <a:latin typeface="Arial" pitchFamily="-112" charset="0"/>
          <a:ea typeface="ＭＳ Ｐゴシック" pitchFamily="-112" charset="-128"/>
          <a:cs typeface="ＭＳ Ｐゴシック" pitchFamily="-112" charset="-128"/>
        </a:defRPr>
      </a:lvl2pPr>
      <a:lvl3pPr algn="l" defTabSz="457200" rtl="0" eaLnBrk="1" fontAlgn="base" hangingPunct="1">
        <a:spcBef>
          <a:spcPct val="0"/>
        </a:spcBef>
        <a:spcAft>
          <a:spcPct val="0"/>
        </a:spcAft>
        <a:defRPr sz="3200" b="1">
          <a:solidFill>
            <a:schemeClr val="tx1"/>
          </a:solidFill>
          <a:latin typeface="Arial" pitchFamily="-112" charset="0"/>
          <a:ea typeface="ＭＳ Ｐゴシック" pitchFamily="-112" charset="-128"/>
          <a:cs typeface="ＭＳ Ｐゴシック" pitchFamily="-112" charset="-128"/>
        </a:defRPr>
      </a:lvl3pPr>
      <a:lvl4pPr algn="l" defTabSz="457200" rtl="0" eaLnBrk="1" fontAlgn="base" hangingPunct="1">
        <a:spcBef>
          <a:spcPct val="0"/>
        </a:spcBef>
        <a:spcAft>
          <a:spcPct val="0"/>
        </a:spcAft>
        <a:defRPr sz="3200" b="1">
          <a:solidFill>
            <a:schemeClr val="tx1"/>
          </a:solidFill>
          <a:latin typeface="Arial" pitchFamily="-112" charset="0"/>
          <a:ea typeface="ＭＳ Ｐゴシック" pitchFamily="-112" charset="-128"/>
          <a:cs typeface="ＭＳ Ｐゴシック" pitchFamily="-112" charset="-128"/>
        </a:defRPr>
      </a:lvl4pPr>
      <a:lvl5pPr algn="l" defTabSz="457200" rtl="0" eaLnBrk="1" fontAlgn="base" hangingPunct="1">
        <a:spcBef>
          <a:spcPct val="0"/>
        </a:spcBef>
        <a:spcAft>
          <a:spcPct val="0"/>
        </a:spcAft>
        <a:defRPr sz="3200" b="1">
          <a:solidFill>
            <a:schemeClr val="tx1"/>
          </a:solidFill>
          <a:latin typeface="Arial" pitchFamily="-112" charset="0"/>
          <a:ea typeface="ＭＳ Ｐゴシック" pitchFamily="-112" charset="-128"/>
          <a:cs typeface="ＭＳ Ｐゴシック" pitchFamily="-112" charset="-128"/>
        </a:defRPr>
      </a:lvl5pPr>
      <a:lvl6pPr marL="457200" algn="l" defTabSz="457200" rtl="0" eaLnBrk="1" fontAlgn="base" hangingPunct="1">
        <a:spcBef>
          <a:spcPct val="0"/>
        </a:spcBef>
        <a:spcAft>
          <a:spcPct val="0"/>
        </a:spcAft>
        <a:defRPr sz="3200" b="1">
          <a:solidFill>
            <a:schemeClr val="tx1"/>
          </a:solidFill>
          <a:latin typeface="Arial" pitchFamily="-112" charset="0"/>
          <a:ea typeface="ＭＳ Ｐゴシック" pitchFamily="-112" charset="-128"/>
        </a:defRPr>
      </a:lvl6pPr>
      <a:lvl7pPr marL="914400" algn="l" defTabSz="457200" rtl="0" eaLnBrk="1" fontAlgn="base" hangingPunct="1">
        <a:spcBef>
          <a:spcPct val="0"/>
        </a:spcBef>
        <a:spcAft>
          <a:spcPct val="0"/>
        </a:spcAft>
        <a:defRPr sz="3200" b="1">
          <a:solidFill>
            <a:schemeClr val="tx1"/>
          </a:solidFill>
          <a:latin typeface="Arial" pitchFamily="-112" charset="0"/>
          <a:ea typeface="ＭＳ Ｐゴシック" pitchFamily="-112" charset="-128"/>
        </a:defRPr>
      </a:lvl7pPr>
      <a:lvl8pPr marL="1371600" algn="l" defTabSz="457200" rtl="0" eaLnBrk="1" fontAlgn="base" hangingPunct="1">
        <a:spcBef>
          <a:spcPct val="0"/>
        </a:spcBef>
        <a:spcAft>
          <a:spcPct val="0"/>
        </a:spcAft>
        <a:defRPr sz="3200" b="1">
          <a:solidFill>
            <a:schemeClr val="tx1"/>
          </a:solidFill>
          <a:latin typeface="Arial" pitchFamily="-112" charset="0"/>
          <a:ea typeface="ＭＳ Ｐゴシック" pitchFamily="-112" charset="-128"/>
        </a:defRPr>
      </a:lvl8pPr>
      <a:lvl9pPr marL="1828800" algn="l" defTabSz="457200" rtl="0" eaLnBrk="1" fontAlgn="base" hangingPunct="1">
        <a:spcBef>
          <a:spcPct val="0"/>
        </a:spcBef>
        <a:spcAft>
          <a:spcPct val="0"/>
        </a:spcAft>
        <a:defRPr sz="3200" b="1">
          <a:solidFill>
            <a:schemeClr val="tx1"/>
          </a:solidFill>
          <a:latin typeface="Arial" pitchFamily="-112" charset="0"/>
          <a:ea typeface="ＭＳ Ｐゴシック" pitchFamily="-112" charset="-128"/>
        </a:defRPr>
      </a:lvl9pPr>
    </p:titleStyle>
    <p:bodyStyle>
      <a:lvl1pPr algn="l" defTabSz="457200" rtl="0" eaLnBrk="1" fontAlgn="base" hangingPunct="1">
        <a:spcBef>
          <a:spcPct val="0"/>
        </a:spcBef>
        <a:spcAft>
          <a:spcPts val="600"/>
        </a:spcAft>
        <a:buClr>
          <a:srgbClr val="074EA1"/>
        </a:buClr>
        <a:buFont typeface="Lucida Grande" pitchFamily="-112" charset="0"/>
        <a:defRPr sz="2000" kern="1200">
          <a:solidFill>
            <a:schemeClr val="tx1"/>
          </a:solidFill>
          <a:latin typeface="Arial"/>
          <a:ea typeface="ＭＳ Ｐゴシック" pitchFamily="-112" charset="-128"/>
          <a:cs typeface="ＭＳ Ｐゴシック" pitchFamily="-112" charset="-128"/>
        </a:defRPr>
      </a:lvl1pPr>
      <a:lvl2pPr marL="273050" indent="-271463" algn="l" defTabSz="457200" rtl="0" eaLnBrk="1" fontAlgn="base" hangingPunct="1">
        <a:spcBef>
          <a:spcPct val="0"/>
        </a:spcBef>
        <a:spcAft>
          <a:spcPts val="600"/>
        </a:spcAft>
        <a:buClr>
          <a:schemeClr val="tx1"/>
        </a:buClr>
        <a:buSzPct val="100000"/>
        <a:buFont typeface="Arial"/>
        <a:buChar char="&gt;"/>
        <a:defRPr sz="2000" kern="1200">
          <a:solidFill>
            <a:schemeClr val="tx1"/>
          </a:solidFill>
          <a:latin typeface="Arial"/>
          <a:ea typeface="ＭＳ Ｐゴシック" pitchFamily="-112" charset="-128"/>
          <a:cs typeface="+mn-cs"/>
        </a:defRPr>
      </a:lvl2pPr>
      <a:lvl3pPr marL="539750" indent="-265113" algn="l" defTabSz="457200" rtl="0" eaLnBrk="1" fontAlgn="base" hangingPunct="1">
        <a:spcBef>
          <a:spcPct val="0"/>
        </a:spcBef>
        <a:spcAft>
          <a:spcPts val="600"/>
        </a:spcAft>
        <a:buClrTx/>
        <a:buSzPct val="100000"/>
        <a:buFont typeface="Arial"/>
        <a:buChar char="&gt;"/>
        <a:defRPr sz="2000" kern="1200" baseline="0">
          <a:solidFill>
            <a:schemeClr val="tx1"/>
          </a:solidFill>
          <a:latin typeface="Arial"/>
          <a:ea typeface="ＭＳ Ｐゴシック" pitchFamily="-112" charset="-128"/>
          <a:cs typeface="+mn-cs"/>
        </a:defRPr>
      </a:lvl3pPr>
      <a:lvl4pPr marL="803275" indent="-261938" algn="l" defTabSz="457200" rtl="0" eaLnBrk="1" fontAlgn="base" hangingPunct="1">
        <a:spcBef>
          <a:spcPct val="0"/>
        </a:spcBef>
        <a:spcAft>
          <a:spcPts val="600"/>
        </a:spcAft>
        <a:buClr>
          <a:srgbClr val="7F7F7F"/>
        </a:buClr>
        <a:buSzPct val="100000"/>
        <a:buFont typeface="Arial"/>
        <a:buChar char="&gt;"/>
        <a:defRPr sz="2000" kern="1200">
          <a:solidFill>
            <a:schemeClr val="tx1"/>
          </a:solidFill>
          <a:latin typeface="Arial"/>
          <a:ea typeface="ＭＳ Ｐゴシック" pitchFamily="-112" charset="-128"/>
          <a:cs typeface="+mn-cs"/>
        </a:defRPr>
      </a:lvl4pPr>
      <a:lvl5pPr marL="1076325" indent="-271463" algn="l" defTabSz="457200" rtl="0" eaLnBrk="1" fontAlgn="base" hangingPunct="1">
        <a:spcBef>
          <a:spcPct val="0"/>
        </a:spcBef>
        <a:spcAft>
          <a:spcPts val="600"/>
        </a:spcAft>
        <a:buClr>
          <a:srgbClr val="7F7F7F"/>
        </a:buClr>
        <a:buSzPct val="100000"/>
        <a:buFont typeface="Arial"/>
        <a:buChar char="&gt;"/>
        <a:defRPr sz="2000" kern="1200">
          <a:solidFill>
            <a:schemeClr val="tx1"/>
          </a:solidFill>
          <a:latin typeface="Arial"/>
          <a:ea typeface="ＭＳ Ｐゴシック" pitchFamily="-112"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28.xml"/><Relationship Id="rId1" Type="http://schemas.openxmlformats.org/officeDocument/2006/relationships/tags" Target="../tags/tag127.xml"/><Relationship Id="rId5" Type="http://schemas.openxmlformats.org/officeDocument/2006/relationships/oleObject" Target="../embeddings/oleObject19.bin"/><Relationship Id="rId4"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kt 6"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5" imgW="0" imgH="0" progId="">
                  <p:embed/>
                </p:oleObj>
              </mc:Choice>
              <mc:Fallback>
                <p:oleObj name="think-cell Slide" r:id="rId5" imgW="0" imgH="0" progId="">
                  <p:embed/>
                  <p:pic>
                    <p:nvPicPr>
                      <p:cNvPr id="0" name="Rectangle 8" hidden="1"/>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219" name="Titel 11"/>
          <p:cNvSpPr>
            <a:spLocks noGrp="1"/>
          </p:cNvSpPr>
          <p:nvPr>
            <p:ph type="ctrTitle"/>
            <p:custDataLst>
              <p:tags r:id="rId1"/>
            </p:custDataLst>
          </p:nvPr>
        </p:nvSpPr>
        <p:spPr>
          <a:xfrm>
            <a:off x="455613" y="1548000"/>
            <a:ext cx="8289925" cy="948978"/>
          </a:xfrm>
        </p:spPr>
        <p:txBody>
          <a:bodyPr/>
          <a:lstStyle/>
          <a:p>
            <a:pPr eaLnBrk="1" hangingPunct="1"/>
            <a:r>
              <a:rPr lang="fr-CH" dirty="0"/>
              <a:t>Advanced Nursing Practice in Freiburg</a:t>
            </a:r>
            <a:br>
              <a:rPr lang="fr-CH" dirty="0"/>
            </a:br>
            <a:r>
              <a:rPr lang="fr-CH" dirty="0"/>
              <a:t>—</a:t>
            </a:r>
          </a:p>
        </p:txBody>
      </p:sp>
      <p:sp>
        <p:nvSpPr>
          <p:cNvPr id="9220" name="Textplatzhalter 13"/>
          <p:cNvSpPr>
            <a:spLocks noGrp="1"/>
          </p:cNvSpPr>
          <p:nvPr>
            <p:ph type="subTitle" idx="1"/>
            <p:custDataLst>
              <p:tags r:id="rId2"/>
            </p:custDataLst>
          </p:nvPr>
        </p:nvSpPr>
        <p:spPr>
          <a:xfrm>
            <a:off x="455613" y="3564000"/>
            <a:ext cx="8289925" cy="276999"/>
          </a:xfrm>
        </p:spPr>
        <p:txBody>
          <a:bodyPr/>
          <a:lstStyle/>
          <a:p>
            <a:pPr eaLnBrk="1" hangingPunct="1">
              <a:spcAft>
                <a:spcPct val="0"/>
              </a:spcAft>
            </a:pPr>
            <a:r>
              <a:rPr lang="fr-CH" dirty="0"/>
              <a:t>Symposium: Advanced Nursing Practice, </a:t>
            </a:r>
            <a:r>
              <a:rPr lang="fr-CH" b="1" dirty="0"/>
              <a:t>3. </a:t>
            </a:r>
            <a:r>
              <a:rPr lang="fr-CH" b="1" dirty="0" err="1"/>
              <a:t>Oktober</a:t>
            </a:r>
            <a:r>
              <a:rPr lang="fr-CH" b="1" dirty="0"/>
              <a:t> 2024</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E40F684-BBF6-4B31-1FC3-F2DD42420F77}"/>
              </a:ext>
            </a:extLst>
          </p:cNvPr>
          <p:cNvSpPr>
            <a:spLocks noGrp="1"/>
          </p:cNvSpPr>
          <p:nvPr>
            <p:ph type="title"/>
          </p:nvPr>
        </p:nvSpPr>
        <p:spPr>
          <a:xfrm>
            <a:off x="457200" y="304800"/>
            <a:ext cx="8242300" cy="474489"/>
          </a:xfrm>
        </p:spPr>
        <p:txBody>
          <a:bodyPr/>
          <a:lstStyle/>
          <a:p>
            <a:r>
              <a:rPr lang="fr-CH" dirty="0" err="1"/>
              <a:t>Rechtlicher</a:t>
            </a:r>
            <a:r>
              <a:rPr lang="fr-CH" dirty="0"/>
              <a:t> </a:t>
            </a:r>
            <a:r>
              <a:rPr lang="fr-CH" dirty="0" err="1"/>
              <a:t>Kontext</a:t>
            </a:r>
            <a:endParaRPr lang="fr-CH" dirty="0"/>
          </a:p>
        </p:txBody>
      </p:sp>
      <p:sp>
        <p:nvSpPr>
          <p:cNvPr id="3" name="Espace réservé du contenu 2">
            <a:extLst>
              <a:ext uri="{FF2B5EF4-FFF2-40B4-BE49-F238E27FC236}">
                <a16:creationId xmlns:a16="http://schemas.microsoft.com/office/drawing/2014/main" id="{282ABE0F-9CA7-8354-4AE3-0EC9A7AB763D}"/>
              </a:ext>
            </a:extLst>
          </p:cNvPr>
          <p:cNvSpPr>
            <a:spLocks noGrp="1"/>
          </p:cNvSpPr>
          <p:nvPr>
            <p:ph idx="1"/>
          </p:nvPr>
        </p:nvSpPr>
        <p:spPr>
          <a:xfrm>
            <a:off x="457200" y="980728"/>
            <a:ext cx="8242300" cy="7109639"/>
          </a:xfrm>
        </p:spPr>
        <p:txBody>
          <a:bodyPr/>
          <a:lstStyle/>
          <a:p>
            <a:pPr marL="0" indent="0">
              <a:buNone/>
            </a:pPr>
            <a:r>
              <a:rPr lang="fr-CH" sz="2400" dirty="0" err="1"/>
              <a:t>Berufsausübungsbewilligung</a:t>
            </a:r>
            <a:endParaRPr lang="fr-CH" sz="2400" dirty="0"/>
          </a:p>
          <a:p>
            <a:endParaRPr lang="fr-CH" sz="2400" dirty="0"/>
          </a:p>
          <a:p>
            <a:pPr marL="342900" indent="-342900">
              <a:buFont typeface="Wingdings" panose="05000000000000000000" pitchFamily="2" charset="2"/>
              <a:buChar char="Ø"/>
            </a:pPr>
            <a:endParaRPr lang="fr-CH" dirty="0"/>
          </a:p>
          <a:p>
            <a:pPr marL="342900" indent="-342900">
              <a:buFont typeface="Wingdings" panose="05000000000000000000" pitchFamily="2" charset="2"/>
              <a:buChar char="Ø"/>
            </a:pPr>
            <a:endParaRPr lang="fr-CH" dirty="0"/>
          </a:p>
          <a:p>
            <a:pPr marL="342900" indent="-342900">
              <a:buFont typeface="Wingdings" panose="05000000000000000000" pitchFamily="2" charset="2"/>
              <a:buChar char="Ø"/>
            </a:pPr>
            <a:endParaRPr lang="fr-CH" dirty="0"/>
          </a:p>
          <a:p>
            <a:pPr marL="0" indent="0">
              <a:buNone/>
            </a:pPr>
            <a:endParaRPr lang="fr-CH" dirty="0"/>
          </a:p>
          <a:p>
            <a:pPr marL="0" indent="0">
              <a:buNone/>
            </a:pPr>
            <a:endParaRPr lang="fr-CH" dirty="0"/>
          </a:p>
          <a:p>
            <a:pPr marL="0" indent="0">
              <a:buNone/>
            </a:pPr>
            <a:endParaRPr lang="fr-CH" dirty="0"/>
          </a:p>
          <a:p>
            <a:pPr marL="0" indent="0">
              <a:buNone/>
            </a:pPr>
            <a:r>
              <a:rPr lang="fr-CH" dirty="0"/>
              <a:t>&gt; </a:t>
            </a:r>
            <a:r>
              <a:rPr lang="fr-CH" sz="1600" dirty="0"/>
              <a:t>Art. 1 der </a:t>
            </a:r>
            <a:r>
              <a:rPr lang="fr-CH" sz="1600" dirty="0" err="1"/>
              <a:t>Verordnung</a:t>
            </a:r>
            <a:r>
              <a:rPr lang="fr-CH" sz="1600" dirty="0"/>
              <a:t> </a:t>
            </a:r>
            <a:r>
              <a:rPr lang="fr-CH" sz="1600" dirty="0" err="1"/>
              <a:t>über</a:t>
            </a:r>
            <a:r>
              <a:rPr lang="fr-CH" sz="1600" dirty="0"/>
              <a:t> die </a:t>
            </a:r>
            <a:r>
              <a:rPr lang="fr-CH" sz="1600" dirty="0" err="1"/>
              <a:t>Pflegeleistungserbringer</a:t>
            </a:r>
            <a:r>
              <a:rPr lang="fr-CH" sz="1600" dirty="0"/>
              <a:t>: Liste der </a:t>
            </a:r>
            <a:r>
              <a:rPr lang="fr-CH" sz="1600" dirty="0" err="1"/>
              <a:t>Gesundheitsberufe</a:t>
            </a:r>
            <a:r>
              <a:rPr lang="fr-CH" sz="1600" dirty="0"/>
              <a:t> -&gt; </a:t>
            </a:r>
            <a:r>
              <a:rPr lang="fr-CH" sz="1600" dirty="0" err="1"/>
              <a:t>Pflegefachfrau</a:t>
            </a:r>
            <a:r>
              <a:rPr lang="fr-CH" sz="1600" dirty="0"/>
              <a:t> </a:t>
            </a:r>
            <a:r>
              <a:rPr lang="fr-CH" sz="1600" dirty="0" err="1"/>
              <a:t>und</a:t>
            </a:r>
            <a:r>
              <a:rPr lang="fr-CH" sz="1600" dirty="0"/>
              <a:t> </a:t>
            </a:r>
            <a:r>
              <a:rPr lang="fr-CH" sz="1600" dirty="0" err="1"/>
              <a:t>Pflegefachmann</a:t>
            </a:r>
            <a:endParaRPr lang="fr-CH" sz="1600" dirty="0"/>
          </a:p>
          <a:p>
            <a:pPr marL="0" indent="0">
              <a:buNone/>
              <a:tabLst>
                <a:tab pos="182563" algn="l"/>
              </a:tabLst>
            </a:pPr>
            <a:r>
              <a:rPr lang="fr-CH" sz="1600" dirty="0"/>
              <a:t>&gt; </a:t>
            </a:r>
            <a:r>
              <a:rPr lang="fr-CH" sz="1600" dirty="0" err="1"/>
              <a:t>Pflegefachpersonen</a:t>
            </a:r>
            <a:r>
              <a:rPr lang="fr-CH" sz="1600" dirty="0"/>
              <a:t>, die in </a:t>
            </a:r>
            <a:r>
              <a:rPr lang="fr-CH" sz="1600" dirty="0" err="1"/>
              <a:t>öffentlichen</a:t>
            </a:r>
            <a:r>
              <a:rPr lang="fr-CH" sz="1600" dirty="0"/>
              <a:t> </a:t>
            </a:r>
            <a:r>
              <a:rPr lang="fr-CH" sz="1600" dirty="0" err="1"/>
              <a:t>oder</a:t>
            </a:r>
            <a:r>
              <a:rPr lang="fr-CH" sz="1600" dirty="0"/>
              <a:t> </a:t>
            </a:r>
            <a:r>
              <a:rPr lang="fr-CH" sz="1600" dirty="0" err="1"/>
              <a:t>öffentlich</a:t>
            </a:r>
            <a:r>
              <a:rPr lang="fr-CH" sz="1600" dirty="0"/>
              <a:t> </a:t>
            </a:r>
            <a:r>
              <a:rPr lang="fr-CH" sz="1600" dirty="0" err="1"/>
              <a:t>beauftragten</a:t>
            </a:r>
            <a:r>
              <a:rPr lang="fr-CH" sz="1600" dirty="0"/>
              <a:t> </a:t>
            </a:r>
            <a:r>
              <a:rPr lang="fr-CH" sz="1600" dirty="0" err="1"/>
              <a:t>Gesundheitseinrichtungen</a:t>
            </a:r>
            <a:r>
              <a:rPr lang="fr-CH" sz="1600" dirty="0"/>
              <a:t> </a:t>
            </a:r>
            <a:r>
              <a:rPr lang="fr-CH" sz="1600" dirty="0" err="1"/>
              <a:t>arbeiten</a:t>
            </a:r>
            <a:r>
              <a:rPr lang="fr-CH" sz="1600" dirty="0"/>
              <a:t>, </a:t>
            </a:r>
            <a:r>
              <a:rPr lang="fr-CH" sz="1600" dirty="0" err="1"/>
              <a:t>benötigen</a:t>
            </a:r>
            <a:r>
              <a:rPr lang="fr-CH" sz="1600" dirty="0"/>
              <a:t> </a:t>
            </a:r>
            <a:r>
              <a:rPr lang="fr-CH" sz="1600" dirty="0" err="1"/>
              <a:t>keine</a:t>
            </a:r>
            <a:r>
              <a:rPr lang="fr-CH" sz="1600" dirty="0"/>
              <a:t> </a:t>
            </a:r>
            <a:r>
              <a:rPr lang="fr-CH" sz="1600" dirty="0" err="1"/>
              <a:t>Berufsausübunsbewilligung</a:t>
            </a:r>
            <a:endParaRPr lang="fr-CH" sz="1600" dirty="0">
              <a:highlight>
                <a:srgbClr val="FFFF00"/>
              </a:highlight>
            </a:endParaRPr>
          </a:p>
          <a:p>
            <a:endParaRPr lang="fr-CH" dirty="0"/>
          </a:p>
          <a:p>
            <a:endParaRPr lang="fr-CH" dirty="0"/>
          </a:p>
          <a:p>
            <a:endParaRPr lang="fr-CH" dirty="0"/>
          </a:p>
          <a:p>
            <a:endParaRPr lang="fr-CH" dirty="0"/>
          </a:p>
        </p:txBody>
      </p:sp>
      <p:sp>
        <p:nvSpPr>
          <p:cNvPr id="4" name="Rectangle : coins arrondis 3">
            <a:extLst>
              <a:ext uri="{FF2B5EF4-FFF2-40B4-BE49-F238E27FC236}">
                <a16:creationId xmlns:a16="http://schemas.microsoft.com/office/drawing/2014/main" id="{811D5905-7DBD-64C1-620F-CE7AADA6F1D7}"/>
              </a:ext>
            </a:extLst>
          </p:cNvPr>
          <p:cNvSpPr/>
          <p:nvPr/>
        </p:nvSpPr>
        <p:spPr>
          <a:xfrm>
            <a:off x="444500" y="1628800"/>
            <a:ext cx="8242300" cy="3168352"/>
          </a:xfrm>
          <a:prstGeom prst="roundRect">
            <a:avLst/>
          </a:prstGeom>
          <a:solidFill>
            <a:schemeClr val="accent1"/>
          </a:solidFill>
          <a:ln w="127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l">
              <a:tabLst>
                <a:tab pos="1079500" algn="l"/>
              </a:tabLst>
            </a:pPr>
            <a:r>
              <a:rPr lang="fr-CH" sz="1600" b="1" dirty="0">
                <a:solidFill>
                  <a:schemeClr val="tx1"/>
                </a:solidFill>
              </a:rPr>
              <a:t>Art. 79 </a:t>
            </a:r>
            <a:r>
              <a:rPr lang="fr-CH" sz="1600" b="1" dirty="0" err="1">
                <a:solidFill>
                  <a:schemeClr val="tx1"/>
                </a:solidFill>
              </a:rPr>
              <a:t>Gesundheitsgesetz</a:t>
            </a:r>
            <a:r>
              <a:rPr lang="fr-CH" sz="1600" b="1" dirty="0">
                <a:solidFill>
                  <a:schemeClr val="tx1"/>
                </a:solidFill>
              </a:rPr>
              <a:t> (</a:t>
            </a:r>
            <a:r>
              <a:rPr lang="fr-CH" sz="1600" b="1" dirty="0" err="1">
                <a:solidFill>
                  <a:schemeClr val="tx1"/>
                </a:solidFill>
              </a:rPr>
              <a:t>GesG</a:t>
            </a:r>
            <a:r>
              <a:rPr lang="fr-CH" sz="1600" b="1" dirty="0">
                <a:solidFill>
                  <a:schemeClr val="tx1"/>
                </a:solidFill>
              </a:rPr>
              <a:t>): </a:t>
            </a:r>
          </a:p>
          <a:p>
            <a:pPr algn="l">
              <a:tabLst>
                <a:tab pos="1079500" algn="l"/>
              </a:tabLst>
            </a:pPr>
            <a:endParaRPr lang="fr-CH" sz="1600" dirty="0">
              <a:solidFill>
                <a:schemeClr val="tx1"/>
              </a:solidFill>
            </a:endParaRPr>
          </a:p>
          <a:p>
            <a:pPr algn="l">
              <a:tabLst>
                <a:tab pos="1079500" algn="l"/>
              </a:tabLst>
            </a:pPr>
            <a:r>
              <a:rPr lang="de-DE" sz="1600" baseline="30000" dirty="0">
                <a:solidFill>
                  <a:schemeClr val="tx1"/>
                </a:solidFill>
              </a:rPr>
              <a:t>1</a:t>
            </a:r>
            <a:r>
              <a:rPr lang="de-DE" sz="1600" dirty="0">
                <a:solidFill>
                  <a:schemeClr val="tx1"/>
                </a:solidFill>
              </a:rPr>
              <a:t> Einer Bewilligung durch die Direktion bedürfen</a:t>
            </a:r>
          </a:p>
          <a:p>
            <a:pPr algn="l">
              <a:tabLst>
                <a:tab pos="627063" algn="l"/>
              </a:tabLst>
            </a:pPr>
            <a:r>
              <a:rPr lang="de-DE" sz="1600" dirty="0">
                <a:solidFill>
                  <a:schemeClr val="tx1"/>
                </a:solidFill>
              </a:rPr>
              <a:t>a)	die selbständige Ausübung eines Berufes des Gesundheitswesens;</a:t>
            </a:r>
          </a:p>
          <a:p>
            <a:pPr marL="342900" indent="-342900" algn="l">
              <a:buAutoNum type="alphaLcParenR" startAt="2"/>
              <a:tabLst>
                <a:tab pos="627063" algn="l"/>
              </a:tabLst>
            </a:pPr>
            <a:r>
              <a:rPr lang="de-DE" sz="1600" dirty="0">
                <a:solidFill>
                  <a:schemeClr val="tx1"/>
                </a:solidFill>
              </a:rPr>
              <a:t>die unselbständige Ausübung eines Gesundheitsberufes in eigener fachlicher 	Verantwortung.</a:t>
            </a:r>
          </a:p>
          <a:p>
            <a:pPr algn="l">
              <a:tabLst>
                <a:tab pos="627063" algn="l"/>
              </a:tabLst>
            </a:pPr>
            <a:r>
              <a:rPr lang="de-DE" sz="1600" dirty="0">
                <a:solidFill>
                  <a:schemeClr val="tx1"/>
                </a:solidFill>
              </a:rPr>
              <a:t>…</a:t>
            </a:r>
          </a:p>
          <a:p>
            <a:pPr algn="l">
              <a:tabLst>
                <a:tab pos="627063" algn="l"/>
              </a:tabLst>
            </a:pPr>
            <a:r>
              <a:rPr lang="de-DE" sz="1600" baseline="30000" dirty="0">
                <a:solidFill>
                  <a:schemeClr val="tx1"/>
                </a:solidFill>
              </a:rPr>
              <a:t>5</a:t>
            </a:r>
            <a:r>
              <a:rPr lang="de-DE" sz="1600" dirty="0">
                <a:solidFill>
                  <a:schemeClr val="tx1"/>
                </a:solidFill>
              </a:rPr>
              <a:t> Die Direktion kann Gesundheitsfachpersonen bezeichnen, die keine Berufsausübungsbewilligung beantragen müssen, sofern die sie beschäftigenden Institutionen des Gesundheitswesens oder Organe schon angemessen kontrolliert werden und die Qualität der Pflegeleistungen gewährleistet ist. Für die Berufsausübung dieser Fachpersonen gelten die übrigen Bestimmungen des Gesetzes.</a:t>
            </a:r>
            <a:endParaRPr lang="fr-CH" sz="1600" dirty="0">
              <a:solidFill>
                <a:schemeClr val="tx1"/>
              </a:solidFill>
            </a:endParaRPr>
          </a:p>
        </p:txBody>
      </p:sp>
    </p:spTree>
    <p:extLst>
      <p:ext uri="{BB962C8B-B14F-4D97-AF65-F5344CB8AC3E}">
        <p14:creationId xmlns:p14="http://schemas.microsoft.com/office/powerpoint/2010/main" val="3292295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39B5E22-2E8C-DFB9-FFEF-B92E34DF4FB7}"/>
              </a:ext>
            </a:extLst>
          </p:cNvPr>
          <p:cNvSpPr>
            <a:spLocks noGrp="1"/>
          </p:cNvSpPr>
          <p:nvPr>
            <p:ph type="title"/>
          </p:nvPr>
        </p:nvSpPr>
        <p:spPr>
          <a:xfrm>
            <a:off x="457200" y="304800"/>
            <a:ext cx="8242300" cy="474489"/>
          </a:xfrm>
        </p:spPr>
        <p:txBody>
          <a:bodyPr/>
          <a:lstStyle/>
          <a:p>
            <a:r>
              <a:rPr lang="fr-CH" dirty="0" err="1"/>
              <a:t>Rechtlicher</a:t>
            </a:r>
            <a:r>
              <a:rPr lang="fr-CH" dirty="0"/>
              <a:t> </a:t>
            </a:r>
            <a:r>
              <a:rPr lang="fr-CH" dirty="0" err="1"/>
              <a:t>Kontext</a:t>
            </a:r>
            <a:endParaRPr lang="fr-CH" dirty="0"/>
          </a:p>
        </p:txBody>
      </p:sp>
      <p:sp>
        <p:nvSpPr>
          <p:cNvPr id="3" name="Espace réservé du contenu 2">
            <a:extLst>
              <a:ext uri="{FF2B5EF4-FFF2-40B4-BE49-F238E27FC236}">
                <a16:creationId xmlns:a16="http://schemas.microsoft.com/office/drawing/2014/main" id="{B6A3A0B6-FF8E-51A6-3C4D-B341F11884F2}"/>
              </a:ext>
            </a:extLst>
          </p:cNvPr>
          <p:cNvSpPr>
            <a:spLocks noGrp="1"/>
          </p:cNvSpPr>
          <p:nvPr>
            <p:ph idx="1"/>
          </p:nvPr>
        </p:nvSpPr>
        <p:spPr>
          <a:xfrm>
            <a:off x="450850" y="1019423"/>
            <a:ext cx="8242300" cy="307777"/>
          </a:xfrm>
        </p:spPr>
        <p:txBody>
          <a:bodyPr/>
          <a:lstStyle/>
          <a:p>
            <a:pPr marL="0" indent="0">
              <a:buNone/>
            </a:pPr>
            <a:r>
              <a:rPr lang="fr-CH" dirty="0" err="1"/>
              <a:t>Bewilligungsvoraussetzungen</a:t>
            </a:r>
            <a:r>
              <a:rPr lang="fr-CH" dirty="0"/>
              <a:t>:</a:t>
            </a:r>
          </a:p>
        </p:txBody>
      </p:sp>
      <p:sp>
        <p:nvSpPr>
          <p:cNvPr id="4" name="Rectangle : coins arrondis 3">
            <a:extLst>
              <a:ext uri="{FF2B5EF4-FFF2-40B4-BE49-F238E27FC236}">
                <a16:creationId xmlns:a16="http://schemas.microsoft.com/office/drawing/2014/main" id="{384AD070-A812-18D1-8615-010C251E3BD1}"/>
              </a:ext>
            </a:extLst>
          </p:cNvPr>
          <p:cNvSpPr/>
          <p:nvPr/>
        </p:nvSpPr>
        <p:spPr>
          <a:xfrm>
            <a:off x="450850" y="1769840"/>
            <a:ext cx="8242300" cy="3318320"/>
          </a:xfrm>
          <a:prstGeom prst="roundRect">
            <a:avLst/>
          </a:prstGeom>
          <a:solidFill>
            <a:schemeClr val="accent1"/>
          </a:solidFill>
          <a:ln w="127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l"/>
            <a:r>
              <a:rPr lang="fr-CH" sz="1800" b="1" dirty="0">
                <a:solidFill>
                  <a:schemeClr val="tx1"/>
                </a:solidFill>
              </a:rPr>
              <a:t>Art. 80 </a:t>
            </a:r>
            <a:r>
              <a:rPr lang="fr-CH" sz="1800" b="1" dirty="0" err="1">
                <a:solidFill>
                  <a:schemeClr val="tx1"/>
                </a:solidFill>
              </a:rPr>
              <a:t>GesG</a:t>
            </a:r>
            <a:endParaRPr lang="fr-CH" sz="1800" b="1" dirty="0">
              <a:solidFill>
                <a:schemeClr val="tx1"/>
              </a:solidFill>
            </a:endParaRPr>
          </a:p>
          <a:p>
            <a:pPr algn="l"/>
            <a:endParaRPr lang="fr-CH" sz="1800" dirty="0">
              <a:solidFill>
                <a:schemeClr val="tx1"/>
              </a:solidFill>
            </a:endParaRPr>
          </a:p>
          <a:p>
            <a:pPr algn="l"/>
            <a:r>
              <a:rPr lang="de-DE" sz="1800" dirty="0">
                <a:solidFill>
                  <a:schemeClr val="tx1"/>
                </a:solidFill>
              </a:rPr>
              <a:t>Die Berufsausübungsbewilligung wird Gesundheitsfachpersonen erteilt, die:</a:t>
            </a:r>
          </a:p>
          <a:p>
            <a:pPr algn="l"/>
            <a:r>
              <a:rPr lang="de-DE" sz="1800" dirty="0">
                <a:solidFill>
                  <a:schemeClr val="tx1"/>
                </a:solidFill>
              </a:rPr>
              <a:t>a)	die je nach Beruf verlangten Ausbildungsnachweise oder eine von der 	Direktion als gleichwertig anerkannte Ausbildung haben;</a:t>
            </a:r>
          </a:p>
          <a:p>
            <a:pPr algn="l"/>
            <a:r>
              <a:rPr lang="de-DE" sz="1800" dirty="0">
                <a:solidFill>
                  <a:schemeClr val="tx1"/>
                </a:solidFill>
              </a:rPr>
              <a:t>b)	eine ausreichende Berufserfahrung haben;</a:t>
            </a:r>
          </a:p>
          <a:p>
            <a:pPr algn="l"/>
            <a:r>
              <a:rPr lang="de-DE" sz="1800" dirty="0">
                <a:solidFill>
                  <a:schemeClr val="tx1"/>
                </a:solidFill>
              </a:rPr>
              <a:t>c)	vertrauenswürdig sind sowie physisch und psychisch Gewähr für eine 	einwandfreie Berufsausübung bieten;</a:t>
            </a:r>
          </a:p>
          <a:p>
            <a:pPr algn="l"/>
            <a:r>
              <a:rPr lang="de-DE" sz="1800" dirty="0">
                <a:solidFill>
                  <a:schemeClr val="tx1"/>
                </a:solidFill>
              </a:rPr>
              <a:t>d)	eine Amtssprache des Kantons beherrschen.</a:t>
            </a:r>
            <a:endParaRPr lang="fr-CH" sz="1800" dirty="0">
              <a:solidFill>
                <a:schemeClr val="tx1"/>
              </a:solidFill>
            </a:endParaRPr>
          </a:p>
        </p:txBody>
      </p:sp>
    </p:spTree>
    <p:extLst>
      <p:ext uri="{BB962C8B-B14F-4D97-AF65-F5344CB8AC3E}">
        <p14:creationId xmlns:p14="http://schemas.microsoft.com/office/powerpoint/2010/main" val="40305649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2458A1A-2DA9-6F96-13AE-04BE9F619C13}"/>
              </a:ext>
            </a:extLst>
          </p:cNvPr>
          <p:cNvSpPr>
            <a:spLocks noGrp="1"/>
          </p:cNvSpPr>
          <p:nvPr>
            <p:ph type="title"/>
          </p:nvPr>
        </p:nvSpPr>
        <p:spPr>
          <a:xfrm>
            <a:off x="457200" y="304800"/>
            <a:ext cx="8242300" cy="474489"/>
          </a:xfrm>
        </p:spPr>
        <p:txBody>
          <a:bodyPr/>
          <a:lstStyle/>
          <a:p>
            <a:r>
              <a:rPr lang="fr-CH" dirty="0" err="1"/>
              <a:t>Rechtlicher</a:t>
            </a:r>
            <a:r>
              <a:rPr lang="fr-CH" dirty="0"/>
              <a:t> </a:t>
            </a:r>
            <a:r>
              <a:rPr lang="fr-CH" dirty="0" err="1"/>
              <a:t>Kontext</a:t>
            </a:r>
            <a:endParaRPr lang="fr-CH" dirty="0"/>
          </a:p>
        </p:txBody>
      </p:sp>
      <p:sp>
        <p:nvSpPr>
          <p:cNvPr id="3" name="Espace réservé du contenu 2">
            <a:extLst>
              <a:ext uri="{FF2B5EF4-FFF2-40B4-BE49-F238E27FC236}">
                <a16:creationId xmlns:a16="http://schemas.microsoft.com/office/drawing/2014/main" id="{C88F80F9-D5CD-B665-EB4C-8A7CCA02328E}"/>
              </a:ext>
            </a:extLst>
          </p:cNvPr>
          <p:cNvSpPr>
            <a:spLocks noGrp="1"/>
          </p:cNvSpPr>
          <p:nvPr>
            <p:ph idx="1"/>
          </p:nvPr>
        </p:nvSpPr>
        <p:spPr>
          <a:xfrm>
            <a:off x="457200" y="1327200"/>
            <a:ext cx="8242300" cy="1077218"/>
          </a:xfrm>
        </p:spPr>
        <p:txBody>
          <a:bodyPr/>
          <a:lstStyle/>
          <a:p>
            <a:pPr marL="182563" indent="-182563">
              <a:buNone/>
            </a:pPr>
            <a:r>
              <a:rPr lang="fr-CH" dirty="0"/>
              <a:t>&gt; </a:t>
            </a:r>
            <a:r>
              <a:rPr lang="fr-CH" dirty="0" err="1"/>
              <a:t>Berufsausübungbewilligung</a:t>
            </a:r>
            <a:r>
              <a:rPr lang="fr-CH" dirty="0"/>
              <a:t> </a:t>
            </a:r>
            <a:r>
              <a:rPr lang="fr-CH" dirty="0" err="1"/>
              <a:t>für</a:t>
            </a:r>
            <a:r>
              <a:rPr lang="fr-CH" dirty="0"/>
              <a:t> </a:t>
            </a:r>
            <a:r>
              <a:rPr lang="fr-CH" dirty="0" err="1"/>
              <a:t>Plegefachpersonen</a:t>
            </a:r>
            <a:r>
              <a:rPr lang="fr-CH" dirty="0"/>
              <a:t>, </a:t>
            </a:r>
            <a:r>
              <a:rPr lang="fr-CH" dirty="0" err="1"/>
              <a:t>keine</a:t>
            </a:r>
            <a:r>
              <a:rPr lang="fr-CH" dirty="0"/>
              <a:t> </a:t>
            </a:r>
            <a:r>
              <a:rPr lang="fr-CH" dirty="0" err="1"/>
              <a:t>spezifische</a:t>
            </a:r>
            <a:r>
              <a:rPr lang="fr-CH" dirty="0"/>
              <a:t> </a:t>
            </a:r>
            <a:r>
              <a:rPr lang="fr-CH" dirty="0" err="1"/>
              <a:t>Bewilligung</a:t>
            </a:r>
            <a:r>
              <a:rPr lang="fr-CH" dirty="0"/>
              <a:t> </a:t>
            </a:r>
            <a:r>
              <a:rPr lang="fr-CH" dirty="0" err="1"/>
              <a:t>für</a:t>
            </a:r>
            <a:r>
              <a:rPr lang="fr-CH" dirty="0"/>
              <a:t> APN</a:t>
            </a:r>
          </a:p>
          <a:p>
            <a:pPr marL="0" indent="0">
              <a:buNone/>
            </a:pPr>
            <a:r>
              <a:rPr lang="fr-CH" dirty="0"/>
              <a:t>&gt; </a:t>
            </a:r>
            <a:r>
              <a:rPr lang="fr-CH" dirty="0" err="1"/>
              <a:t>Zuständigkeit</a:t>
            </a:r>
            <a:r>
              <a:rPr lang="fr-CH" dirty="0"/>
              <a:t> </a:t>
            </a:r>
            <a:r>
              <a:rPr lang="fr-CH" dirty="0" err="1"/>
              <a:t>und</a:t>
            </a:r>
            <a:r>
              <a:rPr lang="fr-CH" dirty="0"/>
              <a:t> </a:t>
            </a:r>
            <a:r>
              <a:rPr lang="fr-CH" dirty="0" err="1"/>
              <a:t>Verantwortung</a:t>
            </a:r>
            <a:r>
              <a:rPr lang="fr-CH" dirty="0"/>
              <a:t>:</a:t>
            </a:r>
          </a:p>
        </p:txBody>
      </p:sp>
      <p:sp>
        <p:nvSpPr>
          <p:cNvPr id="4" name="Rectangle : coins arrondis 3">
            <a:extLst>
              <a:ext uri="{FF2B5EF4-FFF2-40B4-BE49-F238E27FC236}">
                <a16:creationId xmlns:a16="http://schemas.microsoft.com/office/drawing/2014/main" id="{13E68D26-4E0B-9137-5FED-1ADF191EFB74}"/>
              </a:ext>
            </a:extLst>
          </p:cNvPr>
          <p:cNvSpPr/>
          <p:nvPr/>
        </p:nvSpPr>
        <p:spPr>
          <a:xfrm>
            <a:off x="457200" y="2708920"/>
            <a:ext cx="8242300" cy="2592288"/>
          </a:xfrm>
          <a:prstGeom prst="roundRect">
            <a:avLst/>
          </a:prstGeom>
          <a:solidFill>
            <a:schemeClr val="accent1"/>
          </a:solidFill>
          <a:ln w="127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l"/>
            <a:r>
              <a:rPr lang="fr-CH" sz="1800" b="1" dirty="0">
                <a:solidFill>
                  <a:schemeClr val="tx1"/>
                </a:solidFill>
              </a:rPr>
              <a:t>Art. 86 </a:t>
            </a:r>
            <a:r>
              <a:rPr lang="fr-CH" sz="1800" b="1" dirty="0" err="1">
                <a:solidFill>
                  <a:schemeClr val="tx1"/>
                </a:solidFill>
              </a:rPr>
              <a:t>GesG</a:t>
            </a:r>
            <a:endParaRPr lang="fr-CH" sz="1800" b="1" dirty="0">
              <a:solidFill>
                <a:schemeClr val="tx1"/>
              </a:solidFill>
            </a:endParaRPr>
          </a:p>
          <a:p>
            <a:pPr algn="l"/>
            <a:endParaRPr lang="fr-CH" sz="1800" dirty="0">
              <a:solidFill>
                <a:schemeClr val="tx1"/>
              </a:solidFill>
            </a:endParaRPr>
          </a:p>
          <a:p>
            <a:pPr algn="l"/>
            <a:r>
              <a:rPr lang="de-DE" sz="1800" dirty="0">
                <a:solidFill>
                  <a:schemeClr val="tx1"/>
                </a:solidFill>
              </a:rPr>
              <a:t>Personen, die einen Beruf des Gesundheitswesens ausüben, tun dies sorgfältig und gewissenhaft. Sie halten sich an die Grenzen der Kompetenzen, die sie im Rahmen ihrer Aus- und Fortbildung sowie ihrer Berufserfahrung erworben haben. Sie müssen jeden unnötigen oder ungeeigneten Pflegeakt unterlassen, auch wenn sie von der Patientin oder dem Patienten selbst oder einer anderen Gesundheitsfachperson ersucht werden, ihn vorzunehmen.</a:t>
            </a:r>
            <a:endParaRPr lang="fr-CH" sz="1800" dirty="0">
              <a:solidFill>
                <a:schemeClr val="tx1"/>
              </a:solidFill>
            </a:endParaRPr>
          </a:p>
        </p:txBody>
      </p:sp>
    </p:spTree>
    <p:extLst>
      <p:ext uri="{BB962C8B-B14F-4D97-AF65-F5344CB8AC3E}">
        <p14:creationId xmlns:p14="http://schemas.microsoft.com/office/powerpoint/2010/main" val="1568125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745CE37-3DCB-E416-BAEA-803C6E485079}"/>
              </a:ext>
            </a:extLst>
          </p:cNvPr>
          <p:cNvSpPr>
            <a:spLocks noGrp="1"/>
          </p:cNvSpPr>
          <p:nvPr>
            <p:ph type="title"/>
          </p:nvPr>
        </p:nvSpPr>
        <p:spPr>
          <a:xfrm>
            <a:off x="457200" y="304800"/>
            <a:ext cx="8242300" cy="474489"/>
          </a:xfrm>
        </p:spPr>
        <p:txBody>
          <a:bodyPr/>
          <a:lstStyle/>
          <a:p>
            <a:r>
              <a:rPr lang="fr-CH" dirty="0" err="1"/>
              <a:t>Rechtlicher</a:t>
            </a:r>
            <a:r>
              <a:rPr lang="fr-CH" dirty="0"/>
              <a:t> </a:t>
            </a:r>
            <a:r>
              <a:rPr lang="fr-CH" dirty="0" err="1"/>
              <a:t>Kontext</a:t>
            </a:r>
            <a:endParaRPr lang="fr-CH" dirty="0"/>
          </a:p>
        </p:txBody>
      </p:sp>
      <p:sp>
        <p:nvSpPr>
          <p:cNvPr id="3" name="Espace réservé du contenu 2">
            <a:extLst>
              <a:ext uri="{FF2B5EF4-FFF2-40B4-BE49-F238E27FC236}">
                <a16:creationId xmlns:a16="http://schemas.microsoft.com/office/drawing/2014/main" id="{8FB47766-500F-BF50-F9D4-DF81D252FFA8}"/>
              </a:ext>
            </a:extLst>
          </p:cNvPr>
          <p:cNvSpPr>
            <a:spLocks noGrp="1"/>
          </p:cNvSpPr>
          <p:nvPr>
            <p:ph idx="1"/>
          </p:nvPr>
        </p:nvSpPr>
        <p:spPr>
          <a:xfrm>
            <a:off x="457200" y="1327200"/>
            <a:ext cx="8242300" cy="615553"/>
          </a:xfrm>
        </p:spPr>
        <p:txBody>
          <a:bodyPr/>
          <a:lstStyle/>
          <a:p>
            <a:pPr marL="0" indent="0">
              <a:buNone/>
            </a:pPr>
            <a:r>
              <a:rPr lang="fr-CH" dirty="0" err="1"/>
              <a:t>Ausnahme</a:t>
            </a:r>
            <a:r>
              <a:rPr lang="fr-CH" dirty="0"/>
              <a:t>: Die APN </a:t>
            </a:r>
            <a:r>
              <a:rPr lang="fr-CH" dirty="0" err="1"/>
              <a:t>dürfen</a:t>
            </a:r>
            <a:r>
              <a:rPr lang="de-DE" dirty="0"/>
              <a:t> keine verschreibungspflichtigen Arzneimittel in eigener fachlicher Verantwortung verschreiben und anwenden.</a:t>
            </a:r>
            <a:endParaRPr lang="fr-CH" dirty="0"/>
          </a:p>
        </p:txBody>
      </p:sp>
      <p:sp>
        <p:nvSpPr>
          <p:cNvPr id="8" name="Rectangle : coins arrondis 7">
            <a:extLst>
              <a:ext uri="{FF2B5EF4-FFF2-40B4-BE49-F238E27FC236}">
                <a16:creationId xmlns:a16="http://schemas.microsoft.com/office/drawing/2014/main" id="{F29AEE7A-F29E-9A50-F171-25611F9E0630}"/>
              </a:ext>
            </a:extLst>
          </p:cNvPr>
          <p:cNvSpPr/>
          <p:nvPr/>
        </p:nvSpPr>
        <p:spPr>
          <a:xfrm>
            <a:off x="789761" y="2772140"/>
            <a:ext cx="7560840" cy="2088232"/>
          </a:xfrm>
          <a:prstGeom prst="roundRect">
            <a:avLst/>
          </a:prstGeom>
          <a:solidFill>
            <a:schemeClr val="accent1"/>
          </a:solidFill>
          <a:ln w="127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l"/>
            <a:r>
              <a:rPr lang="fr-CH" sz="1800" b="1" dirty="0">
                <a:solidFill>
                  <a:schemeClr val="tx1"/>
                </a:solidFill>
              </a:rPr>
              <a:t>Art. 113 </a:t>
            </a:r>
            <a:r>
              <a:rPr lang="fr-CH" sz="1800" b="1" dirty="0" err="1">
                <a:solidFill>
                  <a:schemeClr val="tx1"/>
                </a:solidFill>
              </a:rPr>
              <a:t>GesG</a:t>
            </a:r>
            <a:r>
              <a:rPr lang="fr-CH" sz="1800" b="1" dirty="0">
                <a:solidFill>
                  <a:schemeClr val="tx1"/>
                </a:solidFill>
              </a:rPr>
              <a:t> </a:t>
            </a:r>
            <a:r>
              <a:rPr lang="de-DE" sz="1800" b="1" dirty="0">
                <a:solidFill>
                  <a:schemeClr val="tx1"/>
                </a:solidFill>
              </a:rPr>
              <a:t>Verschreibung und Anwendung von Arzneimitteln</a:t>
            </a:r>
          </a:p>
          <a:p>
            <a:pPr algn="l"/>
            <a:endParaRPr lang="fr-CH" b="1" dirty="0">
              <a:solidFill>
                <a:schemeClr val="tx1"/>
              </a:solidFill>
            </a:endParaRPr>
          </a:p>
          <a:p>
            <a:pPr algn="l"/>
            <a:r>
              <a:rPr lang="de-DE" sz="1800" dirty="0">
                <a:solidFill>
                  <a:schemeClr val="tx1"/>
                </a:solidFill>
              </a:rPr>
              <a:t>Nur Ärztinnen und Ärzte, Zahnärztinnen und Zahnärzte, </a:t>
            </a:r>
            <a:r>
              <a:rPr lang="de-DE" sz="1800" dirty="0" err="1">
                <a:solidFill>
                  <a:schemeClr val="tx1"/>
                </a:solidFill>
              </a:rPr>
              <a:t>Chiropraktorinnen</a:t>
            </a:r>
            <a:r>
              <a:rPr lang="de-DE" sz="1800" dirty="0">
                <a:solidFill>
                  <a:schemeClr val="tx1"/>
                </a:solidFill>
              </a:rPr>
              <a:t> und </a:t>
            </a:r>
            <a:r>
              <a:rPr lang="de-DE" sz="1800" dirty="0" err="1">
                <a:solidFill>
                  <a:schemeClr val="tx1"/>
                </a:solidFill>
              </a:rPr>
              <a:t>Chiropraktoren</a:t>
            </a:r>
            <a:r>
              <a:rPr lang="de-DE" sz="1800" dirty="0">
                <a:solidFill>
                  <a:schemeClr val="tx1"/>
                </a:solidFill>
              </a:rPr>
              <a:t> sowie Tierärztinnen und Tierärzte mit Berufsausübungsbewilligung dürfen im Rahmen ihrer Kompetenzen verschreibungspflichtige Arzneimittel verschreiben und anwenden.</a:t>
            </a:r>
            <a:endParaRPr lang="fr-CH" sz="1800" dirty="0">
              <a:solidFill>
                <a:schemeClr val="tx1"/>
              </a:solidFill>
            </a:endParaRPr>
          </a:p>
        </p:txBody>
      </p:sp>
    </p:spTree>
    <p:extLst>
      <p:ext uri="{BB962C8B-B14F-4D97-AF65-F5344CB8AC3E}">
        <p14:creationId xmlns:p14="http://schemas.microsoft.com/office/powerpoint/2010/main" val="3133132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3B38809-66A4-0E78-9624-EF2128041689}"/>
              </a:ext>
            </a:extLst>
          </p:cNvPr>
          <p:cNvSpPr>
            <a:spLocks noGrp="1"/>
          </p:cNvSpPr>
          <p:nvPr>
            <p:ph type="title"/>
          </p:nvPr>
        </p:nvSpPr>
        <p:spPr>
          <a:xfrm>
            <a:off x="457200" y="304800"/>
            <a:ext cx="8242300" cy="474489"/>
          </a:xfrm>
        </p:spPr>
        <p:txBody>
          <a:bodyPr/>
          <a:lstStyle/>
          <a:p>
            <a:r>
              <a:rPr lang="fr-CH" dirty="0" err="1"/>
              <a:t>Rechtlicher</a:t>
            </a:r>
            <a:r>
              <a:rPr lang="fr-CH" dirty="0"/>
              <a:t> </a:t>
            </a:r>
            <a:r>
              <a:rPr lang="fr-CH" dirty="0" err="1"/>
              <a:t>Kontext</a:t>
            </a:r>
            <a:endParaRPr lang="fr-CH" dirty="0"/>
          </a:p>
        </p:txBody>
      </p:sp>
      <p:sp>
        <p:nvSpPr>
          <p:cNvPr id="3" name="Espace réservé du contenu 2">
            <a:extLst>
              <a:ext uri="{FF2B5EF4-FFF2-40B4-BE49-F238E27FC236}">
                <a16:creationId xmlns:a16="http://schemas.microsoft.com/office/drawing/2014/main" id="{C6CC4A42-35ED-B4FB-A827-17061A654C92}"/>
              </a:ext>
            </a:extLst>
          </p:cNvPr>
          <p:cNvSpPr>
            <a:spLocks noGrp="1"/>
          </p:cNvSpPr>
          <p:nvPr>
            <p:ph idx="1"/>
          </p:nvPr>
        </p:nvSpPr>
        <p:spPr>
          <a:xfrm>
            <a:off x="457200" y="1327201"/>
            <a:ext cx="8242300" cy="3631763"/>
          </a:xfrm>
        </p:spPr>
        <p:txBody>
          <a:bodyPr/>
          <a:lstStyle/>
          <a:p>
            <a:pPr marL="0" indent="0">
              <a:buNone/>
            </a:pPr>
            <a:r>
              <a:rPr lang="fr-CH" sz="2400" b="1" dirty="0" err="1"/>
              <a:t>Rechtsgutachten</a:t>
            </a:r>
            <a:r>
              <a:rPr lang="fr-CH" sz="2400" b="1" dirty="0"/>
              <a:t> der </a:t>
            </a:r>
            <a:r>
              <a:rPr lang="fr-CH" sz="2400" b="1" dirty="0" err="1"/>
              <a:t>Universität</a:t>
            </a:r>
            <a:r>
              <a:rPr lang="fr-CH" sz="2400" b="1" dirty="0"/>
              <a:t> </a:t>
            </a:r>
            <a:r>
              <a:rPr lang="fr-CH" sz="2400" b="1" dirty="0" err="1"/>
              <a:t>Neuenburg</a:t>
            </a:r>
            <a:endParaRPr lang="fr-CH" sz="2400" b="1" dirty="0"/>
          </a:p>
          <a:p>
            <a:pPr marL="0" indent="0">
              <a:buNone/>
            </a:pPr>
            <a:r>
              <a:rPr lang="fr-CH" dirty="0" err="1"/>
              <a:t>Können</a:t>
            </a:r>
            <a:r>
              <a:rPr lang="fr-CH" dirty="0"/>
              <a:t> die </a:t>
            </a:r>
            <a:r>
              <a:rPr lang="fr-CH" dirty="0" err="1"/>
              <a:t>Kantone</a:t>
            </a:r>
            <a:r>
              <a:rPr lang="fr-CH" dirty="0"/>
              <a:t> </a:t>
            </a:r>
            <a:r>
              <a:rPr lang="fr-CH" dirty="0" err="1"/>
              <a:t>gewisse</a:t>
            </a:r>
            <a:r>
              <a:rPr lang="fr-CH" dirty="0"/>
              <a:t> </a:t>
            </a:r>
            <a:r>
              <a:rPr lang="fr-CH" dirty="0" err="1"/>
              <a:t>Aspekte</a:t>
            </a:r>
            <a:r>
              <a:rPr lang="fr-CH" dirty="0"/>
              <a:t> der </a:t>
            </a:r>
            <a:r>
              <a:rPr lang="fr-CH" dirty="0" err="1"/>
              <a:t>Berufsausübung</a:t>
            </a:r>
            <a:r>
              <a:rPr lang="fr-CH" dirty="0"/>
              <a:t> von </a:t>
            </a:r>
            <a:r>
              <a:rPr lang="fr-CH" dirty="0" err="1"/>
              <a:t>Pflegefachpersonen</a:t>
            </a:r>
            <a:r>
              <a:rPr lang="fr-CH" dirty="0"/>
              <a:t> </a:t>
            </a:r>
            <a:r>
              <a:rPr lang="fr-CH" dirty="0" err="1"/>
              <a:t>regeln</a:t>
            </a:r>
            <a:r>
              <a:rPr lang="fr-CH" dirty="0"/>
              <a:t>, </a:t>
            </a:r>
            <a:r>
              <a:rPr lang="fr-CH" dirty="0" err="1"/>
              <a:t>insbesondere</a:t>
            </a:r>
            <a:r>
              <a:rPr lang="fr-CH" dirty="0"/>
              <a:t> :</a:t>
            </a:r>
          </a:p>
          <a:p>
            <a:pPr marL="0" indent="0">
              <a:buNone/>
              <a:tabLst>
                <a:tab pos="269875" algn="l"/>
              </a:tabLst>
            </a:pPr>
            <a:r>
              <a:rPr lang="fr-CH" dirty="0"/>
              <a:t>&gt; die </a:t>
            </a:r>
            <a:r>
              <a:rPr lang="fr-CH" dirty="0" err="1"/>
              <a:t>Berufsausübung</a:t>
            </a:r>
            <a:r>
              <a:rPr lang="fr-CH" dirty="0"/>
              <a:t> von </a:t>
            </a:r>
            <a:r>
              <a:rPr lang="fr-CH" dirty="0" err="1"/>
              <a:t>Pflegefachpersonen</a:t>
            </a:r>
            <a:r>
              <a:rPr lang="fr-CH" dirty="0"/>
              <a:t> </a:t>
            </a:r>
            <a:r>
              <a:rPr lang="fr-CH" dirty="0" err="1"/>
              <a:t>und</a:t>
            </a:r>
            <a:r>
              <a:rPr lang="fr-CH" dirty="0"/>
              <a:t> APN, </a:t>
            </a:r>
            <a:r>
              <a:rPr lang="fr-CH" dirty="0" err="1"/>
              <a:t>etwa</a:t>
            </a:r>
            <a:r>
              <a:rPr lang="fr-CH" dirty="0"/>
              <a:t> </a:t>
            </a:r>
            <a:r>
              <a:rPr lang="fr-CH" dirty="0" err="1"/>
              <a:t>mittels</a:t>
            </a:r>
            <a:r>
              <a:rPr lang="fr-CH" dirty="0"/>
              <a:t> </a:t>
            </a:r>
            <a:r>
              <a:rPr lang="fr-CH" dirty="0" err="1"/>
              <a:t>Auflistung</a:t>
            </a:r>
            <a:r>
              <a:rPr lang="fr-CH" dirty="0"/>
              <a:t> der </a:t>
            </a:r>
            <a:r>
              <a:rPr lang="fr-CH" dirty="0" err="1"/>
              <a:t>spezifischen</a:t>
            </a:r>
            <a:r>
              <a:rPr lang="fr-CH" dirty="0"/>
              <a:t> </a:t>
            </a:r>
            <a:r>
              <a:rPr lang="fr-CH" dirty="0" err="1"/>
              <a:t>Tätigkeiten</a:t>
            </a:r>
            <a:r>
              <a:rPr lang="fr-CH" dirty="0"/>
              <a:t>;</a:t>
            </a:r>
          </a:p>
          <a:p>
            <a:pPr marL="0" indent="0">
              <a:buNone/>
            </a:pPr>
            <a:r>
              <a:rPr lang="fr-CH" dirty="0"/>
              <a:t>&gt; die </a:t>
            </a:r>
            <a:r>
              <a:rPr lang="fr-CH" dirty="0" err="1"/>
              <a:t>Verordnung</a:t>
            </a:r>
            <a:r>
              <a:rPr lang="fr-CH" dirty="0"/>
              <a:t>, </a:t>
            </a:r>
            <a:r>
              <a:rPr lang="fr-CH" dirty="0" err="1"/>
              <a:t>Abgabe</a:t>
            </a:r>
            <a:r>
              <a:rPr lang="fr-CH" dirty="0"/>
              <a:t> </a:t>
            </a:r>
            <a:r>
              <a:rPr lang="fr-CH" dirty="0" err="1"/>
              <a:t>und</a:t>
            </a:r>
            <a:r>
              <a:rPr lang="fr-CH" dirty="0"/>
              <a:t> </a:t>
            </a:r>
            <a:r>
              <a:rPr lang="fr-CH" dirty="0" err="1"/>
              <a:t>Anwendung</a:t>
            </a:r>
            <a:r>
              <a:rPr lang="fr-CH" dirty="0"/>
              <a:t> von </a:t>
            </a:r>
            <a:r>
              <a:rPr lang="fr-CH" dirty="0" err="1"/>
              <a:t>Arzneimitteln</a:t>
            </a:r>
            <a:r>
              <a:rPr lang="fr-CH" dirty="0"/>
              <a:t> </a:t>
            </a:r>
            <a:r>
              <a:rPr lang="fr-CH" dirty="0" err="1"/>
              <a:t>durch</a:t>
            </a:r>
            <a:r>
              <a:rPr lang="fr-CH" dirty="0"/>
              <a:t> APN?</a:t>
            </a:r>
          </a:p>
          <a:p>
            <a:pPr marL="0" indent="0">
              <a:buNone/>
            </a:pPr>
            <a:endParaRPr lang="fr-CH" dirty="0"/>
          </a:p>
          <a:p>
            <a:pPr marL="0" indent="0">
              <a:buNone/>
            </a:pPr>
            <a:endParaRPr lang="fr-CH" dirty="0"/>
          </a:p>
        </p:txBody>
      </p:sp>
    </p:spTree>
    <p:extLst>
      <p:ext uri="{BB962C8B-B14F-4D97-AF65-F5344CB8AC3E}">
        <p14:creationId xmlns:p14="http://schemas.microsoft.com/office/powerpoint/2010/main" val="9494333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AF512E-139F-DFFB-1D5F-2261E646F1D3}"/>
              </a:ext>
            </a:extLst>
          </p:cNvPr>
          <p:cNvSpPr>
            <a:spLocks noGrp="1"/>
          </p:cNvSpPr>
          <p:nvPr>
            <p:ph type="title"/>
          </p:nvPr>
        </p:nvSpPr>
        <p:spPr>
          <a:xfrm>
            <a:off x="457200" y="304800"/>
            <a:ext cx="8242300" cy="474489"/>
          </a:xfrm>
        </p:spPr>
        <p:txBody>
          <a:bodyPr/>
          <a:lstStyle/>
          <a:p>
            <a:r>
              <a:rPr lang="fr-CH" dirty="0" err="1"/>
              <a:t>Rechtlicher</a:t>
            </a:r>
            <a:r>
              <a:rPr lang="fr-CH" dirty="0"/>
              <a:t> </a:t>
            </a:r>
            <a:r>
              <a:rPr lang="fr-CH" dirty="0" err="1"/>
              <a:t>Kontext</a:t>
            </a:r>
            <a:endParaRPr lang="fr-CH" dirty="0"/>
          </a:p>
        </p:txBody>
      </p:sp>
      <p:sp>
        <p:nvSpPr>
          <p:cNvPr id="3" name="Espace réservé du contenu 2">
            <a:extLst>
              <a:ext uri="{FF2B5EF4-FFF2-40B4-BE49-F238E27FC236}">
                <a16:creationId xmlns:a16="http://schemas.microsoft.com/office/drawing/2014/main" id="{63C5CD6D-A230-F662-24B0-6BC51EF11C4D}"/>
              </a:ext>
            </a:extLst>
          </p:cNvPr>
          <p:cNvSpPr>
            <a:spLocks noGrp="1"/>
          </p:cNvSpPr>
          <p:nvPr>
            <p:ph idx="1"/>
          </p:nvPr>
        </p:nvSpPr>
        <p:spPr>
          <a:xfrm>
            <a:off x="470587" y="980728"/>
            <a:ext cx="8242300" cy="5386090"/>
          </a:xfrm>
        </p:spPr>
        <p:txBody>
          <a:bodyPr/>
          <a:lstStyle/>
          <a:p>
            <a:pPr marL="0" indent="0">
              <a:buNone/>
            </a:pPr>
            <a:r>
              <a:rPr lang="fr-CH" dirty="0" err="1"/>
              <a:t>Schlussfolgerungen</a:t>
            </a:r>
            <a:r>
              <a:rPr lang="fr-CH" dirty="0"/>
              <a:t> des </a:t>
            </a:r>
            <a:r>
              <a:rPr lang="fr-CH" dirty="0" err="1"/>
              <a:t>Rechtsgutachtens</a:t>
            </a:r>
            <a:r>
              <a:rPr lang="fr-CH" dirty="0"/>
              <a:t> :</a:t>
            </a:r>
          </a:p>
          <a:p>
            <a:r>
              <a:rPr lang="fr-CH" dirty="0"/>
              <a:t>Die </a:t>
            </a:r>
            <a:r>
              <a:rPr lang="fr-CH" dirty="0" err="1"/>
              <a:t>Berufsausübung</a:t>
            </a:r>
            <a:r>
              <a:rPr lang="fr-CH" dirty="0"/>
              <a:t> von </a:t>
            </a:r>
            <a:r>
              <a:rPr lang="fr-CH" dirty="0" err="1"/>
              <a:t>Pflegefachpersonen</a:t>
            </a:r>
            <a:r>
              <a:rPr lang="fr-CH" dirty="0"/>
              <a:t> in </a:t>
            </a:r>
            <a:r>
              <a:rPr lang="fr-CH" dirty="0" err="1"/>
              <a:t>eigener</a:t>
            </a:r>
            <a:r>
              <a:rPr lang="fr-CH" dirty="0"/>
              <a:t> </a:t>
            </a:r>
            <a:r>
              <a:rPr lang="fr-CH" dirty="0" err="1"/>
              <a:t>fachlicher</a:t>
            </a:r>
            <a:r>
              <a:rPr lang="fr-CH" dirty="0"/>
              <a:t> </a:t>
            </a:r>
            <a:r>
              <a:rPr lang="fr-CH" dirty="0" err="1"/>
              <a:t>Verantwortung</a:t>
            </a:r>
            <a:r>
              <a:rPr lang="fr-CH" dirty="0"/>
              <a:t> </a:t>
            </a:r>
            <a:r>
              <a:rPr lang="fr-CH" dirty="0" err="1"/>
              <a:t>wird</a:t>
            </a:r>
            <a:r>
              <a:rPr lang="fr-CH" dirty="0"/>
              <a:t> </a:t>
            </a:r>
            <a:r>
              <a:rPr lang="fr-CH" dirty="0" err="1"/>
              <a:t>abschliessend</a:t>
            </a:r>
            <a:r>
              <a:rPr lang="fr-CH" dirty="0"/>
              <a:t> </a:t>
            </a:r>
            <a:r>
              <a:rPr lang="fr-CH" dirty="0" err="1"/>
              <a:t>durch</a:t>
            </a:r>
            <a:r>
              <a:rPr lang="fr-CH" dirty="0"/>
              <a:t> </a:t>
            </a:r>
            <a:r>
              <a:rPr lang="fr-CH" dirty="0" err="1"/>
              <a:t>das</a:t>
            </a:r>
            <a:r>
              <a:rPr lang="fr-CH" dirty="0"/>
              <a:t> </a:t>
            </a:r>
            <a:r>
              <a:rPr lang="fr-CH" dirty="0" err="1"/>
              <a:t>Bundesrecht</a:t>
            </a:r>
            <a:r>
              <a:rPr lang="fr-CH" dirty="0"/>
              <a:t> </a:t>
            </a:r>
            <a:r>
              <a:rPr lang="fr-CH" dirty="0" err="1"/>
              <a:t>geregelt</a:t>
            </a:r>
            <a:r>
              <a:rPr lang="fr-CH" dirty="0"/>
              <a:t> (</a:t>
            </a:r>
            <a:r>
              <a:rPr lang="fr-CH" dirty="0" err="1"/>
              <a:t>GesBG</a:t>
            </a:r>
            <a:r>
              <a:rPr lang="fr-CH" dirty="0"/>
              <a:t>). </a:t>
            </a:r>
          </a:p>
          <a:p>
            <a:r>
              <a:rPr lang="fr-CH" dirty="0"/>
              <a:t>Das </a:t>
            </a:r>
            <a:r>
              <a:rPr lang="fr-CH" dirty="0" err="1"/>
              <a:t>GesBG</a:t>
            </a:r>
            <a:r>
              <a:rPr lang="fr-CH" dirty="0"/>
              <a:t> </a:t>
            </a:r>
            <a:r>
              <a:rPr lang="fr-CH" dirty="0" err="1"/>
              <a:t>regelt</a:t>
            </a:r>
            <a:r>
              <a:rPr lang="fr-CH" dirty="0"/>
              <a:t> </a:t>
            </a:r>
            <a:r>
              <a:rPr lang="fr-CH" dirty="0" err="1"/>
              <a:t>weder</a:t>
            </a:r>
            <a:r>
              <a:rPr lang="fr-CH" dirty="0"/>
              <a:t> die </a:t>
            </a:r>
            <a:r>
              <a:rPr lang="fr-CH" dirty="0" err="1"/>
              <a:t>Ausbildung</a:t>
            </a:r>
            <a:r>
              <a:rPr lang="fr-CH" dirty="0"/>
              <a:t> </a:t>
            </a:r>
            <a:r>
              <a:rPr lang="fr-CH" dirty="0" err="1"/>
              <a:t>noch</a:t>
            </a:r>
            <a:r>
              <a:rPr lang="fr-CH" dirty="0"/>
              <a:t> die </a:t>
            </a:r>
            <a:r>
              <a:rPr lang="fr-CH" dirty="0" err="1"/>
              <a:t>Berufsausübung</a:t>
            </a:r>
            <a:r>
              <a:rPr lang="fr-CH" dirty="0"/>
              <a:t> der APN.</a:t>
            </a:r>
          </a:p>
          <a:p>
            <a:r>
              <a:rPr lang="fr-CH" dirty="0"/>
              <a:t>Solange der Bund seine </a:t>
            </a:r>
            <a:r>
              <a:rPr lang="fr-CH" dirty="0" err="1"/>
              <a:t>Regelungskompetenz</a:t>
            </a:r>
            <a:r>
              <a:rPr lang="fr-CH" dirty="0"/>
              <a:t> </a:t>
            </a:r>
            <a:r>
              <a:rPr lang="fr-CH" dirty="0" err="1"/>
              <a:t>nicht</a:t>
            </a:r>
            <a:r>
              <a:rPr lang="fr-CH" dirty="0"/>
              <a:t> </a:t>
            </a:r>
            <a:r>
              <a:rPr lang="fr-CH" dirty="0" err="1"/>
              <a:t>wahrnimmt</a:t>
            </a:r>
            <a:r>
              <a:rPr lang="fr-CH" dirty="0"/>
              <a:t>, </a:t>
            </a:r>
            <a:r>
              <a:rPr lang="fr-CH" dirty="0" err="1"/>
              <a:t>können</a:t>
            </a:r>
            <a:r>
              <a:rPr lang="fr-CH" dirty="0"/>
              <a:t> die </a:t>
            </a:r>
            <a:r>
              <a:rPr lang="fr-CH" dirty="0" err="1"/>
              <a:t>Kantone</a:t>
            </a:r>
            <a:r>
              <a:rPr lang="fr-CH" dirty="0"/>
              <a:t> die </a:t>
            </a:r>
            <a:r>
              <a:rPr lang="fr-CH" dirty="0" err="1"/>
              <a:t>Ausbildung</a:t>
            </a:r>
            <a:r>
              <a:rPr lang="fr-CH" dirty="0"/>
              <a:t> der APN </a:t>
            </a:r>
            <a:r>
              <a:rPr lang="fr-CH" dirty="0" err="1"/>
              <a:t>und</a:t>
            </a:r>
            <a:r>
              <a:rPr lang="fr-CH" dirty="0"/>
              <a:t> </a:t>
            </a:r>
            <a:r>
              <a:rPr lang="fr-CH" dirty="0" err="1"/>
              <a:t>deren</a:t>
            </a:r>
            <a:r>
              <a:rPr lang="fr-CH" dirty="0"/>
              <a:t> </a:t>
            </a:r>
            <a:r>
              <a:rPr lang="fr-CH" dirty="0" err="1"/>
              <a:t>berufliche</a:t>
            </a:r>
            <a:r>
              <a:rPr lang="fr-CH" dirty="0"/>
              <a:t> </a:t>
            </a:r>
            <a:r>
              <a:rPr lang="fr-CH" dirty="0" err="1"/>
              <a:t>Kompetenzen</a:t>
            </a:r>
            <a:r>
              <a:rPr lang="fr-CH" dirty="0"/>
              <a:t> </a:t>
            </a:r>
            <a:r>
              <a:rPr lang="fr-CH" dirty="0" err="1"/>
              <a:t>regeln</a:t>
            </a:r>
            <a:r>
              <a:rPr lang="fr-CH" dirty="0"/>
              <a:t>. </a:t>
            </a:r>
          </a:p>
          <a:p>
            <a:r>
              <a:rPr lang="fr-CH" dirty="0"/>
              <a:t>Die </a:t>
            </a:r>
            <a:r>
              <a:rPr lang="fr-CH" dirty="0" err="1"/>
              <a:t>Verschreibung</a:t>
            </a:r>
            <a:r>
              <a:rPr lang="fr-CH" dirty="0"/>
              <a:t>, </a:t>
            </a:r>
            <a:r>
              <a:rPr lang="fr-CH" dirty="0" err="1"/>
              <a:t>Abgabe</a:t>
            </a:r>
            <a:r>
              <a:rPr lang="fr-CH" dirty="0"/>
              <a:t> </a:t>
            </a:r>
            <a:r>
              <a:rPr lang="fr-CH" dirty="0" err="1"/>
              <a:t>und</a:t>
            </a:r>
            <a:r>
              <a:rPr lang="fr-CH" dirty="0"/>
              <a:t> </a:t>
            </a:r>
            <a:r>
              <a:rPr lang="fr-CH" dirty="0" err="1"/>
              <a:t>Anwendung</a:t>
            </a:r>
            <a:r>
              <a:rPr lang="fr-CH" dirty="0"/>
              <a:t> von </a:t>
            </a:r>
            <a:r>
              <a:rPr lang="fr-CH" dirty="0" err="1"/>
              <a:t>Arzneimitteln</a:t>
            </a:r>
            <a:r>
              <a:rPr lang="fr-CH" dirty="0"/>
              <a:t> </a:t>
            </a:r>
            <a:r>
              <a:rPr lang="fr-CH" dirty="0" err="1"/>
              <a:t>wird</a:t>
            </a:r>
            <a:r>
              <a:rPr lang="fr-CH" dirty="0"/>
              <a:t> </a:t>
            </a:r>
            <a:r>
              <a:rPr lang="fr-CH" dirty="0" err="1"/>
              <a:t>weitgehend</a:t>
            </a:r>
            <a:r>
              <a:rPr lang="fr-CH" dirty="0"/>
              <a:t> </a:t>
            </a:r>
            <a:r>
              <a:rPr lang="fr-CH" dirty="0" err="1"/>
              <a:t>vom</a:t>
            </a:r>
            <a:r>
              <a:rPr lang="fr-CH" dirty="0"/>
              <a:t> </a:t>
            </a:r>
            <a:r>
              <a:rPr lang="fr-CH" dirty="0" err="1"/>
              <a:t>Bundesrecht</a:t>
            </a:r>
            <a:r>
              <a:rPr lang="fr-CH" dirty="0"/>
              <a:t> </a:t>
            </a:r>
            <a:r>
              <a:rPr lang="fr-CH" dirty="0" err="1"/>
              <a:t>geregelt</a:t>
            </a:r>
            <a:r>
              <a:rPr lang="fr-CH" dirty="0"/>
              <a:t>; die </a:t>
            </a:r>
            <a:r>
              <a:rPr lang="fr-CH" dirty="0" err="1"/>
              <a:t>Kantone</a:t>
            </a:r>
            <a:r>
              <a:rPr lang="fr-CH" dirty="0"/>
              <a:t> </a:t>
            </a:r>
            <a:r>
              <a:rPr lang="fr-CH" dirty="0" err="1"/>
              <a:t>können</a:t>
            </a:r>
            <a:r>
              <a:rPr lang="fr-CH" dirty="0"/>
              <a:t> </a:t>
            </a:r>
            <a:r>
              <a:rPr lang="fr-CH" dirty="0" err="1"/>
              <a:t>immerhin</a:t>
            </a:r>
            <a:r>
              <a:rPr lang="fr-CH" dirty="0"/>
              <a:t> </a:t>
            </a:r>
            <a:r>
              <a:rPr lang="fr-CH" dirty="0" err="1"/>
              <a:t>gewissen</a:t>
            </a:r>
            <a:r>
              <a:rPr lang="fr-CH" dirty="0"/>
              <a:t> </a:t>
            </a:r>
            <a:r>
              <a:rPr lang="fr-CH" dirty="0" err="1"/>
              <a:t>Berufskategorien</a:t>
            </a:r>
            <a:r>
              <a:rPr lang="fr-CH" dirty="0"/>
              <a:t>, die </a:t>
            </a:r>
            <a:r>
              <a:rPr lang="fr-CH" dirty="0" err="1"/>
              <a:t>nicht</a:t>
            </a:r>
            <a:r>
              <a:rPr lang="fr-CH" dirty="0"/>
              <a:t> </a:t>
            </a:r>
            <a:r>
              <a:rPr lang="fr-CH" dirty="0" err="1"/>
              <a:t>über</a:t>
            </a:r>
            <a:r>
              <a:rPr lang="fr-CH" dirty="0"/>
              <a:t> </a:t>
            </a:r>
            <a:r>
              <a:rPr lang="fr-CH" dirty="0" err="1"/>
              <a:t>eine</a:t>
            </a:r>
            <a:r>
              <a:rPr lang="fr-CH" dirty="0"/>
              <a:t> </a:t>
            </a:r>
            <a:r>
              <a:rPr lang="fr-CH" dirty="0" err="1"/>
              <a:t>universitäre</a:t>
            </a:r>
            <a:r>
              <a:rPr lang="fr-CH" dirty="0"/>
              <a:t> </a:t>
            </a:r>
            <a:r>
              <a:rPr lang="fr-CH" dirty="0" err="1"/>
              <a:t>medizinische</a:t>
            </a:r>
            <a:r>
              <a:rPr lang="fr-CH" dirty="0"/>
              <a:t> </a:t>
            </a:r>
            <a:r>
              <a:rPr lang="fr-CH" dirty="0" err="1"/>
              <a:t>Ausbildung</a:t>
            </a:r>
            <a:r>
              <a:rPr lang="fr-CH" dirty="0"/>
              <a:t> </a:t>
            </a:r>
            <a:r>
              <a:rPr lang="fr-CH" dirty="0" err="1"/>
              <a:t>verfügen</a:t>
            </a:r>
            <a:r>
              <a:rPr lang="fr-CH" dirty="0"/>
              <a:t>, </a:t>
            </a:r>
            <a:r>
              <a:rPr lang="fr-CH" dirty="0" err="1"/>
              <a:t>eine</a:t>
            </a:r>
            <a:r>
              <a:rPr lang="fr-CH" dirty="0"/>
              <a:t> </a:t>
            </a:r>
            <a:r>
              <a:rPr lang="fr-CH" dirty="0" err="1"/>
              <a:t>Reihe</a:t>
            </a:r>
            <a:r>
              <a:rPr lang="fr-CH" dirty="0"/>
              <a:t> von </a:t>
            </a:r>
            <a:r>
              <a:rPr lang="fr-CH" dirty="0" err="1"/>
              <a:t>Tätigkeiten</a:t>
            </a:r>
            <a:r>
              <a:rPr lang="fr-CH" dirty="0"/>
              <a:t> </a:t>
            </a:r>
            <a:r>
              <a:rPr lang="fr-CH" dirty="0" err="1"/>
              <a:t>erlauben</a:t>
            </a:r>
            <a:r>
              <a:rPr lang="fr-CH" dirty="0"/>
              <a:t>. </a:t>
            </a:r>
          </a:p>
          <a:p>
            <a:endParaRPr lang="fr-CH" dirty="0"/>
          </a:p>
        </p:txBody>
      </p:sp>
    </p:spTree>
    <p:extLst>
      <p:ext uri="{BB962C8B-B14F-4D97-AF65-F5344CB8AC3E}">
        <p14:creationId xmlns:p14="http://schemas.microsoft.com/office/powerpoint/2010/main" val="960603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79D396C-FD5C-6E3F-6AAA-189C402BC272}"/>
              </a:ext>
            </a:extLst>
          </p:cNvPr>
          <p:cNvSpPr>
            <a:spLocks noGrp="1"/>
          </p:cNvSpPr>
          <p:nvPr>
            <p:ph type="title"/>
          </p:nvPr>
        </p:nvSpPr>
        <p:spPr>
          <a:xfrm>
            <a:off x="457200" y="304800"/>
            <a:ext cx="8242300" cy="474489"/>
          </a:xfrm>
        </p:spPr>
        <p:txBody>
          <a:bodyPr/>
          <a:lstStyle/>
          <a:p>
            <a:r>
              <a:rPr lang="fr-CH" dirty="0" err="1"/>
              <a:t>Schlussfolgerungen</a:t>
            </a:r>
            <a:endParaRPr lang="fr-CH" dirty="0"/>
          </a:p>
        </p:txBody>
      </p:sp>
      <p:sp>
        <p:nvSpPr>
          <p:cNvPr id="3" name="Espace réservé du contenu 2">
            <a:extLst>
              <a:ext uri="{FF2B5EF4-FFF2-40B4-BE49-F238E27FC236}">
                <a16:creationId xmlns:a16="http://schemas.microsoft.com/office/drawing/2014/main" id="{FC5AB03A-579C-2059-C04F-BB2DDBAE4F6D}"/>
              </a:ext>
            </a:extLst>
          </p:cNvPr>
          <p:cNvSpPr>
            <a:spLocks noGrp="1"/>
          </p:cNvSpPr>
          <p:nvPr>
            <p:ph idx="1"/>
          </p:nvPr>
        </p:nvSpPr>
        <p:spPr>
          <a:xfrm>
            <a:off x="457200" y="1052736"/>
            <a:ext cx="8242300" cy="2154436"/>
          </a:xfrm>
        </p:spPr>
        <p:txBody>
          <a:bodyPr/>
          <a:lstStyle/>
          <a:p>
            <a:pPr marL="182563" indent="-182563">
              <a:buNone/>
            </a:pPr>
            <a:r>
              <a:rPr lang="fr-CH" dirty="0"/>
              <a:t>&gt; </a:t>
            </a:r>
            <a:r>
              <a:rPr lang="fr-CH" dirty="0" err="1"/>
              <a:t>Gewisser</a:t>
            </a:r>
            <a:r>
              <a:rPr lang="fr-CH" dirty="0"/>
              <a:t> </a:t>
            </a:r>
            <a:r>
              <a:rPr lang="fr-CH" dirty="0" err="1"/>
              <a:t>Spielraum</a:t>
            </a:r>
            <a:r>
              <a:rPr lang="fr-CH" dirty="0"/>
              <a:t> der </a:t>
            </a:r>
            <a:r>
              <a:rPr lang="fr-CH" dirty="0" err="1"/>
              <a:t>Kantone</a:t>
            </a:r>
            <a:r>
              <a:rPr lang="fr-CH" dirty="0"/>
              <a:t>, </a:t>
            </a:r>
            <a:r>
              <a:rPr lang="fr-CH" dirty="0" err="1"/>
              <a:t>im</a:t>
            </a:r>
            <a:r>
              <a:rPr lang="fr-CH" dirty="0"/>
              <a:t> </a:t>
            </a:r>
            <a:r>
              <a:rPr lang="fr-CH" dirty="0" err="1"/>
              <a:t>Rahmen</a:t>
            </a:r>
            <a:r>
              <a:rPr lang="fr-CH" dirty="0"/>
              <a:t> der </a:t>
            </a:r>
            <a:r>
              <a:rPr lang="fr-CH" dirty="0" err="1"/>
              <a:t>Gesetzgebung</a:t>
            </a:r>
            <a:r>
              <a:rPr lang="fr-CH" dirty="0"/>
              <a:t> des </a:t>
            </a:r>
            <a:r>
              <a:rPr lang="fr-CH" dirty="0" err="1"/>
              <a:t>Bundes</a:t>
            </a:r>
            <a:r>
              <a:rPr lang="fr-CH" dirty="0"/>
              <a:t> </a:t>
            </a:r>
            <a:r>
              <a:rPr lang="fr-CH" dirty="0" err="1"/>
              <a:t>zu</a:t>
            </a:r>
            <a:r>
              <a:rPr lang="fr-CH" dirty="0"/>
              <a:t> </a:t>
            </a:r>
            <a:r>
              <a:rPr lang="fr-CH" dirty="0" err="1"/>
              <a:t>legiferieren</a:t>
            </a:r>
            <a:endParaRPr lang="fr-CH" dirty="0"/>
          </a:p>
          <a:p>
            <a:pPr marL="0" indent="0">
              <a:buNone/>
              <a:tabLst>
                <a:tab pos="182563" algn="l"/>
              </a:tabLst>
            </a:pPr>
            <a:r>
              <a:rPr lang="fr-CH" dirty="0"/>
              <a:t>&gt; </a:t>
            </a:r>
            <a:r>
              <a:rPr lang="fr-CH" dirty="0" err="1"/>
              <a:t>Gefahr</a:t>
            </a:r>
            <a:r>
              <a:rPr lang="fr-CH" dirty="0"/>
              <a:t>, </a:t>
            </a:r>
            <a:r>
              <a:rPr lang="fr-CH" dirty="0" err="1"/>
              <a:t>dass</a:t>
            </a:r>
            <a:r>
              <a:rPr lang="fr-CH" dirty="0"/>
              <a:t> die </a:t>
            </a:r>
            <a:r>
              <a:rPr lang="fr-CH" dirty="0" err="1"/>
              <a:t>kantonale</a:t>
            </a:r>
            <a:r>
              <a:rPr lang="fr-CH" dirty="0"/>
              <a:t> </a:t>
            </a:r>
            <a:r>
              <a:rPr lang="fr-CH" dirty="0" err="1"/>
              <a:t>Gesetzgebung</a:t>
            </a:r>
            <a:r>
              <a:rPr lang="fr-CH" dirty="0"/>
              <a:t> der </a:t>
            </a:r>
            <a:r>
              <a:rPr lang="fr-CH" dirty="0" err="1"/>
              <a:t>Entwicklung</a:t>
            </a:r>
            <a:r>
              <a:rPr lang="fr-CH" dirty="0"/>
              <a:t> der 	</a:t>
            </a:r>
            <a:r>
              <a:rPr lang="fr-CH" dirty="0" err="1"/>
              <a:t>Berufspraxis</a:t>
            </a:r>
            <a:r>
              <a:rPr lang="fr-CH" dirty="0"/>
              <a:t> </a:t>
            </a:r>
            <a:r>
              <a:rPr lang="fr-CH" dirty="0" err="1"/>
              <a:t>hinterherhinkt</a:t>
            </a:r>
            <a:endParaRPr lang="fr-CH" dirty="0"/>
          </a:p>
          <a:p>
            <a:pPr marL="0" indent="0">
              <a:buNone/>
              <a:tabLst>
                <a:tab pos="182563" algn="l"/>
              </a:tabLst>
            </a:pPr>
            <a:r>
              <a:rPr lang="fr-CH" dirty="0"/>
              <a:t>&gt; </a:t>
            </a:r>
            <a:r>
              <a:rPr lang="fr-CH" dirty="0" err="1"/>
              <a:t>Keine</a:t>
            </a:r>
            <a:r>
              <a:rPr lang="fr-CH" dirty="0"/>
              <a:t> </a:t>
            </a:r>
            <a:r>
              <a:rPr lang="fr-CH" dirty="0" err="1"/>
              <a:t>Übernahme</a:t>
            </a:r>
            <a:r>
              <a:rPr lang="fr-CH" dirty="0"/>
              <a:t> der </a:t>
            </a:r>
            <a:r>
              <a:rPr lang="fr-CH" dirty="0" err="1"/>
              <a:t>Leistungen</a:t>
            </a:r>
            <a:r>
              <a:rPr lang="fr-CH" dirty="0"/>
              <a:t> </a:t>
            </a:r>
            <a:r>
              <a:rPr lang="fr-CH" dirty="0" err="1"/>
              <a:t>durch</a:t>
            </a:r>
            <a:r>
              <a:rPr lang="fr-CH" dirty="0"/>
              <a:t> die </a:t>
            </a:r>
            <a:r>
              <a:rPr lang="fr-CH" dirty="0" err="1"/>
              <a:t>obligatorische</a:t>
            </a:r>
            <a:r>
              <a:rPr lang="fr-CH" dirty="0"/>
              <a:t> 	</a:t>
            </a:r>
            <a:r>
              <a:rPr lang="fr-CH" dirty="0" err="1"/>
              <a:t>Krankenpflegeversicherung</a:t>
            </a:r>
            <a:r>
              <a:rPr lang="fr-CH" dirty="0"/>
              <a:t>  </a:t>
            </a:r>
          </a:p>
        </p:txBody>
      </p:sp>
    </p:spTree>
    <p:extLst>
      <p:ext uri="{BB962C8B-B14F-4D97-AF65-F5344CB8AC3E}">
        <p14:creationId xmlns:p14="http://schemas.microsoft.com/office/powerpoint/2010/main" val="167326867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10;&lt;root&gt;&lt;version val=&quot;17241&quot;/&gt;&lt;partner val=&quot;610&quot;/&gt;&lt;CPresentation id=&quot;1&quot;&gt;&lt;m_defprecNumber idref=&quot;2&quot;/&gt;&lt;m_defprecPercent idref=&quot;3&quot;/&gt;&lt;m_defprecDate idref=&quot;4&quot;/&gt;&lt;m_defprecYear idref=&quot;5&quot;/&gt;&lt;m_defprecQuarter idref=&quot;6&quot;/&gt;&lt;m_defprecMonth idref=&quot;7&quot;/&gt;&lt;m_defprecWeek idref=&quot;8&quot;/&gt;&lt;m_defprecDay idref=&quot;9&quot;/&gt;&lt;m_eweekdayFirstOfWeek val=&quot;2&quot;/&gt;&lt;m_mruColor&gt;&lt;m_vecMRU length=&quot;0&quot;/&gt;&lt;/m_mruColor&gt;&lt;/CPresentation&gt;&lt;CDefaultPrec id=&quot;9&quot;&gt;&lt;m_precDefault/&gt;&lt;/CDefaultPrec&gt;&lt;CDefaultPrec id=&quot;8&quot;&gt;&lt;m_precDefault/&gt;&lt;/CDefaultPrec&gt;&lt;CDefaultPrec id=&quot;7&quot;&gt;&lt;m_precDefault/&gt;&lt;/CDefaultPrec&gt;&lt;CDefaultPrec id=&quot;6&quot;&gt;&lt;m_precDefault/&gt;&lt;/CDefaultPrec&gt;&lt;CDefaultPrec id=&quot;5&quot;&gt;&lt;m_precDefault/&gt;&lt;/CDefaultPrec&gt;&lt;CDefaultPrec id=&quot;4&quot;&gt;&lt;m_precDefault/&gt;&lt;/CDefaultPrec&gt;&lt;CDefaultPrec id=&quot;3&quot;&gt;&lt;m_precDefault/&gt;&lt;/CDefaultPrec&gt;&lt;CDefaultPrec id=&quot;2&quot;&gt;&lt;m_precDefault&gt;&lt;m_chDecimalSymbol&gt;.&lt;/m_chDecimalSymbol&gt;&lt;m_nGroupingDigits val=&quot;3&quot;/&gt;&lt;m_chGroupingSymbol&gt;,&lt;/m_chGroupingSymbol&gt;&lt;/m_precDefault&gt;&lt;/CDefaultPrec&gt;&lt;/root&gt;"/>
  <p:tag name="THINKCELLUNDODONOTDELETE" val="97"/>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p8KLxNwCEgkKUMKi5gbYodg"/>
</p:tagLst>
</file>

<file path=ppt/tags/tag100.xml><?xml version="1.0" encoding="utf-8"?>
<p:tagLst xmlns:a="http://schemas.openxmlformats.org/drawingml/2006/main" xmlns:r="http://schemas.openxmlformats.org/officeDocument/2006/relationships" xmlns:p="http://schemas.openxmlformats.org/presentationml/2006/main">
  <p:tag name="THINKCELLSHAPEDONOTDELETE" val="pokuES4EQYkGE6DIQt1jElw"/>
</p:tagLst>
</file>

<file path=ppt/tags/tag101.xml><?xml version="1.0" encoding="utf-8"?>
<p:tagLst xmlns:a="http://schemas.openxmlformats.org/drawingml/2006/main" xmlns:r="http://schemas.openxmlformats.org/officeDocument/2006/relationships" xmlns:p="http://schemas.openxmlformats.org/presentationml/2006/main">
  <p:tag name="THINKCELLSHAPEDONOTDELETE" val="p2Uo4tr98skyYTdgad_raQQ"/>
</p:tagLst>
</file>

<file path=ppt/tags/tag102.xml><?xml version="1.0" encoding="utf-8"?>
<p:tagLst xmlns:a="http://schemas.openxmlformats.org/drawingml/2006/main" xmlns:r="http://schemas.openxmlformats.org/officeDocument/2006/relationships" xmlns:p="http://schemas.openxmlformats.org/presentationml/2006/main">
  <p:tag name="THINKCELLSHAPEDONOTDELETE" val="pFw5K2LMU5UmCzyDROhQzLA"/>
</p:tagLst>
</file>

<file path=ppt/tags/tag103.xml><?xml version="1.0" encoding="utf-8"?>
<p:tagLst xmlns:a="http://schemas.openxmlformats.org/drawingml/2006/main" xmlns:r="http://schemas.openxmlformats.org/officeDocument/2006/relationships" xmlns:p="http://schemas.openxmlformats.org/presentationml/2006/main">
  <p:tag name="THINKCELLSHAPEDONOTDELETE" val="pds_vHq95.E2Krl_Xy04Mag"/>
</p:tagLst>
</file>

<file path=ppt/tags/tag104.xml><?xml version="1.0" encoding="utf-8"?>
<p:tagLst xmlns:a="http://schemas.openxmlformats.org/drawingml/2006/main" xmlns:r="http://schemas.openxmlformats.org/officeDocument/2006/relationships" xmlns:p="http://schemas.openxmlformats.org/presentationml/2006/main">
  <p:tag name="THINKCELLSHAPEDONOTDELETE" val="pQQkiZa1bqEO5SQtJLvkoAA"/>
</p:tagLst>
</file>

<file path=ppt/tags/tag105.xml><?xml version="1.0" encoding="utf-8"?>
<p:tagLst xmlns:a="http://schemas.openxmlformats.org/drawingml/2006/main" xmlns:r="http://schemas.openxmlformats.org/officeDocument/2006/relationships" xmlns:p="http://schemas.openxmlformats.org/presentationml/2006/main">
  <p:tag name="THINKCELLSHAPEDONOTDELETE" val="pj8Dses13tUqS1yajR7o.Fw"/>
</p:tagLst>
</file>

<file path=ppt/tags/tag106.xml><?xml version="1.0" encoding="utf-8"?>
<p:tagLst xmlns:a="http://schemas.openxmlformats.org/drawingml/2006/main" xmlns:r="http://schemas.openxmlformats.org/officeDocument/2006/relationships" xmlns:p="http://schemas.openxmlformats.org/presentationml/2006/main">
  <p:tag name="THINKCELLSHAPEDONOTDELETE" val="pi.u7FRle6U64Jxqp7mvuHg"/>
</p:tagLst>
</file>

<file path=ppt/tags/tag107.xml><?xml version="1.0" encoding="utf-8"?>
<p:tagLst xmlns:a="http://schemas.openxmlformats.org/drawingml/2006/main" xmlns:r="http://schemas.openxmlformats.org/officeDocument/2006/relationships" xmlns:p="http://schemas.openxmlformats.org/presentationml/2006/main">
  <p:tag name="THINKCELLSHAPEDONOTDELETE" val="p7L2FWu6gSkedwt.qosQYxw"/>
</p:tagLst>
</file>

<file path=ppt/tags/tag108.xml><?xml version="1.0" encoding="utf-8"?>
<p:tagLst xmlns:a="http://schemas.openxmlformats.org/drawingml/2006/main" xmlns:r="http://schemas.openxmlformats.org/officeDocument/2006/relationships" xmlns:p="http://schemas.openxmlformats.org/presentationml/2006/main">
  <p:tag name="THINKCELLSHAPEDONOTDELETE" val="pjt3Z3zvelkStbdeqAbjncQ"/>
</p:tagLst>
</file>

<file path=ppt/tags/tag109.xml><?xml version="1.0" encoding="utf-8"?>
<p:tagLst xmlns:a="http://schemas.openxmlformats.org/drawingml/2006/main" xmlns:r="http://schemas.openxmlformats.org/officeDocument/2006/relationships" xmlns:p="http://schemas.openxmlformats.org/presentationml/2006/main">
  <p:tag name="THINKCELLSHAPEDONOTDELETE" val="pRwBtcRW_7k.Lg7R_WbzH7A"/>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b8K5ZLzVdUa6ykFftSKGvA"/>
</p:tagLst>
</file>

<file path=ppt/tags/tag110.xml><?xml version="1.0" encoding="utf-8"?>
<p:tagLst xmlns:a="http://schemas.openxmlformats.org/drawingml/2006/main" xmlns:r="http://schemas.openxmlformats.org/officeDocument/2006/relationships" xmlns:p="http://schemas.openxmlformats.org/presentationml/2006/main">
  <p:tag name="THINKCELLSHAPEDONOTDELETE" val="p41axcBrXY0O8o_zDdqgvhA"/>
</p:tagLst>
</file>

<file path=ppt/tags/tag111.xml><?xml version="1.0" encoding="utf-8"?>
<p:tagLst xmlns:a="http://schemas.openxmlformats.org/drawingml/2006/main" xmlns:r="http://schemas.openxmlformats.org/officeDocument/2006/relationships" xmlns:p="http://schemas.openxmlformats.org/presentationml/2006/main">
  <p:tag name="THINKCELLSHAPEDONOTDELETE" val="pbkr5.VZZp02vpaqtGlH72g"/>
</p:tagLst>
</file>

<file path=ppt/tags/tag112.xml><?xml version="1.0" encoding="utf-8"?>
<p:tagLst xmlns:a="http://schemas.openxmlformats.org/drawingml/2006/main" xmlns:r="http://schemas.openxmlformats.org/officeDocument/2006/relationships" xmlns:p="http://schemas.openxmlformats.org/presentationml/2006/main">
  <p:tag name="THINKCELLSHAPEDONOTDELETE" val="pBEm_IIOrskG7At0_9VXjsw"/>
</p:tagLst>
</file>

<file path=ppt/tags/tag113.xml><?xml version="1.0" encoding="utf-8"?>
<p:tagLst xmlns:a="http://schemas.openxmlformats.org/drawingml/2006/main" xmlns:r="http://schemas.openxmlformats.org/officeDocument/2006/relationships" xmlns:p="http://schemas.openxmlformats.org/presentationml/2006/main">
  <p:tag name="THINKCELLSHAPEDONOTDELETE" val="p0o5xNoK89UiMFZps9fNjDA"/>
</p:tagLst>
</file>

<file path=ppt/tags/tag114.xml><?xml version="1.0" encoding="utf-8"?>
<p:tagLst xmlns:a="http://schemas.openxmlformats.org/drawingml/2006/main" xmlns:r="http://schemas.openxmlformats.org/officeDocument/2006/relationships" xmlns:p="http://schemas.openxmlformats.org/presentationml/2006/main">
  <p:tag name="THINKCELLSHAPEDONOTDELETE" val="pZZIqYYl58U.HA2IWrFop5g"/>
</p:tagLst>
</file>

<file path=ppt/tags/tag115.xml><?xml version="1.0" encoding="utf-8"?>
<p:tagLst xmlns:a="http://schemas.openxmlformats.org/drawingml/2006/main" xmlns:r="http://schemas.openxmlformats.org/officeDocument/2006/relationships" xmlns:p="http://schemas.openxmlformats.org/presentationml/2006/main">
  <p:tag name="THINKCELLSHAPEDONOTDELETE" val="pUmR1MWD24UCNuV7CdDjtmg"/>
</p:tagLst>
</file>

<file path=ppt/tags/tag116.xml><?xml version="1.0" encoding="utf-8"?>
<p:tagLst xmlns:a="http://schemas.openxmlformats.org/drawingml/2006/main" xmlns:r="http://schemas.openxmlformats.org/officeDocument/2006/relationships" xmlns:p="http://schemas.openxmlformats.org/presentationml/2006/main">
  <p:tag name="THINKCELLSHAPEDONOTDELETE" val="paRbMUvC9iEKmxF2d_zsnbQ"/>
</p:tagLst>
</file>

<file path=ppt/tags/tag117.xml><?xml version="1.0" encoding="utf-8"?>
<p:tagLst xmlns:a="http://schemas.openxmlformats.org/drawingml/2006/main" xmlns:r="http://schemas.openxmlformats.org/officeDocument/2006/relationships" xmlns:p="http://schemas.openxmlformats.org/presentationml/2006/main">
  <p:tag name="THINKCELLSHAPEDONOTDELETE" val="pqrAb6THjB0.Qx.gMKU.MuA"/>
</p:tagLst>
</file>

<file path=ppt/tags/tag118.xml><?xml version="1.0" encoding="utf-8"?>
<p:tagLst xmlns:a="http://schemas.openxmlformats.org/drawingml/2006/main" xmlns:r="http://schemas.openxmlformats.org/officeDocument/2006/relationships" xmlns:p="http://schemas.openxmlformats.org/presentationml/2006/main">
  <p:tag name="THINKCELLSHAPEDONOTDELETE" val="pERhbzptNhUGORQRqJt_NqA"/>
</p:tagLst>
</file>

<file path=ppt/tags/tag119.xml><?xml version="1.0" encoding="utf-8"?>
<p:tagLst xmlns:a="http://schemas.openxmlformats.org/drawingml/2006/main" xmlns:r="http://schemas.openxmlformats.org/officeDocument/2006/relationships" xmlns:p="http://schemas.openxmlformats.org/presentationml/2006/main">
  <p:tag name="THINKCELLSHAPEDONOTDELETE" val="pLD2pyKew3kauPGjbB454WQ"/>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prugT1K4SvUevdVpXGp1tJw"/>
</p:tagLst>
</file>

<file path=ppt/tags/tag120.xml><?xml version="1.0" encoding="utf-8"?>
<p:tagLst xmlns:a="http://schemas.openxmlformats.org/drawingml/2006/main" xmlns:r="http://schemas.openxmlformats.org/officeDocument/2006/relationships" xmlns:p="http://schemas.openxmlformats.org/presentationml/2006/main">
  <p:tag name="THINKCELLSHAPEDONOTDELETE" val="p7flg_A3zpUebXoP7j18taA"/>
</p:tagLst>
</file>

<file path=ppt/tags/tag121.xml><?xml version="1.0" encoding="utf-8"?>
<p:tagLst xmlns:a="http://schemas.openxmlformats.org/drawingml/2006/main" xmlns:r="http://schemas.openxmlformats.org/officeDocument/2006/relationships" xmlns:p="http://schemas.openxmlformats.org/presentationml/2006/main">
  <p:tag name="THINKCELLSHAPEDONOTDELETE" val="pbSaTyj5YvUaJJtxzF6WRJw"/>
</p:tagLst>
</file>

<file path=ppt/tags/tag122.xml><?xml version="1.0" encoding="utf-8"?>
<p:tagLst xmlns:a="http://schemas.openxmlformats.org/drawingml/2006/main" xmlns:r="http://schemas.openxmlformats.org/officeDocument/2006/relationships" xmlns:p="http://schemas.openxmlformats.org/presentationml/2006/main">
  <p:tag name="THINKCELLSHAPEDONOTDELETE" val="pg4PDt2TuDUmR.8qF7emGSg"/>
</p:tagLst>
</file>

<file path=ppt/tags/tag123.xml><?xml version="1.0" encoding="utf-8"?>
<p:tagLst xmlns:a="http://schemas.openxmlformats.org/drawingml/2006/main" xmlns:r="http://schemas.openxmlformats.org/officeDocument/2006/relationships" xmlns:p="http://schemas.openxmlformats.org/presentationml/2006/main">
  <p:tag name="THINKCELLSHAPEDONOTDELETE" val="pooFu00gPKEGlR1HLQQREHA"/>
</p:tagLst>
</file>

<file path=ppt/tags/tag124.xml><?xml version="1.0" encoding="utf-8"?>
<p:tagLst xmlns:a="http://schemas.openxmlformats.org/drawingml/2006/main" xmlns:r="http://schemas.openxmlformats.org/officeDocument/2006/relationships" xmlns:p="http://schemas.openxmlformats.org/presentationml/2006/main">
  <p:tag name="THINKCELLSHAPEDONOTDELETE" val="pgdjjC08DV06dubSg4OqcrQ"/>
</p:tagLst>
</file>

<file path=ppt/tags/tag125.xml><?xml version="1.0" encoding="utf-8"?>
<p:tagLst xmlns:a="http://schemas.openxmlformats.org/drawingml/2006/main" xmlns:r="http://schemas.openxmlformats.org/officeDocument/2006/relationships" xmlns:p="http://schemas.openxmlformats.org/presentationml/2006/main">
  <p:tag name="THINKCELLSHAPEDONOTDELETE" val="plJMDq6TeWkeMQhxGrLkuBw"/>
</p:tagLst>
</file>

<file path=ppt/tags/tag126.xml><?xml version="1.0" encoding="utf-8"?>
<p:tagLst xmlns:a="http://schemas.openxmlformats.org/drawingml/2006/main" xmlns:r="http://schemas.openxmlformats.org/officeDocument/2006/relationships" xmlns:p="http://schemas.openxmlformats.org/presentationml/2006/main">
  <p:tag name="THINKCELLSHAPEDONOTDELETE" val="p.CIaNGrYFE67xHP8GU1Oxw"/>
</p:tagLst>
</file>

<file path=ppt/tags/tag127.xml><?xml version="1.0" encoding="utf-8"?>
<p:tagLst xmlns:a="http://schemas.openxmlformats.org/drawingml/2006/main" xmlns:r="http://schemas.openxmlformats.org/officeDocument/2006/relationships" xmlns:p="http://schemas.openxmlformats.org/presentationml/2006/main">
  <p:tag name="THINKCELLSHAPEDONOTDELETE" val="p6wIO_X8a8EOlkrwbFKjsCA"/>
</p:tagLst>
</file>

<file path=ppt/tags/tag128.xml><?xml version="1.0" encoding="utf-8"?>
<p:tagLst xmlns:a="http://schemas.openxmlformats.org/drawingml/2006/main" xmlns:r="http://schemas.openxmlformats.org/officeDocument/2006/relationships" xmlns:p="http://schemas.openxmlformats.org/presentationml/2006/main">
  <p:tag name="THINKCELLSHAPEDONOTDELETE" val="ps9t_wHLYiUm8r9R01aEHbg"/>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plOHp437Chkm1mmM1EFDa1g"/>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pFyf6spNYc0KUFyu10RWzcA"/>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pxPX6veYTtEGQkwFfGHfMUA"/>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psJETAq3g20aeJpViTecVKA"/>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phS8po.KPOUa92EW_magsRw"/>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pRBP2Twpfw0es_0Ef6GzFUA"/>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pCncIAidDe0CK2UT9hFEcH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tqfXHW1kWUKLs9ATDQGhlg"/>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pbGO_afZWS0en2eIkfuA5Cw"/>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ptEb9xXlvR0qXGT085sU3JQ"/>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pu0mMjfHteEmzmQfw51husw"/>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p8rn.U7.6oUaF1O3zR_jtJw"/>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pQ0yIFWRYqEWoNtXC4EU55Q"/>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p2plCzs5vn0.8OltwwFLzKQ"/>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p4pwaWU0Oo0iR0NyOa8yXww"/>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pDTd7qwKFskywuFNf7c6mWQ"/>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pOAr5SnjbNkmCmSwVwGhOfg"/>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pIImMnhcfmEu6NxvxhbUyhQ"/>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dz0O8inKpkaPMDOlqXHXDA"/>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pSXZ8AZCD8UeZkUUdDQ2WTg"/>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pL0QXonm0I0yTQJbHV98.7Q"/>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pe4cFqxC72EO0j7OS.e1peQ"/>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plvfYx3XxPUWQYFwP5A1A9g"/>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pmkvJ9uYDkUOKCr1flStWKw"/>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px41v6NOILEW69a4s4CGIOw"/>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poV51Mhehk0q1kDurBnQ9uw"/>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pxVWtP3vYNEGKqOTfHqeKEw"/>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plzPd80wKkE2zWgD85ujG1A"/>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p3etYglpG60qwabxvSLRFug"/>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myHOW_lsy062ckfi72JsGg"/>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pi4zjQEb6oEO0wZ.ll6MH5Q"/>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ptqZPykyDLEeTmXMUWEKUFg"/>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pHNBZACTOPUC8AEvAeo3dLw"/>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ptU6k52bJzUygnY9vy1Qmhg"/>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pr7cGUXuKd0e8Li0VWgpxYg"/>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pJIcjGV1V8USUZzQ5Qafi2w"/>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pvsfi_QJ9GE.FgrUSb0CVbg"/>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pA9YRArEh7UKbVaP5PLddKA"/>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pb2DnPXl6L0aBUUAOCe5RFg"/>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plKgae8yN60Ovb_wqNKvp1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z5eTB_X_DUu.U4LnlId1TA"/>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pbtWDUjgVv0yXkNfKyWJchw"/>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p2f2AXIAJ4katdi7F2Qs3Nw"/>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p8DQ1PN7AdUevfGMpIopSrQ"/>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p2XHaElwG0UynFNRDwZ9i_g"/>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pXFIU40Yv6Ei_cQjpYNnbOg"/>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psIvEwv52XUqc0jASAF2z6Q"/>
</p:tagLst>
</file>

<file path=ppt/tags/tag56.xml><?xml version="1.0" encoding="utf-8"?>
<p:tagLst xmlns:a="http://schemas.openxmlformats.org/drawingml/2006/main" xmlns:r="http://schemas.openxmlformats.org/officeDocument/2006/relationships" xmlns:p="http://schemas.openxmlformats.org/presentationml/2006/main">
  <p:tag name="THINKCELLSHAPEDONOTDELETE" val="pb15P13O_XUS22f1O9GO4NA"/>
</p:tagLst>
</file>

<file path=ppt/tags/tag57.xml><?xml version="1.0" encoding="utf-8"?>
<p:tagLst xmlns:a="http://schemas.openxmlformats.org/drawingml/2006/main" xmlns:r="http://schemas.openxmlformats.org/officeDocument/2006/relationships" xmlns:p="http://schemas.openxmlformats.org/presentationml/2006/main">
  <p:tag name="THINKCELLSHAPEDONOTDELETE" val="puGm5_F3NgUOOSEVd7Wjdug"/>
</p:tagLst>
</file>

<file path=ppt/tags/tag58.xml><?xml version="1.0" encoding="utf-8"?>
<p:tagLst xmlns:a="http://schemas.openxmlformats.org/drawingml/2006/main" xmlns:r="http://schemas.openxmlformats.org/officeDocument/2006/relationships" xmlns:p="http://schemas.openxmlformats.org/presentationml/2006/main">
  <p:tag name="THINKCELLSHAPEDONOTDELETE" val="pJWYSPa5Drk2uKbOd_ITy8A"/>
</p:tagLst>
</file>

<file path=ppt/tags/tag59.xml><?xml version="1.0" encoding="utf-8"?>
<p:tagLst xmlns:a="http://schemas.openxmlformats.org/drawingml/2006/main" xmlns:r="http://schemas.openxmlformats.org/officeDocument/2006/relationships" xmlns:p="http://schemas.openxmlformats.org/presentationml/2006/main">
  <p:tag name="THINKCELLSHAPEDONOTDELETE" val="pxx9rJ5B0Sk6TIcbbMPxxHA"/>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CPrXoVaoE0SSywh4mf6khA"/>
</p:tagLst>
</file>

<file path=ppt/tags/tag60.xml><?xml version="1.0" encoding="utf-8"?>
<p:tagLst xmlns:a="http://schemas.openxmlformats.org/drawingml/2006/main" xmlns:r="http://schemas.openxmlformats.org/officeDocument/2006/relationships" xmlns:p="http://schemas.openxmlformats.org/presentationml/2006/main">
  <p:tag name="THINKCELLSHAPEDONOTDELETE" val="ppZ3qSY6gkEuC.p80EDCj9w"/>
</p:tagLst>
</file>

<file path=ppt/tags/tag61.xml><?xml version="1.0" encoding="utf-8"?>
<p:tagLst xmlns:a="http://schemas.openxmlformats.org/drawingml/2006/main" xmlns:r="http://schemas.openxmlformats.org/officeDocument/2006/relationships" xmlns:p="http://schemas.openxmlformats.org/presentationml/2006/main">
  <p:tag name="THINKCELLSHAPEDONOTDELETE" val="pnBe73At64EulMcqvFIJimQ"/>
</p:tagLst>
</file>

<file path=ppt/tags/tag62.xml><?xml version="1.0" encoding="utf-8"?>
<p:tagLst xmlns:a="http://schemas.openxmlformats.org/drawingml/2006/main" xmlns:r="http://schemas.openxmlformats.org/officeDocument/2006/relationships" xmlns:p="http://schemas.openxmlformats.org/presentationml/2006/main">
  <p:tag name="THINKCELLSHAPEDONOTDELETE" val="plCoeYJ4x70Ce7GZWb0zzcA"/>
</p:tagLst>
</file>

<file path=ppt/tags/tag63.xml><?xml version="1.0" encoding="utf-8"?>
<p:tagLst xmlns:a="http://schemas.openxmlformats.org/drawingml/2006/main" xmlns:r="http://schemas.openxmlformats.org/officeDocument/2006/relationships" xmlns:p="http://schemas.openxmlformats.org/presentationml/2006/main">
  <p:tag name="THINKCELLSHAPEDONOTDELETE" val="po62wiXgURkiu1gQLguog8w"/>
</p:tagLst>
</file>

<file path=ppt/tags/tag64.xml><?xml version="1.0" encoding="utf-8"?>
<p:tagLst xmlns:a="http://schemas.openxmlformats.org/drawingml/2006/main" xmlns:r="http://schemas.openxmlformats.org/officeDocument/2006/relationships" xmlns:p="http://schemas.openxmlformats.org/presentationml/2006/main">
  <p:tag name="THINKCELLSHAPEDONOTDELETE" val="pmvoZZmkIMkKrl5W4qOz2CQ"/>
</p:tagLst>
</file>

<file path=ppt/tags/tag65.xml><?xml version="1.0" encoding="utf-8"?>
<p:tagLst xmlns:a="http://schemas.openxmlformats.org/drawingml/2006/main" xmlns:r="http://schemas.openxmlformats.org/officeDocument/2006/relationships" xmlns:p="http://schemas.openxmlformats.org/presentationml/2006/main">
  <p:tag name="THINKCELLSHAPEDONOTDELETE" val="pUr3_ifCxi0isfBjuppE_tQ"/>
</p:tagLst>
</file>

<file path=ppt/tags/tag66.xml><?xml version="1.0" encoding="utf-8"?>
<p:tagLst xmlns:a="http://schemas.openxmlformats.org/drawingml/2006/main" xmlns:r="http://schemas.openxmlformats.org/officeDocument/2006/relationships" xmlns:p="http://schemas.openxmlformats.org/presentationml/2006/main">
  <p:tag name="THINKCELLSHAPEDONOTDELETE" val="pDsCOL5l2OEyg5GMenReJYw"/>
</p:tagLst>
</file>

<file path=ppt/tags/tag67.xml><?xml version="1.0" encoding="utf-8"?>
<p:tagLst xmlns:a="http://schemas.openxmlformats.org/drawingml/2006/main" xmlns:r="http://schemas.openxmlformats.org/officeDocument/2006/relationships" xmlns:p="http://schemas.openxmlformats.org/presentationml/2006/main">
  <p:tag name="THINKCELLSHAPEDONOTDELETE" val="pucB.3HXqkkOXqZ5ijI2cwg"/>
</p:tagLst>
</file>

<file path=ppt/tags/tag68.xml><?xml version="1.0" encoding="utf-8"?>
<p:tagLst xmlns:a="http://schemas.openxmlformats.org/drawingml/2006/main" xmlns:r="http://schemas.openxmlformats.org/officeDocument/2006/relationships" xmlns:p="http://schemas.openxmlformats.org/presentationml/2006/main">
  <p:tag name="THINKCELLSHAPEDONOTDELETE" val="p6hqeSk_U4kielR5KtW710A"/>
</p:tagLst>
</file>

<file path=ppt/tags/tag69.xml><?xml version="1.0" encoding="utf-8"?>
<p:tagLst xmlns:a="http://schemas.openxmlformats.org/drawingml/2006/main" xmlns:r="http://schemas.openxmlformats.org/officeDocument/2006/relationships" xmlns:p="http://schemas.openxmlformats.org/presentationml/2006/main">
  <p:tag name="THINKCELLSHAPEDONOTDELETE" val="pXJ653qi4t0ednie_A.PWYA"/>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OoOHqNWL6U._QAZvZ6KEkw"/>
</p:tagLst>
</file>

<file path=ppt/tags/tag70.xml><?xml version="1.0" encoding="utf-8"?>
<p:tagLst xmlns:a="http://schemas.openxmlformats.org/drawingml/2006/main" xmlns:r="http://schemas.openxmlformats.org/officeDocument/2006/relationships" xmlns:p="http://schemas.openxmlformats.org/presentationml/2006/main">
  <p:tag name="THINKCELLSHAPEDONOTDELETE" val="p2XWqRyEWkk6Yc4eT3H3AWQ"/>
</p:tagLst>
</file>

<file path=ppt/tags/tag71.xml><?xml version="1.0" encoding="utf-8"?>
<p:tagLst xmlns:a="http://schemas.openxmlformats.org/drawingml/2006/main" xmlns:r="http://schemas.openxmlformats.org/officeDocument/2006/relationships" xmlns:p="http://schemas.openxmlformats.org/presentationml/2006/main">
  <p:tag name="THINKCELLSHAPEDONOTDELETE" val="pZOGk.Q_7K06L_ewkD_Ffuw"/>
</p:tagLst>
</file>

<file path=ppt/tags/tag72.xml><?xml version="1.0" encoding="utf-8"?>
<p:tagLst xmlns:a="http://schemas.openxmlformats.org/drawingml/2006/main" xmlns:r="http://schemas.openxmlformats.org/officeDocument/2006/relationships" xmlns:p="http://schemas.openxmlformats.org/presentationml/2006/main">
  <p:tag name="THINKCELLSHAPEDONOTDELETE" val="podBhgp4wekmPgijkV0nRMw"/>
</p:tagLst>
</file>

<file path=ppt/tags/tag73.xml><?xml version="1.0" encoding="utf-8"?>
<p:tagLst xmlns:a="http://schemas.openxmlformats.org/drawingml/2006/main" xmlns:r="http://schemas.openxmlformats.org/officeDocument/2006/relationships" xmlns:p="http://schemas.openxmlformats.org/presentationml/2006/main">
  <p:tag name="THINKCELLSHAPEDONOTDELETE" val="pCUiZHkhXOkuz8vazoNZ.Sw"/>
</p:tagLst>
</file>

<file path=ppt/tags/tag74.xml><?xml version="1.0" encoding="utf-8"?>
<p:tagLst xmlns:a="http://schemas.openxmlformats.org/drawingml/2006/main" xmlns:r="http://schemas.openxmlformats.org/officeDocument/2006/relationships" xmlns:p="http://schemas.openxmlformats.org/presentationml/2006/main">
  <p:tag name="THINKCELLSHAPEDONOTDELETE" val="ptKTLH8DVyky4qsYxWMid2Q"/>
</p:tagLst>
</file>

<file path=ppt/tags/tag75.xml><?xml version="1.0" encoding="utf-8"?>
<p:tagLst xmlns:a="http://schemas.openxmlformats.org/drawingml/2006/main" xmlns:r="http://schemas.openxmlformats.org/officeDocument/2006/relationships" xmlns:p="http://schemas.openxmlformats.org/presentationml/2006/main">
  <p:tag name="THINKCELLSHAPEDONOTDELETE" val="pwIKdwW36kEeE8tdV0C1IRA"/>
</p:tagLst>
</file>

<file path=ppt/tags/tag76.xml><?xml version="1.0" encoding="utf-8"?>
<p:tagLst xmlns:a="http://schemas.openxmlformats.org/drawingml/2006/main" xmlns:r="http://schemas.openxmlformats.org/officeDocument/2006/relationships" xmlns:p="http://schemas.openxmlformats.org/presentationml/2006/main">
  <p:tag name="THINKCELLSHAPEDONOTDELETE" val="pkhZDENdHfEKcHIBpfJJz8Q"/>
</p:tagLst>
</file>

<file path=ppt/tags/tag77.xml><?xml version="1.0" encoding="utf-8"?>
<p:tagLst xmlns:a="http://schemas.openxmlformats.org/drawingml/2006/main" xmlns:r="http://schemas.openxmlformats.org/officeDocument/2006/relationships" xmlns:p="http://schemas.openxmlformats.org/presentationml/2006/main">
  <p:tag name="THINKCELLSHAPEDONOTDELETE" val="pB_bpq8.hnEqOEHzDw3vzZQ"/>
</p:tagLst>
</file>

<file path=ppt/tags/tag78.xml><?xml version="1.0" encoding="utf-8"?>
<p:tagLst xmlns:a="http://schemas.openxmlformats.org/drawingml/2006/main" xmlns:r="http://schemas.openxmlformats.org/officeDocument/2006/relationships" xmlns:p="http://schemas.openxmlformats.org/presentationml/2006/main">
  <p:tag name="THINKCELLSHAPEDONOTDELETE" val="pLI6fffcHEkOVDmrMWy95Xw"/>
</p:tagLst>
</file>

<file path=ppt/tags/tag79.xml><?xml version="1.0" encoding="utf-8"?>
<p:tagLst xmlns:a="http://schemas.openxmlformats.org/drawingml/2006/main" xmlns:r="http://schemas.openxmlformats.org/officeDocument/2006/relationships" xmlns:p="http://schemas.openxmlformats.org/presentationml/2006/main">
  <p:tag name="THINKCELLSHAPEDONOTDELETE" val="pr_208LiZcUmVn.NmgP_6Yw"/>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dUz3CXThVUyETQcLPoMTAA"/>
</p:tagLst>
</file>

<file path=ppt/tags/tag80.xml><?xml version="1.0" encoding="utf-8"?>
<p:tagLst xmlns:a="http://schemas.openxmlformats.org/drawingml/2006/main" xmlns:r="http://schemas.openxmlformats.org/officeDocument/2006/relationships" xmlns:p="http://schemas.openxmlformats.org/presentationml/2006/main">
  <p:tag name="THINKCELLSHAPEDONOTDELETE" val="p1t0WO3gHRU6FQgSs_DF5Fg"/>
</p:tagLst>
</file>

<file path=ppt/tags/tag81.xml><?xml version="1.0" encoding="utf-8"?>
<p:tagLst xmlns:a="http://schemas.openxmlformats.org/drawingml/2006/main" xmlns:r="http://schemas.openxmlformats.org/officeDocument/2006/relationships" xmlns:p="http://schemas.openxmlformats.org/presentationml/2006/main">
  <p:tag name="THINKCELLSHAPEDONOTDELETE" val="pLsE0rbnS60GqWS7AKyyAMA"/>
</p:tagLst>
</file>

<file path=ppt/tags/tag82.xml><?xml version="1.0" encoding="utf-8"?>
<p:tagLst xmlns:a="http://schemas.openxmlformats.org/drawingml/2006/main" xmlns:r="http://schemas.openxmlformats.org/officeDocument/2006/relationships" xmlns:p="http://schemas.openxmlformats.org/presentationml/2006/main">
  <p:tag name="THINKCELLSHAPEDONOTDELETE" val="pEPXdH7i4bUyyi3ISQ2Ei6A"/>
</p:tagLst>
</file>

<file path=ppt/tags/tag83.xml><?xml version="1.0" encoding="utf-8"?>
<p:tagLst xmlns:a="http://schemas.openxmlformats.org/drawingml/2006/main" xmlns:r="http://schemas.openxmlformats.org/officeDocument/2006/relationships" xmlns:p="http://schemas.openxmlformats.org/presentationml/2006/main">
  <p:tag name="THINKCELLSHAPEDONOTDELETE" val="pUzF93ARm.UawR6jpOiCYOQ"/>
</p:tagLst>
</file>

<file path=ppt/tags/tag84.xml><?xml version="1.0" encoding="utf-8"?>
<p:tagLst xmlns:a="http://schemas.openxmlformats.org/drawingml/2006/main" xmlns:r="http://schemas.openxmlformats.org/officeDocument/2006/relationships" xmlns:p="http://schemas.openxmlformats.org/presentationml/2006/main">
  <p:tag name="THINKCELLSHAPEDONOTDELETE" val="pniXWyiyfzUik5vmyVaEecw"/>
</p:tagLst>
</file>

<file path=ppt/tags/tag85.xml><?xml version="1.0" encoding="utf-8"?>
<p:tagLst xmlns:a="http://schemas.openxmlformats.org/drawingml/2006/main" xmlns:r="http://schemas.openxmlformats.org/officeDocument/2006/relationships" xmlns:p="http://schemas.openxmlformats.org/presentationml/2006/main">
  <p:tag name="THINKCELLSHAPEDONOTDELETE" val="pkUmrktc1hEG3yk3IKphgTQ"/>
</p:tagLst>
</file>

<file path=ppt/tags/tag86.xml><?xml version="1.0" encoding="utf-8"?>
<p:tagLst xmlns:a="http://schemas.openxmlformats.org/drawingml/2006/main" xmlns:r="http://schemas.openxmlformats.org/officeDocument/2006/relationships" xmlns:p="http://schemas.openxmlformats.org/presentationml/2006/main">
  <p:tag name="THINKCELLSHAPEDONOTDELETE" val="pIrFNlbYOgkqw.thvIi6exg"/>
</p:tagLst>
</file>

<file path=ppt/tags/tag87.xml><?xml version="1.0" encoding="utf-8"?>
<p:tagLst xmlns:a="http://schemas.openxmlformats.org/drawingml/2006/main" xmlns:r="http://schemas.openxmlformats.org/officeDocument/2006/relationships" xmlns:p="http://schemas.openxmlformats.org/presentationml/2006/main">
  <p:tag name="THINKCELLSHAPEDONOTDELETE" val="p8UboUdej_kCDmiJ2ZaXP3w"/>
</p:tagLst>
</file>

<file path=ppt/tags/tag88.xml><?xml version="1.0" encoding="utf-8"?>
<p:tagLst xmlns:a="http://schemas.openxmlformats.org/drawingml/2006/main" xmlns:r="http://schemas.openxmlformats.org/officeDocument/2006/relationships" xmlns:p="http://schemas.openxmlformats.org/presentationml/2006/main">
  <p:tag name="THINKCELLSHAPEDONOTDELETE" val="pczqWSQ0_F0qf1PTjrE3udw"/>
</p:tagLst>
</file>

<file path=ppt/tags/tag89.xml><?xml version="1.0" encoding="utf-8"?>
<p:tagLst xmlns:a="http://schemas.openxmlformats.org/drawingml/2006/main" xmlns:r="http://schemas.openxmlformats.org/officeDocument/2006/relationships" xmlns:p="http://schemas.openxmlformats.org/presentationml/2006/main">
  <p:tag name="THINKCELLSHAPEDONOTDELETE" val="p5X68oGXD20awmirCuB5n8g"/>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AST5YASkW0CtfSjcOQ7Xww"/>
</p:tagLst>
</file>

<file path=ppt/tags/tag90.xml><?xml version="1.0" encoding="utf-8"?>
<p:tagLst xmlns:a="http://schemas.openxmlformats.org/drawingml/2006/main" xmlns:r="http://schemas.openxmlformats.org/officeDocument/2006/relationships" xmlns:p="http://schemas.openxmlformats.org/presentationml/2006/main">
  <p:tag name="THINKCELLSHAPEDONOTDELETE" val="pAEPOJBX2SU2unl8pQuItXA"/>
</p:tagLst>
</file>

<file path=ppt/tags/tag91.xml><?xml version="1.0" encoding="utf-8"?>
<p:tagLst xmlns:a="http://schemas.openxmlformats.org/drawingml/2006/main" xmlns:r="http://schemas.openxmlformats.org/officeDocument/2006/relationships" xmlns:p="http://schemas.openxmlformats.org/presentationml/2006/main">
  <p:tag name="THINKCELLSHAPEDONOTDELETE" val="pd88hZSIv5UOe9U3PXpjNBg"/>
</p:tagLst>
</file>

<file path=ppt/tags/tag92.xml><?xml version="1.0" encoding="utf-8"?>
<p:tagLst xmlns:a="http://schemas.openxmlformats.org/drawingml/2006/main" xmlns:r="http://schemas.openxmlformats.org/officeDocument/2006/relationships" xmlns:p="http://schemas.openxmlformats.org/presentationml/2006/main">
  <p:tag name="THINKCELLSHAPEDONOTDELETE" val="pwGCulKUU8EqlKMbDb8XpHA"/>
</p:tagLst>
</file>

<file path=ppt/tags/tag93.xml><?xml version="1.0" encoding="utf-8"?>
<p:tagLst xmlns:a="http://schemas.openxmlformats.org/drawingml/2006/main" xmlns:r="http://schemas.openxmlformats.org/officeDocument/2006/relationships" xmlns:p="http://schemas.openxmlformats.org/presentationml/2006/main">
  <p:tag name="THINKCELLSHAPEDONOTDELETE" val="pEoud4iaBU0O8wmMwQPxHcA"/>
</p:tagLst>
</file>

<file path=ppt/tags/tag94.xml><?xml version="1.0" encoding="utf-8"?>
<p:tagLst xmlns:a="http://schemas.openxmlformats.org/drawingml/2006/main" xmlns:r="http://schemas.openxmlformats.org/officeDocument/2006/relationships" xmlns:p="http://schemas.openxmlformats.org/presentationml/2006/main">
  <p:tag name="THINKCELLSHAPEDONOTDELETE" val="pe8UpCQ.BsEOusXO_ZVlGog"/>
</p:tagLst>
</file>

<file path=ppt/tags/tag95.xml><?xml version="1.0" encoding="utf-8"?>
<p:tagLst xmlns:a="http://schemas.openxmlformats.org/drawingml/2006/main" xmlns:r="http://schemas.openxmlformats.org/officeDocument/2006/relationships" xmlns:p="http://schemas.openxmlformats.org/presentationml/2006/main">
  <p:tag name="THINKCELLSHAPEDONOTDELETE" val="paRow06plV0uEgUr6IkmZJQ"/>
</p:tagLst>
</file>

<file path=ppt/tags/tag96.xml><?xml version="1.0" encoding="utf-8"?>
<p:tagLst xmlns:a="http://schemas.openxmlformats.org/drawingml/2006/main" xmlns:r="http://schemas.openxmlformats.org/officeDocument/2006/relationships" xmlns:p="http://schemas.openxmlformats.org/presentationml/2006/main">
  <p:tag name="THINKCELLSHAPEDONOTDELETE" val="pLTsz1C2HgUyjm0mS9ojn5Q"/>
</p:tagLst>
</file>

<file path=ppt/tags/tag97.xml><?xml version="1.0" encoding="utf-8"?>
<p:tagLst xmlns:a="http://schemas.openxmlformats.org/drawingml/2006/main" xmlns:r="http://schemas.openxmlformats.org/officeDocument/2006/relationships" xmlns:p="http://schemas.openxmlformats.org/presentationml/2006/main">
  <p:tag name="THINKCELLSHAPEDONOTDELETE" val="plC7RNwVqw0Kk01Hzn0j1Cw"/>
</p:tagLst>
</file>

<file path=ppt/tags/tag98.xml><?xml version="1.0" encoding="utf-8"?>
<p:tagLst xmlns:a="http://schemas.openxmlformats.org/drawingml/2006/main" xmlns:r="http://schemas.openxmlformats.org/officeDocument/2006/relationships" xmlns:p="http://schemas.openxmlformats.org/presentationml/2006/main">
  <p:tag name="THINKCELLSHAPEDONOTDELETE" val="p38uG0Slc7k2jfnBAh9hIXw"/>
</p:tagLst>
</file>

<file path=ppt/tags/tag99.xml><?xml version="1.0" encoding="utf-8"?>
<p:tagLst xmlns:a="http://schemas.openxmlformats.org/drawingml/2006/main" xmlns:r="http://schemas.openxmlformats.org/officeDocument/2006/relationships" xmlns:p="http://schemas.openxmlformats.org/presentationml/2006/main">
  <p:tag name="THINKCELLSHAPEDONOTDELETE" val="pGNFdTn1fmUiVf.ddxpzNWg"/>
</p:tagLst>
</file>

<file path=ppt/theme/theme1.xml><?xml version="1.0" encoding="utf-8"?>
<a:theme xmlns:a="http://schemas.openxmlformats.org/drawingml/2006/main" name="pp_etat_de_fribourg">
  <a:themeElements>
    <a:clrScheme name="Staat Fribourg">
      <a:dk1>
        <a:srgbClr val="000000"/>
      </a:dk1>
      <a:lt1>
        <a:srgbClr val="FFFFFF"/>
      </a:lt1>
      <a:dk2>
        <a:srgbClr val="7F7F7F"/>
      </a:dk2>
      <a:lt2>
        <a:srgbClr val="C0C0C0"/>
      </a:lt2>
      <a:accent1>
        <a:srgbClr val="D4DADE"/>
      </a:accent1>
      <a:accent2>
        <a:srgbClr val="98ADC2"/>
      </a:accent2>
      <a:accent3>
        <a:srgbClr val="5D7FA1"/>
      </a:accent3>
      <a:accent4>
        <a:srgbClr val="4A6580"/>
      </a:accent4>
      <a:accent5>
        <a:srgbClr val="E6EAEC"/>
      </a:accent5>
      <a:accent6>
        <a:srgbClr val="899CB0"/>
      </a:accent6>
      <a:hlink>
        <a:srgbClr val="5D7FA1"/>
      </a:hlink>
      <a:folHlink>
        <a:srgbClr val="4A65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a:solidFill>
            <a:schemeClr val="accent1"/>
          </a:solid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12700">
          <a:solidFill>
            <a:schemeClr val="accent1"/>
          </a:solidFill>
        </a:ln>
        <a:effectLst/>
      </a:spPr>
      <a:bodyPr/>
      <a:lstStyle/>
      <a:style>
        <a:lnRef idx="2">
          <a:schemeClr val="accent1"/>
        </a:lnRef>
        <a:fillRef idx="0">
          <a:schemeClr val="accent1"/>
        </a:fillRef>
        <a:effectRef idx="1">
          <a:schemeClr val="accent1"/>
        </a:effectRef>
        <a:fontRef idx="minor">
          <a:schemeClr val="tx1"/>
        </a:fontRef>
      </a:style>
    </a:lnDef>
    <a:txDef>
      <a:spPr/>
      <a:bodyPr vert="horz" wrap="square" lIns="0" tIns="0" rIns="0" bIns="0" rtlCol="0">
        <a:spAutoFit/>
      </a:bodyPr>
      <a:lstStyle>
        <a:defPPr>
          <a:lnSpc>
            <a:spcPts val="1900"/>
          </a:lnSpc>
          <a:spcAft>
            <a:spcPts val="600"/>
          </a:spcAft>
          <a:buClr>
            <a:srgbClr val="074EA1"/>
          </a:buClr>
          <a:defRPr sz="1600" b="1" dirty="0" err="1" smtClean="0"/>
        </a:defPPr>
      </a:lstStyle>
    </a:txDef>
  </a:objectDefaults>
  <a:extraClrSchemeLst>
    <a:extraClrScheme>
      <a:clrScheme name="FDP_Powerpointvorlage_DE_4_logos 1">
        <a:dk1>
          <a:srgbClr val="000000"/>
        </a:dk1>
        <a:lt1>
          <a:srgbClr val="FFFFFF"/>
        </a:lt1>
        <a:dk2>
          <a:srgbClr val="7F7F7F"/>
        </a:dk2>
        <a:lt2>
          <a:srgbClr val="C0C0C0"/>
        </a:lt2>
        <a:accent1>
          <a:srgbClr val="D4DADE"/>
        </a:accent1>
        <a:accent2>
          <a:srgbClr val="98ADC2"/>
        </a:accent2>
        <a:accent3>
          <a:srgbClr val="FFFFFF"/>
        </a:accent3>
        <a:accent4>
          <a:srgbClr val="000000"/>
        </a:accent4>
        <a:accent5>
          <a:srgbClr val="E6EAEC"/>
        </a:accent5>
        <a:accent6>
          <a:srgbClr val="899CB0"/>
        </a:accent6>
        <a:hlink>
          <a:srgbClr val="5D7FA1"/>
        </a:hlink>
        <a:folHlink>
          <a:srgbClr val="4A65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C13272D67FADC4E9D1623F23531826C" ma:contentTypeVersion="5" ma:contentTypeDescription="Crée un document." ma:contentTypeScope="" ma:versionID="f59db1ec1edc028f60ae6b466e535ec5">
  <xsd:schema xmlns:xsd="http://www.w3.org/2001/XMLSchema" xmlns:xs="http://www.w3.org/2001/XMLSchema" xmlns:p="http://schemas.microsoft.com/office/2006/metadata/properties" xmlns:ns2="9bcd9909-4ebb-4090-ad48-cbb092d31795" targetNamespace="http://schemas.microsoft.com/office/2006/metadata/properties" ma:root="true" ma:fieldsID="86949516fa3ef299d25793cb72e6d639" ns2:_="">
    <xsd:import namespace="9bcd9909-4ebb-4090-ad48-cbb092d3179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Genrededocume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cd9909-4ebb-4090-ad48-cbb092d3179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Genrededocuments" ma:index="12" nillable="true" ma:displayName="Genre de documents" ma:format="Dropdown" ma:internalName="Genrededocuments">
      <xsd:simpleType>
        <xsd:restriction base="dms:Choice">
          <xsd:enumeration value="Word"/>
          <xsd:enumeration value="Logo"/>
          <xsd:enumeration value="PowerPoint"/>
          <xsd:enumeration value="Excel"/>
          <xsd:enumeration value="Photoshop"/>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Genrededocuments xmlns="9bcd9909-4ebb-4090-ad48-cbb092d31795">PowerPoint</Genrededocuments>
  </documentManagement>
</p:properties>
</file>

<file path=customXml/itemProps1.xml><?xml version="1.0" encoding="utf-8"?>
<ds:datastoreItem xmlns:ds="http://schemas.openxmlformats.org/officeDocument/2006/customXml" ds:itemID="{A70E3240-1F8E-489F-AE45-3F1E579473D9}">
  <ds:schemaRefs>
    <ds:schemaRef ds:uri="http://schemas.microsoft.com/sharepoint/v3/contenttype/forms"/>
  </ds:schemaRefs>
</ds:datastoreItem>
</file>

<file path=customXml/itemProps2.xml><?xml version="1.0" encoding="utf-8"?>
<ds:datastoreItem xmlns:ds="http://schemas.openxmlformats.org/officeDocument/2006/customXml" ds:itemID="{AF324849-1B1C-49E0-B61C-7CC85792F6A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bcd9909-4ebb-4090-ad48-cbb092d3179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8C32B49-0A17-494A-9080-32B7FC99843E}">
  <ds:schemaRefs>
    <ds:schemaRef ds:uri="http://schemas.microsoft.com/office/2006/metadata/properties"/>
    <ds:schemaRef ds:uri="http://schemas.microsoft.com/office/infopath/2007/PartnerControls"/>
    <ds:schemaRef ds:uri="9bcd9909-4ebb-4090-ad48-cbb092d31795"/>
  </ds:schemaRefs>
</ds:datastoreItem>
</file>

<file path=docProps/app.xml><?xml version="1.0" encoding="utf-8"?>
<Properties xmlns="http://schemas.openxmlformats.org/officeDocument/2006/extended-properties" xmlns:vt="http://schemas.openxmlformats.org/officeDocument/2006/docPropsVTypes">
  <Template>Modèle PowerPoint FR</Template>
  <TotalTime>0</TotalTime>
  <Words>527</Words>
  <Application>Microsoft Office PowerPoint</Application>
  <PresentationFormat>Affichage à l'écran (4:3)</PresentationFormat>
  <Paragraphs>58</Paragraphs>
  <Slides>8</Slides>
  <Notes>1</Notes>
  <HiddenSlides>0</HiddenSlides>
  <MMClips>0</MMClips>
  <ScaleCrop>false</ScaleCrop>
  <HeadingPairs>
    <vt:vector size="8" baseType="variant">
      <vt:variant>
        <vt:lpstr>Polices utilisées</vt:lpstr>
      </vt:variant>
      <vt:variant>
        <vt:i4>5</vt:i4>
      </vt:variant>
      <vt:variant>
        <vt:lpstr>Thème</vt:lpstr>
      </vt:variant>
      <vt:variant>
        <vt:i4>1</vt:i4>
      </vt:variant>
      <vt:variant>
        <vt:lpstr>Serveurs OLE incorporés</vt:lpstr>
      </vt:variant>
      <vt:variant>
        <vt:i4>1</vt:i4>
      </vt:variant>
      <vt:variant>
        <vt:lpstr>Titres des diapositives</vt:lpstr>
      </vt:variant>
      <vt:variant>
        <vt:i4>8</vt:i4>
      </vt:variant>
    </vt:vector>
  </HeadingPairs>
  <TitlesOfParts>
    <vt:vector size="15" baseType="lpstr">
      <vt:lpstr>Aptos</vt:lpstr>
      <vt:lpstr>Arial</vt:lpstr>
      <vt:lpstr>Calibri</vt:lpstr>
      <vt:lpstr>Lucida Grande</vt:lpstr>
      <vt:lpstr>Wingdings</vt:lpstr>
      <vt:lpstr>pp_etat_de_fribourg</vt:lpstr>
      <vt:lpstr>think-cell Slide</vt:lpstr>
      <vt:lpstr>Advanced Nursing Practice in Freiburg —</vt:lpstr>
      <vt:lpstr>Rechtlicher Kontext</vt:lpstr>
      <vt:lpstr>Rechtlicher Kontext</vt:lpstr>
      <vt:lpstr>Rechtlicher Kontext</vt:lpstr>
      <vt:lpstr>Rechtlicher Kontext</vt:lpstr>
      <vt:lpstr>Rechtlicher Kontext</vt:lpstr>
      <vt:lpstr>Rechtlicher Kontext</vt:lpstr>
      <vt:lpstr>Schlussfolgerungen</vt:lpstr>
    </vt:vector>
  </TitlesOfParts>
  <Company>EtatFR-Staatfr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Chassot Sophie</dc:creator>
  <cp:lastModifiedBy>Chassot Sophie</cp:lastModifiedBy>
  <cp:revision>35</cp:revision>
  <cp:lastPrinted>2010-03-18T08:00:30Z</cp:lastPrinted>
  <dcterms:created xsi:type="dcterms:W3CDTF">2024-09-17T14:20:55Z</dcterms:created>
  <dcterms:modified xsi:type="dcterms:W3CDTF">2024-09-23T14:50:53Z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0x010100AC13272D67FADC4E9D1623F23531826C</vt:lpwstr>
  </property>
</Properties>
</file>