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  <p:sldMasterId id="2147483656" r:id="rId6"/>
    <p:sldMasterId id="2147483679" r:id="rId7"/>
  </p:sldMasterIdLst>
  <p:notesMasterIdLst>
    <p:notesMasterId r:id="rId18"/>
  </p:notesMasterIdLst>
  <p:handoutMasterIdLst>
    <p:handoutMasterId r:id="rId19"/>
  </p:handoutMasterIdLst>
  <p:sldIdLst>
    <p:sldId id="268" r:id="rId8"/>
    <p:sldId id="485" r:id="rId9"/>
    <p:sldId id="498" r:id="rId10"/>
    <p:sldId id="503" r:id="rId11"/>
    <p:sldId id="502" r:id="rId12"/>
    <p:sldId id="478" r:id="rId13"/>
    <p:sldId id="504" r:id="rId14"/>
    <p:sldId id="505" r:id="rId15"/>
    <p:sldId id="501" r:id="rId16"/>
    <p:sldId id="260" r:id="rId17"/>
  </p:sldIdLst>
  <p:sldSz cx="12192000" cy="6858000"/>
  <p:notesSz cx="7315200" cy="96012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n Greyerz Salome BAG" initials="vGSB" lastIdx="18" clrIdx="0">
    <p:extLst>
      <p:ext uri="{19B8F6BF-5375-455C-9EA6-DF929625EA0E}">
        <p15:presenceInfo xmlns:p15="http://schemas.microsoft.com/office/powerpoint/2012/main" userId="S-1-5-21-3993060671-4215906946-993041443-66525" providerId="AD"/>
      </p:ext>
    </p:extLst>
  </p:cmAuthor>
  <p:cmAuthor id="2" name="Wenger Daniel BAG" initials="WDB" lastIdx="2" clrIdx="1">
    <p:extLst>
      <p:ext uri="{19B8F6BF-5375-455C-9EA6-DF929625EA0E}">
        <p15:presenceInfo xmlns:p15="http://schemas.microsoft.com/office/powerpoint/2012/main" userId="S-1-5-21-3993060671-4215906946-993041443-489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00000"/>
    <a:srgbClr val="E2EBEE"/>
    <a:srgbClr val="ECF2F4"/>
    <a:srgbClr val="77A0B0"/>
    <a:srgbClr val="D9D9D9"/>
    <a:srgbClr val="A3BEC9"/>
    <a:srgbClr val="D3E0E5"/>
    <a:srgbClr val="3A6077"/>
    <a:srgbClr val="AEC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55241" autoAdjust="0"/>
  </p:normalViewPr>
  <p:slideViewPr>
    <p:cSldViewPr snapToGrid="0">
      <p:cViewPr>
        <p:scale>
          <a:sx n="70" d="100"/>
          <a:sy n="70" d="100"/>
        </p:scale>
        <p:origin x="500" y="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8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A6EEDC9-38CA-137E-EF30-FE1B6CBE3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A5184-4619-627E-D9F8-B25D196E5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90" y="1"/>
            <a:ext cx="3169920" cy="48172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A3FA631-2FE6-C04C-BED0-69414B075425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6F2367-AF7C-CAD1-8612-58A61BFF9E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162638-C948-1FB2-EDE0-B349ED4CC6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20" cy="48172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94564CAD-8A4C-D44B-A8D3-21B93DD4823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7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1"/>
            <a:ext cx="3169920" cy="481727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236877E-3B0A-428A-9FC0-2C9CF0F28171}" type="datetimeFigureOut">
              <a:rPr lang="en-CH" smtClean="0"/>
              <a:t>09/25/2024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172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471035C-637E-4335-A20F-EC013B268EF4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931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25" indent="-177725">
              <a:buFontTx/>
              <a:buChar char="-"/>
            </a:pPr>
            <a:endParaRPr lang="fr-CH" baseline="0" dirty="0"/>
          </a:p>
          <a:p>
            <a:pPr marL="177725" indent="-177725">
              <a:buFontTx/>
              <a:buChar char="-"/>
            </a:pPr>
            <a:endParaRPr lang="fr-CH" baseline="0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1486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723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1035C-637E-4335-A20F-EC013B268EF4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48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9553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None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96208" indent="-296208">
              <a:lnSpc>
                <a:spcPts val="1348"/>
              </a:lnSpc>
              <a:spcAft>
                <a:spcPts val="1244"/>
              </a:spcAft>
              <a:buFontTx/>
              <a:buChar char="-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348"/>
              </a:lnSpc>
              <a:spcAft>
                <a:spcPts val="1244"/>
              </a:spcAft>
              <a:buFontTx/>
              <a:buNone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452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6268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98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4867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993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None/>
            </a:pPr>
            <a:endParaRPr lang="fr-CH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None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348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96208" indent="-296208">
              <a:lnSpc>
                <a:spcPts val="1348"/>
              </a:lnSpc>
              <a:spcAft>
                <a:spcPts val="1244"/>
              </a:spcAft>
              <a:buFontTx/>
              <a:buChar char="-"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1348"/>
              </a:lnSpc>
              <a:spcAft>
                <a:spcPts val="1244"/>
              </a:spcAft>
              <a:buFontTx/>
              <a:buNone/>
            </a:pPr>
            <a:endParaRPr lang="fr-CH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1035C-637E-4335-A20F-EC013B268EF4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187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1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C7D548C2-A268-BA9C-2F94-BA8395A5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FAA4C8B1-DD95-8880-5C5E-AC079232D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0C249-843F-A5C3-D2FA-6EBEBB87B1E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37EBA-B231-E504-D5DD-DBB988275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C314A-80B0-636F-3482-62573E46A3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BBD63F5-E0C2-4197-99DB-BFBEED74DA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77A0B0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56628584-B880-487B-9EBA-F3CF1A6389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CB54AC5A-5D8B-4501-A1EB-4A52D98BDE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3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0831749-8E81-BECC-68E5-45DF0EFC1520}"/>
              </a:ext>
            </a:extLst>
          </p:cNvPr>
          <p:cNvSpPr/>
          <p:nvPr userDrawn="1"/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Wave 6">
            <a:extLst>
              <a:ext uri="{FF2B5EF4-FFF2-40B4-BE49-F238E27FC236}">
                <a16:creationId xmlns:a16="http://schemas.microsoft.com/office/drawing/2014/main" id="{79A5443B-4346-3E12-8176-E40AB069251A}"/>
              </a:ext>
            </a:extLst>
          </p:cNvPr>
          <p:cNvSpPr/>
          <p:nvPr userDrawn="1"/>
        </p:nvSpPr>
        <p:spPr>
          <a:xfrm>
            <a:off x="-1775751" y="3554246"/>
            <a:ext cx="14975004" cy="4106758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20529 w 14975004"/>
              <a:gd name="connsiteY0" fmla="*/ 842258 h 4106758"/>
              <a:gd name="connsiteX1" fmla="*/ 14256164 w 14975004"/>
              <a:gd name="connsiteY1" fmla="*/ 223133 h 4106758"/>
              <a:gd name="connsiteX2" fmla="*/ 13884689 w 14975004"/>
              <a:gd name="connsiteY2" fmla="*/ 3814534 h 4106758"/>
              <a:gd name="connsiteX3" fmla="*/ 974504 w 14975004"/>
              <a:gd name="connsiteY3" fmla="*/ 3554184 h 4106758"/>
              <a:gd name="connsiteX4" fmla="*/ 920529 w 14975004"/>
              <a:gd name="connsiteY4" fmla="*/ 842258 h 410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5004" h="4106758">
                <a:moveTo>
                  <a:pt x="920529" y="842258"/>
                </a:moveTo>
                <a:cubicBezTo>
                  <a:pt x="6300249" y="-2507632"/>
                  <a:pt x="6457094" y="5582797"/>
                  <a:pt x="14256164" y="223133"/>
                </a:cubicBezTo>
                <a:cubicBezTo>
                  <a:pt x="14256164" y="1191667"/>
                  <a:pt x="16098299" y="3259359"/>
                  <a:pt x="13884689" y="3814534"/>
                </a:cubicBezTo>
                <a:cubicBezTo>
                  <a:pt x="11671079" y="4369709"/>
                  <a:pt x="3135197" y="4049563"/>
                  <a:pt x="974504" y="3554184"/>
                </a:cubicBezTo>
                <a:cubicBezTo>
                  <a:pt x="-1186189" y="3058805"/>
                  <a:pt x="920529" y="2852192"/>
                  <a:pt x="920529" y="84225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Wave 6">
            <a:extLst>
              <a:ext uri="{FF2B5EF4-FFF2-40B4-BE49-F238E27FC236}">
                <a16:creationId xmlns:a16="http://schemas.microsoft.com/office/drawing/2014/main" id="{83F09C09-0A57-5A77-FCAF-C20C9D6C3E8B}"/>
              </a:ext>
            </a:extLst>
          </p:cNvPr>
          <p:cNvSpPr/>
          <p:nvPr userDrawn="1"/>
        </p:nvSpPr>
        <p:spPr>
          <a:xfrm>
            <a:off x="-219975" y="4303446"/>
            <a:ext cx="14092885" cy="4157134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58428 w 14955753"/>
              <a:gd name="connsiteY0" fmla="*/ 2047875 h 3828846"/>
              <a:gd name="connsiteX1" fmla="*/ 14236913 w 14955753"/>
              <a:gd name="connsiteY1" fmla="*/ 0 h 3828846"/>
              <a:gd name="connsiteX2" fmla="*/ 13865438 w 14955753"/>
              <a:gd name="connsiteY2" fmla="*/ 3591401 h 3828846"/>
              <a:gd name="connsiteX3" fmla="*/ 955253 w 14955753"/>
              <a:gd name="connsiteY3" fmla="*/ 3331051 h 3828846"/>
              <a:gd name="connsiteX4" fmla="*/ 958428 w 14955753"/>
              <a:gd name="connsiteY4" fmla="*/ 2047875 h 3828846"/>
              <a:gd name="connsiteX0" fmla="*/ 958428 w 14207168"/>
              <a:gd name="connsiteY0" fmla="*/ 2705100 h 4534605"/>
              <a:gd name="connsiteX1" fmla="*/ 10750763 w 14207168"/>
              <a:gd name="connsiteY1" fmla="*/ 0 h 4534605"/>
              <a:gd name="connsiteX2" fmla="*/ 13865438 w 14207168"/>
              <a:gd name="connsiteY2" fmla="*/ 4248626 h 4534605"/>
              <a:gd name="connsiteX3" fmla="*/ 955253 w 14207168"/>
              <a:gd name="connsiteY3" fmla="*/ 3988276 h 4534605"/>
              <a:gd name="connsiteX4" fmla="*/ 958428 w 14207168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84454"/>
              <a:gd name="connsiteY0" fmla="*/ 3038475 h 4892614"/>
              <a:gd name="connsiteX1" fmla="*/ 10950788 w 14784454"/>
              <a:gd name="connsiteY1" fmla="*/ 0 h 4892614"/>
              <a:gd name="connsiteX2" fmla="*/ 13865438 w 14784454"/>
              <a:gd name="connsiteY2" fmla="*/ 4582001 h 4892614"/>
              <a:gd name="connsiteX3" fmla="*/ 955253 w 14784454"/>
              <a:gd name="connsiteY3" fmla="*/ 4321651 h 4892614"/>
              <a:gd name="connsiteX4" fmla="*/ 958428 w 14784454"/>
              <a:gd name="connsiteY4" fmla="*/ 3038475 h 4892614"/>
              <a:gd name="connsiteX0" fmla="*/ 958428 w 16647167"/>
              <a:gd name="connsiteY0" fmla="*/ 2571750 h 4391404"/>
              <a:gd name="connsiteX1" fmla="*/ 14370263 w 16647167"/>
              <a:gd name="connsiteY1" fmla="*/ 0 h 4391404"/>
              <a:gd name="connsiteX2" fmla="*/ 13865438 w 16647167"/>
              <a:gd name="connsiteY2" fmla="*/ 4115276 h 4391404"/>
              <a:gd name="connsiteX3" fmla="*/ 955253 w 16647167"/>
              <a:gd name="connsiteY3" fmla="*/ 3854926 h 4391404"/>
              <a:gd name="connsiteX4" fmla="*/ 958428 w 16647167"/>
              <a:gd name="connsiteY4" fmla="*/ 2571750 h 4391404"/>
              <a:gd name="connsiteX0" fmla="*/ 958428 w 16795516"/>
              <a:gd name="connsiteY0" fmla="*/ 1990725 h 3767478"/>
              <a:gd name="connsiteX1" fmla="*/ 14579813 w 16795516"/>
              <a:gd name="connsiteY1" fmla="*/ 0 h 3767478"/>
              <a:gd name="connsiteX2" fmla="*/ 13865438 w 16795516"/>
              <a:gd name="connsiteY2" fmla="*/ 3534251 h 3767478"/>
              <a:gd name="connsiteX3" fmla="*/ 955253 w 16795516"/>
              <a:gd name="connsiteY3" fmla="*/ 3273901 h 3767478"/>
              <a:gd name="connsiteX4" fmla="*/ 958428 w 16795516"/>
              <a:gd name="connsiteY4" fmla="*/ 1990725 h 3767478"/>
              <a:gd name="connsiteX0" fmla="*/ 958428 w 16795516"/>
              <a:gd name="connsiteY0" fmla="*/ 3241649 h 5018402"/>
              <a:gd name="connsiteX1" fmla="*/ 14579813 w 16795516"/>
              <a:gd name="connsiteY1" fmla="*/ 1250924 h 5018402"/>
              <a:gd name="connsiteX2" fmla="*/ 13865438 w 16795516"/>
              <a:gd name="connsiteY2" fmla="*/ 4785175 h 5018402"/>
              <a:gd name="connsiteX3" fmla="*/ 955253 w 16795516"/>
              <a:gd name="connsiteY3" fmla="*/ 4524825 h 5018402"/>
              <a:gd name="connsiteX4" fmla="*/ 958428 w 16795516"/>
              <a:gd name="connsiteY4" fmla="*/ 3241649 h 5018402"/>
              <a:gd name="connsiteX0" fmla="*/ 958428 w 16843325"/>
              <a:gd name="connsiteY0" fmla="*/ 2393223 h 4065467"/>
              <a:gd name="connsiteX1" fmla="*/ 14646488 w 16843325"/>
              <a:gd name="connsiteY1" fmla="*/ 1821723 h 4065467"/>
              <a:gd name="connsiteX2" fmla="*/ 13865438 w 16843325"/>
              <a:gd name="connsiteY2" fmla="*/ 3936749 h 4065467"/>
              <a:gd name="connsiteX3" fmla="*/ 955253 w 16843325"/>
              <a:gd name="connsiteY3" fmla="*/ 3676399 h 4065467"/>
              <a:gd name="connsiteX4" fmla="*/ 958428 w 16843325"/>
              <a:gd name="connsiteY4" fmla="*/ 2393223 h 4065467"/>
              <a:gd name="connsiteX0" fmla="*/ 958428 w 16912115"/>
              <a:gd name="connsiteY0" fmla="*/ 2595077 h 4295314"/>
              <a:gd name="connsiteX1" fmla="*/ 14741738 w 16912115"/>
              <a:gd name="connsiteY1" fmla="*/ 1642577 h 4295314"/>
              <a:gd name="connsiteX2" fmla="*/ 13865438 w 16912115"/>
              <a:gd name="connsiteY2" fmla="*/ 4138603 h 4295314"/>
              <a:gd name="connsiteX3" fmla="*/ 955253 w 16912115"/>
              <a:gd name="connsiteY3" fmla="*/ 3878253 h 4295314"/>
              <a:gd name="connsiteX4" fmla="*/ 958428 w 16912115"/>
              <a:gd name="connsiteY4" fmla="*/ 2595077 h 4295314"/>
              <a:gd name="connsiteX0" fmla="*/ 958428 w 16912115"/>
              <a:gd name="connsiteY0" fmla="*/ 1574521 h 3274758"/>
              <a:gd name="connsiteX1" fmla="*/ 14741738 w 16912115"/>
              <a:gd name="connsiteY1" fmla="*/ 622021 h 3274758"/>
              <a:gd name="connsiteX2" fmla="*/ 13865438 w 16912115"/>
              <a:gd name="connsiteY2" fmla="*/ 3118047 h 3274758"/>
              <a:gd name="connsiteX3" fmla="*/ 955253 w 16912115"/>
              <a:gd name="connsiteY3" fmla="*/ 2857697 h 3274758"/>
              <a:gd name="connsiteX4" fmla="*/ 958428 w 16912115"/>
              <a:gd name="connsiteY4" fmla="*/ 1574521 h 3274758"/>
              <a:gd name="connsiteX0" fmla="*/ 958428 w 16857324"/>
              <a:gd name="connsiteY0" fmla="*/ 1574521 h 3519512"/>
              <a:gd name="connsiteX1" fmla="*/ 14741738 w 16857324"/>
              <a:gd name="connsiteY1" fmla="*/ 622021 h 3519512"/>
              <a:gd name="connsiteX2" fmla="*/ 13865438 w 16857324"/>
              <a:gd name="connsiteY2" fmla="*/ 3118047 h 3519512"/>
              <a:gd name="connsiteX3" fmla="*/ 955253 w 16857324"/>
              <a:gd name="connsiteY3" fmla="*/ 2857697 h 3519512"/>
              <a:gd name="connsiteX4" fmla="*/ 958428 w 16857324"/>
              <a:gd name="connsiteY4" fmla="*/ 1574521 h 3519512"/>
              <a:gd name="connsiteX0" fmla="*/ 972538 w 16931445"/>
              <a:gd name="connsiteY0" fmla="*/ 1574521 h 4092125"/>
              <a:gd name="connsiteX1" fmla="*/ 14755848 w 16931445"/>
              <a:gd name="connsiteY1" fmla="*/ 622021 h 4092125"/>
              <a:gd name="connsiteX2" fmla="*/ 14070048 w 16931445"/>
              <a:gd name="connsiteY2" fmla="*/ 3794322 h 4092125"/>
              <a:gd name="connsiteX3" fmla="*/ 969363 w 16931445"/>
              <a:gd name="connsiteY3" fmla="*/ 2857697 h 4092125"/>
              <a:gd name="connsiteX4" fmla="*/ 972538 w 16931445"/>
              <a:gd name="connsiteY4" fmla="*/ 1574521 h 4092125"/>
              <a:gd name="connsiteX0" fmla="*/ 972538 w 17350318"/>
              <a:gd name="connsiteY0" fmla="*/ 1574521 h 3849278"/>
              <a:gd name="connsiteX1" fmla="*/ 14755848 w 17350318"/>
              <a:gd name="connsiteY1" fmla="*/ 622021 h 3849278"/>
              <a:gd name="connsiteX2" fmla="*/ 14070048 w 17350318"/>
              <a:gd name="connsiteY2" fmla="*/ 3794322 h 3849278"/>
              <a:gd name="connsiteX3" fmla="*/ 969363 w 17350318"/>
              <a:gd name="connsiteY3" fmla="*/ 2857697 h 3849278"/>
              <a:gd name="connsiteX4" fmla="*/ 972538 w 17350318"/>
              <a:gd name="connsiteY4" fmla="*/ 1574521 h 3849278"/>
              <a:gd name="connsiteX0" fmla="*/ 188008 w 16146064"/>
              <a:gd name="connsiteY0" fmla="*/ 1574521 h 4210878"/>
              <a:gd name="connsiteX1" fmla="*/ 13971318 w 16146064"/>
              <a:gd name="connsiteY1" fmla="*/ 622021 h 4210878"/>
              <a:gd name="connsiteX2" fmla="*/ 13285518 w 16146064"/>
              <a:gd name="connsiteY2" fmla="*/ 3794322 h 4210878"/>
              <a:gd name="connsiteX3" fmla="*/ 1461183 w 16146064"/>
              <a:gd name="connsiteY3" fmla="*/ 3934022 h 4210878"/>
              <a:gd name="connsiteX4" fmla="*/ 188008 w 16146064"/>
              <a:gd name="connsiteY4" fmla="*/ 1574521 h 4210878"/>
              <a:gd name="connsiteX0" fmla="*/ 625565 w 16583621"/>
              <a:gd name="connsiteY0" fmla="*/ 1574521 h 4210878"/>
              <a:gd name="connsiteX1" fmla="*/ 14408875 w 16583621"/>
              <a:gd name="connsiteY1" fmla="*/ 622021 h 4210878"/>
              <a:gd name="connsiteX2" fmla="*/ 13723075 w 16583621"/>
              <a:gd name="connsiteY2" fmla="*/ 3794322 h 4210878"/>
              <a:gd name="connsiteX3" fmla="*/ 1898740 w 16583621"/>
              <a:gd name="connsiteY3" fmla="*/ 3934022 h 4210878"/>
              <a:gd name="connsiteX4" fmla="*/ 625565 w 16583621"/>
              <a:gd name="connsiteY4" fmla="*/ 1574521 h 4210878"/>
              <a:gd name="connsiteX0" fmla="*/ 625565 w 16583621"/>
              <a:gd name="connsiteY0" fmla="*/ 2114200 h 4750557"/>
              <a:gd name="connsiteX1" fmla="*/ 14408875 w 16583621"/>
              <a:gd name="connsiteY1" fmla="*/ 1161700 h 4750557"/>
              <a:gd name="connsiteX2" fmla="*/ 13723075 w 16583621"/>
              <a:gd name="connsiteY2" fmla="*/ 4334001 h 4750557"/>
              <a:gd name="connsiteX3" fmla="*/ 1898740 w 16583621"/>
              <a:gd name="connsiteY3" fmla="*/ 4473701 h 4750557"/>
              <a:gd name="connsiteX4" fmla="*/ 625565 w 16583621"/>
              <a:gd name="connsiteY4" fmla="*/ 2114200 h 4750557"/>
              <a:gd name="connsiteX0" fmla="*/ 625565 w 16849052"/>
              <a:gd name="connsiteY0" fmla="*/ 1861573 h 4442958"/>
              <a:gd name="connsiteX1" fmla="*/ 14770825 w 16849052"/>
              <a:gd name="connsiteY1" fmla="*/ 1909198 h 4442958"/>
              <a:gd name="connsiteX2" fmla="*/ 13723075 w 16849052"/>
              <a:gd name="connsiteY2" fmla="*/ 4081374 h 4442958"/>
              <a:gd name="connsiteX3" fmla="*/ 1898740 w 16849052"/>
              <a:gd name="connsiteY3" fmla="*/ 4221074 h 4442958"/>
              <a:gd name="connsiteX4" fmla="*/ 625565 w 16849052"/>
              <a:gd name="connsiteY4" fmla="*/ 1861573 h 4442958"/>
              <a:gd name="connsiteX0" fmla="*/ 625565 w 16849052"/>
              <a:gd name="connsiteY0" fmla="*/ 1297733 h 3879118"/>
              <a:gd name="connsiteX1" fmla="*/ 14770825 w 16849052"/>
              <a:gd name="connsiteY1" fmla="*/ 1345358 h 3879118"/>
              <a:gd name="connsiteX2" fmla="*/ 13723075 w 16849052"/>
              <a:gd name="connsiteY2" fmla="*/ 3517534 h 3879118"/>
              <a:gd name="connsiteX3" fmla="*/ 1898740 w 16849052"/>
              <a:gd name="connsiteY3" fmla="*/ 3657234 h 3879118"/>
              <a:gd name="connsiteX4" fmla="*/ 625565 w 16849052"/>
              <a:gd name="connsiteY4" fmla="*/ 1297733 h 3879118"/>
              <a:gd name="connsiteX0" fmla="*/ 625565 w 16708360"/>
              <a:gd name="connsiteY0" fmla="*/ 1339415 h 3939676"/>
              <a:gd name="connsiteX1" fmla="*/ 14580325 w 16708360"/>
              <a:gd name="connsiteY1" fmla="*/ 1025090 h 3939676"/>
              <a:gd name="connsiteX2" fmla="*/ 13723075 w 16708360"/>
              <a:gd name="connsiteY2" fmla="*/ 3559216 h 3939676"/>
              <a:gd name="connsiteX3" fmla="*/ 1898740 w 16708360"/>
              <a:gd name="connsiteY3" fmla="*/ 3698916 h 3939676"/>
              <a:gd name="connsiteX4" fmla="*/ 625565 w 16708360"/>
              <a:gd name="connsiteY4" fmla="*/ 1339415 h 3939676"/>
              <a:gd name="connsiteX0" fmla="*/ 625565 w 16708360"/>
              <a:gd name="connsiteY0" fmla="*/ 1872962 h 4473223"/>
              <a:gd name="connsiteX1" fmla="*/ 14580325 w 16708360"/>
              <a:gd name="connsiteY1" fmla="*/ 1558637 h 4473223"/>
              <a:gd name="connsiteX2" fmla="*/ 13723075 w 16708360"/>
              <a:gd name="connsiteY2" fmla="*/ 4092763 h 4473223"/>
              <a:gd name="connsiteX3" fmla="*/ 1898740 w 16708360"/>
              <a:gd name="connsiteY3" fmla="*/ 4232463 h 4473223"/>
              <a:gd name="connsiteX4" fmla="*/ 625565 w 16708360"/>
              <a:gd name="connsiteY4" fmla="*/ 1872962 h 4473223"/>
              <a:gd name="connsiteX0" fmla="*/ 625565 w 16708360"/>
              <a:gd name="connsiteY0" fmla="*/ 968651 h 3568912"/>
              <a:gd name="connsiteX1" fmla="*/ 14580325 w 16708360"/>
              <a:gd name="connsiteY1" fmla="*/ 654326 h 3568912"/>
              <a:gd name="connsiteX2" fmla="*/ 13723075 w 16708360"/>
              <a:gd name="connsiteY2" fmla="*/ 3188452 h 3568912"/>
              <a:gd name="connsiteX3" fmla="*/ 1898740 w 16708360"/>
              <a:gd name="connsiteY3" fmla="*/ 3328152 h 3568912"/>
              <a:gd name="connsiteX4" fmla="*/ 625565 w 16708360"/>
              <a:gd name="connsiteY4" fmla="*/ 968651 h 3568912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826211 h 4478541"/>
              <a:gd name="connsiteX1" fmla="*/ 15085150 w 17085707"/>
              <a:gd name="connsiteY1" fmla="*/ 607011 h 4478541"/>
              <a:gd name="connsiteX2" fmla="*/ 13723075 w 17085707"/>
              <a:gd name="connsiteY2" fmla="*/ 4046012 h 4478541"/>
              <a:gd name="connsiteX3" fmla="*/ 1898740 w 17085707"/>
              <a:gd name="connsiteY3" fmla="*/ 4185712 h 4478541"/>
              <a:gd name="connsiteX4" fmla="*/ 625565 w 17085707"/>
              <a:gd name="connsiteY4" fmla="*/ 1826211 h 4478541"/>
              <a:gd name="connsiteX0" fmla="*/ 625565 w 15415583"/>
              <a:gd name="connsiteY0" fmla="*/ 1826211 h 4478541"/>
              <a:gd name="connsiteX1" fmla="*/ 15085150 w 15415583"/>
              <a:gd name="connsiteY1" fmla="*/ 607011 h 4478541"/>
              <a:gd name="connsiteX2" fmla="*/ 13723075 w 15415583"/>
              <a:gd name="connsiteY2" fmla="*/ 4046012 h 4478541"/>
              <a:gd name="connsiteX3" fmla="*/ 1898740 w 15415583"/>
              <a:gd name="connsiteY3" fmla="*/ 4185712 h 4478541"/>
              <a:gd name="connsiteX4" fmla="*/ 625565 w 15415583"/>
              <a:gd name="connsiteY4" fmla="*/ 1826211 h 4478541"/>
              <a:gd name="connsiteX0" fmla="*/ 584264 w 15174520"/>
              <a:gd name="connsiteY0" fmla="*/ 1826211 h 4216135"/>
              <a:gd name="connsiteX1" fmla="*/ 15043849 w 15174520"/>
              <a:gd name="connsiteY1" fmla="*/ 607011 h 4216135"/>
              <a:gd name="connsiteX2" fmla="*/ 12757849 w 15174520"/>
              <a:gd name="connsiteY2" fmla="*/ 2998262 h 4216135"/>
              <a:gd name="connsiteX3" fmla="*/ 1857439 w 15174520"/>
              <a:gd name="connsiteY3" fmla="*/ 4185712 h 4216135"/>
              <a:gd name="connsiteX4" fmla="*/ 584264 w 15174520"/>
              <a:gd name="connsiteY4" fmla="*/ 1826211 h 4216135"/>
              <a:gd name="connsiteX0" fmla="*/ 584264 w 14092885"/>
              <a:gd name="connsiteY0" fmla="*/ 1769279 h 4157134"/>
              <a:gd name="connsiteX1" fmla="*/ 13643674 w 14092885"/>
              <a:gd name="connsiteY1" fmla="*/ 988229 h 4157134"/>
              <a:gd name="connsiteX2" fmla="*/ 12757849 w 14092885"/>
              <a:gd name="connsiteY2" fmla="*/ 2941330 h 4157134"/>
              <a:gd name="connsiteX3" fmla="*/ 1857439 w 14092885"/>
              <a:gd name="connsiteY3" fmla="*/ 4128780 h 4157134"/>
              <a:gd name="connsiteX4" fmla="*/ 584264 w 14092885"/>
              <a:gd name="connsiteY4" fmla="*/ 1769279 h 415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2885" h="4157134">
                <a:moveTo>
                  <a:pt x="584264" y="1769279"/>
                </a:moveTo>
                <a:cubicBezTo>
                  <a:pt x="7849934" y="-4114261"/>
                  <a:pt x="9359329" y="7081318"/>
                  <a:pt x="13643674" y="988229"/>
                </a:cubicBezTo>
                <a:cubicBezTo>
                  <a:pt x="14053249" y="1099513"/>
                  <a:pt x="14722222" y="2417905"/>
                  <a:pt x="12757849" y="2941330"/>
                </a:cubicBezTo>
                <a:cubicBezTo>
                  <a:pt x="10793476" y="3464755"/>
                  <a:pt x="3886370" y="4324122"/>
                  <a:pt x="1857439" y="4128780"/>
                </a:cubicBezTo>
                <a:cubicBezTo>
                  <a:pt x="-171492" y="3933438"/>
                  <a:pt x="-444436" y="2664788"/>
                  <a:pt x="584264" y="1769279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Wave 6">
            <a:extLst>
              <a:ext uri="{FF2B5EF4-FFF2-40B4-BE49-F238E27FC236}">
                <a16:creationId xmlns:a16="http://schemas.microsoft.com/office/drawing/2014/main" id="{A13682E1-BBBA-0234-6BE2-0BB67D6E42AA}"/>
              </a:ext>
            </a:extLst>
          </p:cNvPr>
          <p:cNvSpPr/>
          <p:nvPr userDrawn="1"/>
        </p:nvSpPr>
        <p:spPr>
          <a:xfrm>
            <a:off x="-762273" y="3429000"/>
            <a:ext cx="14434659" cy="5625239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58428 w 14955753"/>
              <a:gd name="connsiteY0" fmla="*/ 2047875 h 3828846"/>
              <a:gd name="connsiteX1" fmla="*/ 14236913 w 14955753"/>
              <a:gd name="connsiteY1" fmla="*/ 0 h 3828846"/>
              <a:gd name="connsiteX2" fmla="*/ 13865438 w 14955753"/>
              <a:gd name="connsiteY2" fmla="*/ 3591401 h 3828846"/>
              <a:gd name="connsiteX3" fmla="*/ 955253 w 14955753"/>
              <a:gd name="connsiteY3" fmla="*/ 3331051 h 3828846"/>
              <a:gd name="connsiteX4" fmla="*/ 958428 w 14955753"/>
              <a:gd name="connsiteY4" fmla="*/ 2047875 h 3828846"/>
              <a:gd name="connsiteX0" fmla="*/ 958428 w 14207168"/>
              <a:gd name="connsiteY0" fmla="*/ 2705100 h 4534605"/>
              <a:gd name="connsiteX1" fmla="*/ 10750763 w 14207168"/>
              <a:gd name="connsiteY1" fmla="*/ 0 h 4534605"/>
              <a:gd name="connsiteX2" fmla="*/ 13865438 w 14207168"/>
              <a:gd name="connsiteY2" fmla="*/ 4248626 h 4534605"/>
              <a:gd name="connsiteX3" fmla="*/ 955253 w 14207168"/>
              <a:gd name="connsiteY3" fmla="*/ 3988276 h 4534605"/>
              <a:gd name="connsiteX4" fmla="*/ 958428 w 14207168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84454"/>
              <a:gd name="connsiteY0" fmla="*/ 3038475 h 4892614"/>
              <a:gd name="connsiteX1" fmla="*/ 10950788 w 14784454"/>
              <a:gd name="connsiteY1" fmla="*/ 0 h 4892614"/>
              <a:gd name="connsiteX2" fmla="*/ 13865438 w 14784454"/>
              <a:gd name="connsiteY2" fmla="*/ 4582001 h 4892614"/>
              <a:gd name="connsiteX3" fmla="*/ 955253 w 14784454"/>
              <a:gd name="connsiteY3" fmla="*/ 4321651 h 4892614"/>
              <a:gd name="connsiteX4" fmla="*/ 958428 w 14784454"/>
              <a:gd name="connsiteY4" fmla="*/ 3038475 h 4892614"/>
              <a:gd name="connsiteX0" fmla="*/ 958428 w 16647167"/>
              <a:gd name="connsiteY0" fmla="*/ 2571750 h 4391404"/>
              <a:gd name="connsiteX1" fmla="*/ 14370263 w 16647167"/>
              <a:gd name="connsiteY1" fmla="*/ 0 h 4391404"/>
              <a:gd name="connsiteX2" fmla="*/ 13865438 w 16647167"/>
              <a:gd name="connsiteY2" fmla="*/ 4115276 h 4391404"/>
              <a:gd name="connsiteX3" fmla="*/ 955253 w 16647167"/>
              <a:gd name="connsiteY3" fmla="*/ 3854926 h 4391404"/>
              <a:gd name="connsiteX4" fmla="*/ 958428 w 16647167"/>
              <a:gd name="connsiteY4" fmla="*/ 2571750 h 4391404"/>
              <a:gd name="connsiteX0" fmla="*/ 958428 w 16795516"/>
              <a:gd name="connsiteY0" fmla="*/ 1990725 h 3767478"/>
              <a:gd name="connsiteX1" fmla="*/ 14579813 w 16795516"/>
              <a:gd name="connsiteY1" fmla="*/ 0 h 3767478"/>
              <a:gd name="connsiteX2" fmla="*/ 13865438 w 16795516"/>
              <a:gd name="connsiteY2" fmla="*/ 3534251 h 3767478"/>
              <a:gd name="connsiteX3" fmla="*/ 955253 w 16795516"/>
              <a:gd name="connsiteY3" fmla="*/ 3273901 h 3767478"/>
              <a:gd name="connsiteX4" fmla="*/ 958428 w 16795516"/>
              <a:gd name="connsiteY4" fmla="*/ 1990725 h 3767478"/>
              <a:gd name="connsiteX0" fmla="*/ 958428 w 16795516"/>
              <a:gd name="connsiteY0" fmla="*/ 3241649 h 5018402"/>
              <a:gd name="connsiteX1" fmla="*/ 14579813 w 16795516"/>
              <a:gd name="connsiteY1" fmla="*/ 1250924 h 5018402"/>
              <a:gd name="connsiteX2" fmla="*/ 13865438 w 16795516"/>
              <a:gd name="connsiteY2" fmla="*/ 4785175 h 5018402"/>
              <a:gd name="connsiteX3" fmla="*/ 955253 w 16795516"/>
              <a:gd name="connsiteY3" fmla="*/ 4524825 h 5018402"/>
              <a:gd name="connsiteX4" fmla="*/ 958428 w 16795516"/>
              <a:gd name="connsiteY4" fmla="*/ 3241649 h 5018402"/>
              <a:gd name="connsiteX0" fmla="*/ 958428 w 16843325"/>
              <a:gd name="connsiteY0" fmla="*/ 2393223 h 4065467"/>
              <a:gd name="connsiteX1" fmla="*/ 14646488 w 16843325"/>
              <a:gd name="connsiteY1" fmla="*/ 1821723 h 4065467"/>
              <a:gd name="connsiteX2" fmla="*/ 13865438 w 16843325"/>
              <a:gd name="connsiteY2" fmla="*/ 3936749 h 4065467"/>
              <a:gd name="connsiteX3" fmla="*/ 955253 w 16843325"/>
              <a:gd name="connsiteY3" fmla="*/ 3676399 h 4065467"/>
              <a:gd name="connsiteX4" fmla="*/ 958428 w 16843325"/>
              <a:gd name="connsiteY4" fmla="*/ 2393223 h 4065467"/>
              <a:gd name="connsiteX0" fmla="*/ 958428 w 16912115"/>
              <a:gd name="connsiteY0" fmla="*/ 2595077 h 4295314"/>
              <a:gd name="connsiteX1" fmla="*/ 14741738 w 16912115"/>
              <a:gd name="connsiteY1" fmla="*/ 1642577 h 4295314"/>
              <a:gd name="connsiteX2" fmla="*/ 13865438 w 16912115"/>
              <a:gd name="connsiteY2" fmla="*/ 4138603 h 4295314"/>
              <a:gd name="connsiteX3" fmla="*/ 955253 w 16912115"/>
              <a:gd name="connsiteY3" fmla="*/ 3878253 h 4295314"/>
              <a:gd name="connsiteX4" fmla="*/ 958428 w 16912115"/>
              <a:gd name="connsiteY4" fmla="*/ 2595077 h 4295314"/>
              <a:gd name="connsiteX0" fmla="*/ 958428 w 16912115"/>
              <a:gd name="connsiteY0" fmla="*/ 1574521 h 3274758"/>
              <a:gd name="connsiteX1" fmla="*/ 14741738 w 16912115"/>
              <a:gd name="connsiteY1" fmla="*/ 622021 h 3274758"/>
              <a:gd name="connsiteX2" fmla="*/ 13865438 w 16912115"/>
              <a:gd name="connsiteY2" fmla="*/ 3118047 h 3274758"/>
              <a:gd name="connsiteX3" fmla="*/ 955253 w 16912115"/>
              <a:gd name="connsiteY3" fmla="*/ 2857697 h 3274758"/>
              <a:gd name="connsiteX4" fmla="*/ 958428 w 16912115"/>
              <a:gd name="connsiteY4" fmla="*/ 1574521 h 3274758"/>
              <a:gd name="connsiteX0" fmla="*/ 958428 w 16857324"/>
              <a:gd name="connsiteY0" fmla="*/ 1574521 h 3519512"/>
              <a:gd name="connsiteX1" fmla="*/ 14741738 w 16857324"/>
              <a:gd name="connsiteY1" fmla="*/ 622021 h 3519512"/>
              <a:gd name="connsiteX2" fmla="*/ 13865438 w 16857324"/>
              <a:gd name="connsiteY2" fmla="*/ 3118047 h 3519512"/>
              <a:gd name="connsiteX3" fmla="*/ 955253 w 16857324"/>
              <a:gd name="connsiteY3" fmla="*/ 2857697 h 3519512"/>
              <a:gd name="connsiteX4" fmla="*/ 958428 w 16857324"/>
              <a:gd name="connsiteY4" fmla="*/ 1574521 h 3519512"/>
              <a:gd name="connsiteX0" fmla="*/ 972538 w 16931445"/>
              <a:gd name="connsiteY0" fmla="*/ 1574521 h 4092125"/>
              <a:gd name="connsiteX1" fmla="*/ 14755848 w 16931445"/>
              <a:gd name="connsiteY1" fmla="*/ 622021 h 4092125"/>
              <a:gd name="connsiteX2" fmla="*/ 14070048 w 16931445"/>
              <a:gd name="connsiteY2" fmla="*/ 3794322 h 4092125"/>
              <a:gd name="connsiteX3" fmla="*/ 969363 w 16931445"/>
              <a:gd name="connsiteY3" fmla="*/ 2857697 h 4092125"/>
              <a:gd name="connsiteX4" fmla="*/ 972538 w 16931445"/>
              <a:gd name="connsiteY4" fmla="*/ 1574521 h 4092125"/>
              <a:gd name="connsiteX0" fmla="*/ 972538 w 17350318"/>
              <a:gd name="connsiteY0" fmla="*/ 1574521 h 3849278"/>
              <a:gd name="connsiteX1" fmla="*/ 14755848 w 17350318"/>
              <a:gd name="connsiteY1" fmla="*/ 622021 h 3849278"/>
              <a:gd name="connsiteX2" fmla="*/ 14070048 w 17350318"/>
              <a:gd name="connsiteY2" fmla="*/ 3794322 h 3849278"/>
              <a:gd name="connsiteX3" fmla="*/ 969363 w 17350318"/>
              <a:gd name="connsiteY3" fmla="*/ 2857697 h 3849278"/>
              <a:gd name="connsiteX4" fmla="*/ 972538 w 17350318"/>
              <a:gd name="connsiteY4" fmla="*/ 1574521 h 3849278"/>
              <a:gd name="connsiteX0" fmla="*/ 188008 w 16146064"/>
              <a:gd name="connsiteY0" fmla="*/ 1574521 h 4210878"/>
              <a:gd name="connsiteX1" fmla="*/ 13971318 w 16146064"/>
              <a:gd name="connsiteY1" fmla="*/ 622021 h 4210878"/>
              <a:gd name="connsiteX2" fmla="*/ 13285518 w 16146064"/>
              <a:gd name="connsiteY2" fmla="*/ 3794322 h 4210878"/>
              <a:gd name="connsiteX3" fmla="*/ 1461183 w 16146064"/>
              <a:gd name="connsiteY3" fmla="*/ 3934022 h 4210878"/>
              <a:gd name="connsiteX4" fmla="*/ 188008 w 16146064"/>
              <a:gd name="connsiteY4" fmla="*/ 1574521 h 4210878"/>
              <a:gd name="connsiteX0" fmla="*/ 625565 w 16583621"/>
              <a:gd name="connsiteY0" fmla="*/ 1574521 h 4210878"/>
              <a:gd name="connsiteX1" fmla="*/ 14408875 w 16583621"/>
              <a:gd name="connsiteY1" fmla="*/ 622021 h 4210878"/>
              <a:gd name="connsiteX2" fmla="*/ 13723075 w 16583621"/>
              <a:gd name="connsiteY2" fmla="*/ 3794322 h 4210878"/>
              <a:gd name="connsiteX3" fmla="*/ 1898740 w 16583621"/>
              <a:gd name="connsiteY3" fmla="*/ 3934022 h 4210878"/>
              <a:gd name="connsiteX4" fmla="*/ 625565 w 16583621"/>
              <a:gd name="connsiteY4" fmla="*/ 1574521 h 4210878"/>
              <a:gd name="connsiteX0" fmla="*/ 625565 w 16583621"/>
              <a:gd name="connsiteY0" fmla="*/ 2114200 h 4750557"/>
              <a:gd name="connsiteX1" fmla="*/ 14408875 w 16583621"/>
              <a:gd name="connsiteY1" fmla="*/ 1161700 h 4750557"/>
              <a:gd name="connsiteX2" fmla="*/ 13723075 w 16583621"/>
              <a:gd name="connsiteY2" fmla="*/ 4334001 h 4750557"/>
              <a:gd name="connsiteX3" fmla="*/ 1898740 w 16583621"/>
              <a:gd name="connsiteY3" fmla="*/ 4473701 h 4750557"/>
              <a:gd name="connsiteX4" fmla="*/ 625565 w 16583621"/>
              <a:gd name="connsiteY4" fmla="*/ 2114200 h 4750557"/>
              <a:gd name="connsiteX0" fmla="*/ 625565 w 16849052"/>
              <a:gd name="connsiteY0" fmla="*/ 1861573 h 4442958"/>
              <a:gd name="connsiteX1" fmla="*/ 14770825 w 16849052"/>
              <a:gd name="connsiteY1" fmla="*/ 1909198 h 4442958"/>
              <a:gd name="connsiteX2" fmla="*/ 13723075 w 16849052"/>
              <a:gd name="connsiteY2" fmla="*/ 4081374 h 4442958"/>
              <a:gd name="connsiteX3" fmla="*/ 1898740 w 16849052"/>
              <a:gd name="connsiteY3" fmla="*/ 4221074 h 4442958"/>
              <a:gd name="connsiteX4" fmla="*/ 625565 w 16849052"/>
              <a:gd name="connsiteY4" fmla="*/ 1861573 h 4442958"/>
              <a:gd name="connsiteX0" fmla="*/ 625565 w 16849052"/>
              <a:gd name="connsiteY0" fmla="*/ 1297733 h 3879118"/>
              <a:gd name="connsiteX1" fmla="*/ 14770825 w 16849052"/>
              <a:gd name="connsiteY1" fmla="*/ 1345358 h 3879118"/>
              <a:gd name="connsiteX2" fmla="*/ 13723075 w 16849052"/>
              <a:gd name="connsiteY2" fmla="*/ 3517534 h 3879118"/>
              <a:gd name="connsiteX3" fmla="*/ 1898740 w 16849052"/>
              <a:gd name="connsiteY3" fmla="*/ 3657234 h 3879118"/>
              <a:gd name="connsiteX4" fmla="*/ 625565 w 16849052"/>
              <a:gd name="connsiteY4" fmla="*/ 1297733 h 3879118"/>
              <a:gd name="connsiteX0" fmla="*/ 625565 w 16708360"/>
              <a:gd name="connsiteY0" fmla="*/ 1339415 h 3939676"/>
              <a:gd name="connsiteX1" fmla="*/ 14580325 w 16708360"/>
              <a:gd name="connsiteY1" fmla="*/ 1025090 h 3939676"/>
              <a:gd name="connsiteX2" fmla="*/ 13723075 w 16708360"/>
              <a:gd name="connsiteY2" fmla="*/ 3559216 h 3939676"/>
              <a:gd name="connsiteX3" fmla="*/ 1898740 w 16708360"/>
              <a:gd name="connsiteY3" fmla="*/ 3698916 h 3939676"/>
              <a:gd name="connsiteX4" fmla="*/ 625565 w 16708360"/>
              <a:gd name="connsiteY4" fmla="*/ 1339415 h 3939676"/>
              <a:gd name="connsiteX0" fmla="*/ 625565 w 16708360"/>
              <a:gd name="connsiteY0" fmla="*/ 1872962 h 4473223"/>
              <a:gd name="connsiteX1" fmla="*/ 14580325 w 16708360"/>
              <a:gd name="connsiteY1" fmla="*/ 1558637 h 4473223"/>
              <a:gd name="connsiteX2" fmla="*/ 13723075 w 16708360"/>
              <a:gd name="connsiteY2" fmla="*/ 4092763 h 4473223"/>
              <a:gd name="connsiteX3" fmla="*/ 1898740 w 16708360"/>
              <a:gd name="connsiteY3" fmla="*/ 4232463 h 4473223"/>
              <a:gd name="connsiteX4" fmla="*/ 625565 w 16708360"/>
              <a:gd name="connsiteY4" fmla="*/ 1872962 h 4473223"/>
              <a:gd name="connsiteX0" fmla="*/ 625565 w 16708360"/>
              <a:gd name="connsiteY0" fmla="*/ 968651 h 3568912"/>
              <a:gd name="connsiteX1" fmla="*/ 14580325 w 16708360"/>
              <a:gd name="connsiteY1" fmla="*/ 654326 h 3568912"/>
              <a:gd name="connsiteX2" fmla="*/ 13723075 w 16708360"/>
              <a:gd name="connsiteY2" fmla="*/ 3188452 h 3568912"/>
              <a:gd name="connsiteX3" fmla="*/ 1898740 w 16708360"/>
              <a:gd name="connsiteY3" fmla="*/ 3328152 h 3568912"/>
              <a:gd name="connsiteX4" fmla="*/ 625565 w 16708360"/>
              <a:gd name="connsiteY4" fmla="*/ 968651 h 3568912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826211 h 4478541"/>
              <a:gd name="connsiteX1" fmla="*/ 15085150 w 17085707"/>
              <a:gd name="connsiteY1" fmla="*/ 607011 h 4478541"/>
              <a:gd name="connsiteX2" fmla="*/ 13723075 w 17085707"/>
              <a:gd name="connsiteY2" fmla="*/ 4046012 h 4478541"/>
              <a:gd name="connsiteX3" fmla="*/ 1898740 w 17085707"/>
              <a:gd name="connsiteY3" fmla="*/ 4185712 h 4478541"/>
              <a:gd name="connsiteX4" fmla="*/ 625565 w 17085707"/>
              <a:gd name="connsiteY4" fmla="*/ 1826211 h 4478541"/>
              <a:gd name="connsiteX0" fmla="*/ 625565 w 15415583"/>
              <a:gd name="connsiteY0" fmla="*/ 1826211 h 4478541"/>
              <a:gd name="connsiteX1" fmla="*/ 15085150 w 15415583"/>
              <a:gd name="connsiteY1" fmla="*/ 607011 h 4478541"/>
              <a:gd name="connsiteX2" fmla="*/ 13723075 w 15415583"/>
              <a:gd name="connsiteY2" fmla="*/ 4046012 h 4478541"/>
              <a:gd name="connsiteX3" fmla="*/ 1898740 w 15415583"/>
              <a:gd name="connsiteY3" fmla="*/ 4185712 h 4478541"/>
              <a:gd name="connsiteX4" fmla="*/ 625565 w 15415583"/>
              <a:gd name="connsiteY4" fmla="*/ 1826211 h 4478541"/>
              <a:gd name="connsiteX0" fmla="*/ 584264 w 15174520"/>
              <a:gd name="connsiteY0" fmla="*/ 1826211 h 4216135"/>
              <a:gd name="connsiteX1" fmla="*/ 15043849 w 15174520"/>
              <a:gd name="connsiteY1" fmla="*/ 607011 h 4216135"/>
              <a:gd name="connsiteX2" fmla="*/ 12757849 w 15174520"/>
              <a:gd name="connsiteY2" fmla="*/ 2998262 h 4216135"/>
              <a:gd name="connsiteX3" fmla="*/ 1857439 w 15174520"/>
              <a:gd name="connsiteY3" fmla="*/ 4185712 h 4216135"/>
              <a:gd name="connsiteX4" fmla="*/ 584264 w 15174520"/>
              <a:gd name="connsiteY4" fmla="*/ 1826211 h 4216135"/>
              <a:gd name="connsiteX0" fmla="*/ 584264 w 14092885"/>
              <a:gd name="connsiteY0" fmla="*/ 1769279 h 4157134"/>
              <a:gd name="connsiteX1" fmla="*/ 13643674 w 14092885"/>
              <a:gd name="connsiteY1" fmla="*/ 988229 h 4157134"/>
              <a:gd name="connsiteX2" fmla="*/ 12757849 w 14092885"/>
              <a:gd name="connsiteY2" fmla="*/ 2941330 h 4157134"/>
              <a:gd name="connsiteX3" fmla="*/ 1857439 w 14092885"/>
              <a:gd name="connsiteY3" fmla="*/ 4128780 h 4157134"/>
              <a:gd name="connsiteX4" fmla="*/ 584264 w 14092885"/>
              <a:gd name="connsiteY4" fmla="*/ 1769279 h 4157134"/>
              <a:gd name="connsiteX0" fmla="*/ 565985 w 13907444"/>
              <a:gd name="connsiteY0" fmla="*/ 1769279 h 5060626"/>
              <a:gd name="connsiteX1" fmla="*/ 13625395 w 13907444"/>
              <a:gd name="connsiteY1" fmla="*/ 988229 h 5060626"/>
              <a:gd name="connsiteX2" fmla="*/ 12310945 w 13907444"/>
              <a:gd name="connsiteY2" fmla="*/ 4884430 h 5060626"/>
              <a:gd name="connsiteX3" fmla="*/ 1839160 w 13907444"/>
              <a:gd name="connsiteY3" fmla="*/ 4128780 h 5060626"/>
              <a:gd name="connsiteX4" fmla="*/ 565985 w 13907444"/>
              <a:gd name="connsiteY4" fmla="*/ 1769279 h 5060626"/>
              <a:gd name="connsiteX0" fmla="*/ 1136087 w 14536012"/>
              <a:gd name="connsiteY0" fmla="*/ 1769279 h 5298043"/>
              <a:gd name="connsiteX1" fmla="*/ 14195497 w 14536012"/>
              <a:gd name="connsiteY1" fmla="*/ 988229 h 5298043"/>
              <a:gd name="connsiteX2" fmla="*/ 12881047 w 14536012"/>
              <a:gd name="connsiteY2" fmla="*/ 4884430 h 5298043"/>
              <a:gd name="connsiteX3" fmla="*/ 1151962 w 14536012"/>
              <a:gd name="connsiteY3" fmla="*/ 4833630 h 5298043"/>
              <a:gd name="connsiteX4" fmla="*/ 1136087 w 14536012"/>
              <a:gd name="connsiteY4" fmla="*/ 1769279 h 5298043"/>
              <a:gd name="connsiteX0" fmla="*/ 1136087 w 14434659"/>
              <a:gd name="connsiteY0" fmla="*/ 1769279 h 5298043"/>
              <a:gd name="connsiteX1" fmla="*/ 14195497 w 14434659"/>
              <a:gd name="connsiteY1" fmla="*/ 988229 h 5298043"/>
              <a:gd name="connsiteX2" fmla="*/ 12881047 w 14434659"/>
              <a:gd name="connsiteY2" fmla="*/ 4884430 h 5298043"/>
              <a:gd name="connsiteX3" fmla="*/ 1151962 w 14434659"/>
              <a:gd name="connsiteY3" fmla="*/ 4833630 h 5298043"/>
              <a:gd name="connsiteX4" fmla="*/ 1136087 w 14434659"/>
              <a:gd name="connsiteY4" fmla="*/ 1769279 h 5298043"/>
              <a:gd name="connsiteX0" fmla="*/ 1136087 w 14434659"/>
              <a:gd name="connsiteY0" fmla="*/ 2096475 h 5625239"/>
              <a:gd name="connsiteX1" fmla="*/ 14195497 w 14434659"/>
              <a:gd name="connsiteY1" fmla="*/ 1315425 h 5625239"/>
              <a:gd name="connsiteX2" fmla="*/ 12881047 w 14434659"/>
              <a:gd name="connsiteY2" fmla="*/ 5211626 h 5625239"/>
              <a:gd name="connsiteX3" fmla="*/ 1151962 w 14434659"/>
              <a:gd name="connsiteY3" fmla="*/ 5160826 h 5625239"/>
              <a:gd name="connsiteX4" fmla="*/ 1136087 w 14434659"/>
              <a:gd name="connsiteY4" fmla="*/ 2096475 h 56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4659" h="5625239">
                <a:moveTo>
                  <a:pt x="1136087" y="2096475"/>
                </a:moveTo>
                <a:cubicBezTo>
                  <a:pt x="8401757" y="-3787065"/>
                  <a:pt x="7006027" y="4970114"/>
                  <a:pt x="14195497" y="1315425"/>
                </a:cubicBezTo>
                <a:cubicBezTo>
                  <a:pt x="14366947" y="4093709"/>
                  <a:pt x="15054969" y="4570726"/>
                  <a:pt x="12881047" y="5211626"/>
                </a:cubicBezTo>
                <a:cubicBezTo>
                  <a:pt x="10707125" y="5852526"/>
                  <a:pt x="3109455" y="5680018"/>
                  <a:pt x="1151962" y="5160826"/>
                </a:cubicBezTo>
                <a:cubicBezTo>
                  <a:pt x="-805531" y="4641634"/>
                  <a:pt x="107387" y="2991984"/>
                  <a:pt x="1136087" y="2096475"/>
                </a:cubicBezTo>
                <a:close/>
              </a:path>
            </a:pathLst>
          </a:custGeom>
          <a:noFill/>
          <a:ln w="19050">
            <a:gradFill>
              <a:gsLst>
                <a:gs pos="0">
                  <a:schemeClr val="bg1">
                    <a:alpha val="30000"/>
                  </a:schemeClr>
                </a:gs>
                <a:gs pos="42000">
                  <a:schemeClr val="bg1">
                    <a:lumMod val="10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Freeform: Shape 14">
            <a:extLst>
              <a:ext uri="{FF2B5EF4-FFF2-40B4-BE49-F238E27FC236}">
                <a16:creationId xmlns:a16="http://schemas.microsoft.com/office/drawing/2014/main" id="{CCBE929F-EF85-8BAA-301F-68F55238CA5E}"/>
              </a:ext>
            </a:extLst>
          </p:cNvPr>
          <p:cNvSpPr/>
          <p:nvPr userDrawn="1"/>
        </p:nvSpPr>
        <p:spPr>
          <a:xfrm flipV="1">
            <a:off x="7648574" y="1997681"/>
            <a:ext cx="6023811" cy="1368696"/>
          </a:xfrm>
          <a:custGeom>
            <a:avLst/>
            <a:gdLst>
              <a:gd name="connsiteX0" fmla="*/ 0 w 8429625"/>
              <a:gd name="connsiteY0" fmla="*/ 0 h 1639133"/>
              <a:gd name="connsiteX1" fmla="*/ 4171950 w 8429625"/>
              <a:gd name="connsiteY1" fmla="*/ 1638300 h 1639133"/>
              <a:gd name="connsiteX2" fmla="*/ 7334250 w 8429625"/>
              <a:gd name="connsiteY2" fmla="*/ 228600 h 1639133"/>
              <a:gd name="connsiteX3" fmla="*/ 8429625 w 8429625"/>
              <a:gd name="connsiteY3" fmla="*/ 628650 h 16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9625" h="1639133">
                <a:moveTo>
                  <a:pt x="0" y="0"/>
                </a:moveTo>
                <a:cubicBezTo>
                  <a:pt x="1474787" y="800100"/>
                  <a:pt x="2949575" y="1600200"/>
                  <a:pt x="4171950" y="1638300"/>
                </a:cubicBezTo>
                <a:cubicBezTo>
                  <a:pt x="5394325" y="1676400"/>
                  <a:pt x="6624638" y="396875"/>
                  <a:pt x="7334250" y="228600"/>
                </a:cubicBezTo>
                <a:cubicBezTo>
                  <a:pt x="8043863" y="60325"/>
                  <a:pt x="8236744" y="344487"/>
                  <a:pt x="8429625" y="628650"/>
                </a:cubicBezTo>
              </a:path>
            </a:pathLst>
          </a:custGeom>
          <a:noFill/>
          <a:ln w="1905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5E290D-CD82-2F92-611F-A912BDE88D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32AFD9-F516-E79F-77D3-5B8CCBFD5F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A2FF3D-5871-79C7-1821-3074094D65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53E8B167-8863-4ACB-8531-AF085A0965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370558"/>
            <a:ext cx="10788459" cy="1368697"/>
          </a:xfrm>
          <a:prstGeom prst="rect">
            <a:avLst/>
          </a:prstGeom>
        </p:spPr>
        <p:txBody>
          <a:bodyPr anchor="b" anchorCtr="0"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08B1FDC1-7238-4B97-AE0F-C497F8506B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797166"/>
            <a:ext cx="10788458" cy="1108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gangsfolie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BFB3C-B7DF-9478-6465-2F30A07730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066CC-85F8-C195-A36A-FC43BFF06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37CF505C-AC0A-7D58-C128-F6CDE27AC4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28366"/>
            <a:ext cx="10788459" cy="129961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1B2B4-AF53-F313-D780-88EA12A765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77191D-6FD4-DFC4-6B0E-AB69F315EB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D5D311-D6D3-F0C9-8CC5-718CEFC464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68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gangsfolie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BFB3C-B7DF-9478-6465-2F30A07730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066CC-85F8-C195-A36A-FC43BFF06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1B2B4-AF53-F313-D780-88EA12A765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77191D-6FD4-DFC4-6B0E-AB69F315EB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D5D311-D6D3-F0C9-8CC5-718CEFC464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048BC4A0-F538-4901-B5CB-E304C31B7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28366"/>
            <a:ext cx="10788459" cy="129961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14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gangs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99E3C1A3-C6BE-9408-6289-08E022CA5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5066CC-85F8-C195-A36A-FC43BFF06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1B2B4-AF53-F313-D780-88EA12A765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77191D-6FD4-DFC4-6B0E-AB69F315EB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D5D311-D6D3-F0C9-8CC5-718CEFC464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DAD58859-2D84-41B2-B413-676E70281C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28366"/>
            <a:ext cx="10788459" cy="129961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25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8113A85-07C2-66D4-03C3-069BACFCFB36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27F5A6B0-D277-4054-A115-E898DB3C93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855ABB7E-2F3D-478A-A778-7B52D06471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7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halt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8113A85-07C2-66D4-03C3-069BACFCFB36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027D5609-DE7A-59F3-1942-B82D74D1D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0" y="2053431"/>
            <a:ext cx="10891085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80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elliste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8113A85-07C2-66D4-03C3-069BACFCFB36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027D5609-DE7A-59F3-1942-B82D74D1D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1" y="2053431"/>
            <a:ext cx="5157034" cy="37170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2D384F"/>
              </a:buClr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0CFC97D6-5060-3472-7E09-638579A229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4884" y="2053431"/>
            <a:ext cx="5157034" cy="37170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2D384F"/>
              </a:buClr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16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C3147FB9-FA94-E65C-67E0-E28B9715BC0F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1" y="2053431"/>
            <a:ext cx="6036834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6775" y="0"/>
            <a:ext cx="4975225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FCD854-9A2B-0E09-496E-D56669D43E3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650520-167D-B9F4-F039-1050F187802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9E46B63-6427-14D9-8F5A-0E01952B9DC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5F8FDBBB-59AE-475C-8ED7-98F9E7A0A8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2" y="639388"/>
            <a:ext cx="6031366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BFE01C3A-AEFD-419B-B093-235B8CDE2F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6031365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3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D9E5DE8C-03C5-3FCE-40F0-88298C4BCD6E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9612" y="2053431"/>
            <a:ext cx="6036834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975225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711A-0F68-6A63-965E-CD302563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AA6408-1B35-F517-E5B7-DA03705F2F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4DA725C-5DAC-2A7C-2748-A2DA0F52C75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0746D3-09F2-CCA3-5F3E-D023D4B77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5454584-E5F7-4D89-A190-4D57ECF0F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083" y="639388"/>
            <a:ext cx="6031366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41627B99-812E-4DC5-B0D2-3650856A5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5081" y="1165242"/>
            <a:ext cx="6031365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54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en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9F97792-6FD5-4671-E539-15F24ACA6458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156154"/>
            <a:ext cx="12192000" cy="30624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711A-0F68-6A63-965E-CD302563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E59708A-91F4-6AB2-1021-ABAA08DB44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85" y="639388"/>
            <a:ext cx="6036834" cy="2280793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731211-036D-FFC2-4C72-D70B2AC41AF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26D22D-DB7E-F1BE-267A-598150A4CC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FA4BBD8-893F-A3D6-EF89-24ED655D31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17F15DDE-E595-448F-9E08-68AA8C0C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2" y="639388"/>
            <a:ext cx="4399091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10ED91AF-9C3A-4E15-BB88-86643A4C69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1" y="1165242"/>
            <a:ext cx="4399090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2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Natur, Küste enthält.&#10;&#10;Automatisch generierte Beschreibung">
            <a:extLst>
              <a:ext uri="{FF2B5EF4-FFF2-40B4-BE49-F238E27FC236}">
                <a16:creationId xmlns:a16="http://schemas.microsoft.com/office/drawing/2014/main" id="{0B034F1D-972C-4229-3A7F-CD09E7AFE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 r="15972" b="26437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4DC6AD5C-A453-0230-AE17-099F13F850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4D209F57-58C9-921F-8657-69802488E9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77A0B0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1C52B75-17E4-8C77-3675-3BC2686231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F5911-ADF6-3A94-39A7-7004C0925C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9D52B19-C4EE-3A86-FA1F-0808D3BBC2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5" name="Textplatzhalter 19">
            <a:extLst>
              <a:ext uri="{FF2B5EF4-FFF2-40B4-BE49-F238E27FC236}">
                <a16:creationId xmlns:a16="http://schemas.microsoft.com/office/drawing/2014/main" id="{3E99AF00-8966-63F1-6E46-269B545CC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E8CB44EE-23A3-6CA2-8002-A49F51E08E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3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flaechig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0E93FF13-AB71-AC4B-3DEC-DB47BCD381F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4187237"/>
            <a:ext cx="12192000" cy="20313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BA9F9612-349B-A1EB-308B-3BBC02349D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flipV="1">
            <a:off x="0" y="-1"/>
            <a:ext cx="12192000" cy="162292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EA3977-0699-1C32-ADFD-2D84F9EDDBDE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711A-0F68-6A63-965E-CD302563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E59708A-91F4-6AB2-1021-ABAA08DB44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85" y="3547850"/>
            <a:ext cx="6036834" cy="226230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90D5C3-3091-D731-DE29-609DEC3ACD8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3B71A7-FE1C-F1BF-2240-8A80B943B3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7B1D2B1-A446-4B4A-6EC9-3D387CAA21B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FC025A96-5916-4066-9A49-9085C0CF8F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3462" y="639388"/>
            <a:ext cx="4399091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E8712D48-8ACE-4132-884F-B61DC79AE9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461" y="1165242"/>
            <a:ext cx="4399090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12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ienter Text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E1351D-E363-881B-F123-A2AE3153E3D4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5124598"/>
          </a:xfrm>
          <a:prstGeom prst="rect">
            <a:avLst/>
          </a:prstGeom>
        </p:spPr>
        <p:txBody>
          <a:bodyPr anchor="ctr" anchorCtr="0"/>
          <a:lstStyle>
            <a:lvl1pPr marL="0" indent="0" algn="ctr" fontAlgn="ctr">
              <a:buFontTx/>
              <a:buNone/>
              <a:defRPr sz="8000" b="1" i="0" baseline="0">
                <a:solidFill>
                  <a:srgbClr val="77A0B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33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E1351D-E363-881B-F123-A2AE3153E3D4}"/>
              </a:ext>
            </a:extLst>
          </p:cNvPr>
          <p:cNvSpPr/>
          <p:nvPr userDrawn="1"/>
        </p:nvSpPr>
        <p:spPr>
          <a:xfrm>
            <a:off x="0" y="6218612"/>
            <a:ext cx="12192000" cy="639388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405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3EA367D-2BC8-A8E5-5841-4567D90F4861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86F01019-8748-499C-BBDF-699DAB98C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D4ABB47C-2E76-4E04-A4ED-7B0F26971E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4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halt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98A22337-B979-4011-AFC7-FD7CE7227F72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027D5609-DE7A-59F3-1942-B82D74D1DA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0" y="2053431"/>
            <a:ext cx="10891085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104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elliste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86E078-AA89-309D-C415-F4B673FAD5D2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790AFB07-B677-A24F-A03A-29D12A96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1" y="2053431"/>
            <a:ext cx="5157034" cy="37170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2D384F"/>
              </a:buClr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15A22CE0-F1F3-1CA6-E25C-E4565FF458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4884" y="2053431"/>
            <a:ext cx="5157034" cy="37170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2D384F"/>
              </a:buClr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3A6B92-86A4-91FB-990D-E8F3B3CA64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247B66-80AF-65A8-0A09-01A9EB31532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49F1D0-B6C0-E023-1932-F24F86BB715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5A959BBA-36C7-4138-94F4-1134DB46A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4D243E4C-4F70-479F-A5B2-6D6941EAA0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10788458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83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FE85E5C-B926-BF7A-02AA-70597B1742A3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D07A014-06B8-8CC7-20E4-27666E0D7B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91" y="2053431"/>
            <a:ext cx="6036834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6775" y="0"/>
            <a:ext cx="4975225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36DD8C-4852-0082-D31C-CF390D15162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0D9A27-AEF5-F745-C637-64EBE07842A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66FF653-80BB-AF2B-65E3-E86D20BC8F9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4AD1834D-8836-42EC-8239-ED925847BA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2" y="639388"/>
            <a:ext cx="6031366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5351A9D7-D88B-427E-82C2-FC9BA8E634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1165242"/>
            <a:ext cx="6031365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53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D6130A4-A47A-32F3-EACE-D11261D72569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397DC79F-4BA7-7825-FA44-5144BBBED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9612" y="2053431"/>
            <a:ext cx="6036834" cy="37170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1D12D92E-1486-95CB-1667-EC5F7D9A9A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975225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51D3A63-D808-929E-04FD-346C072CB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C7DDFF-7817-A8CF-7A77-FEC130D1F1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3CAAE5-4344-9F9E-2F7A-62B63567CB5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C7DA7-0078-DB07-2CA0-1C9DBA0721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27E00F2-1A54-46EF-8284-68E8F2A0E4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083" y="639388"/>
            <a:ext cx="6031366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D994F54D-4BE9-4F42-B6B8-2298EA7B46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5081" y="1165242"/>
            <a:ext cx="6031365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45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en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FBB89B7F-FEAF-D729-51A5-436548D360FE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156154"/>
            <a:ext cx="12192000" cy="30624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E59708A-91F4-6AB2-1021-ABAA08DB44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85" y="639388"/>
            <a:ext cx="6036834" cy="2280793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9E28D1-16EC-F9C4-E818-D74982DD418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B04BA3-83AB-465E-C789-BA47354FC2B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8C0A37-9153-9080-A596-17BD48A56F4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762C6455-4D80-45B1-90CE-46EF5F1FA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2" y="639388"/>
            <a:ext cx="4399091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7801FE2C-84FA-4BAF-9F7E-0BCA873626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1" y="1165242"/>
            <a:ext cx="4399090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CH" baseline="0" dirty="0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aseline="0" dirty="0" err="1">
                <a:solidFill>
                  <a:srgbClr val="2D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45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flaechig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28E9C3-C64D-4615-A599-F10A71483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218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9BB22DEB-7F43-B4D3-00F3-30F6C809DD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4187237"/>
            <a:ext cx="12192000" cy="20313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279E84CB-C39F-2D2A-0A0F-60623C8702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flipV="1">
            <a:off x="0" y="-1"/>
            <a:ext cx="12192000" cy="162292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0BC7628-80DA-0C53-189F-18F1F024DFCA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E711A-0F68-6A63-965E-CD3025636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DE59708A-91F4-6AB2-1021-ABAA08DB44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85" y="3429000"/>
            <a:ext cx="6036834" cy="238115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Clr>
                <a:srgbClr val="2D384F"/>
              </a:buClr>
              <a:buFontTx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F2B70B-D994-8515-3DC3-DADEA509BE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28DB9-68E6-26E5-0EBD-30B5441648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D5B40E7-3380-2928-1665-7984F7A09A4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539FC07E-2B7B-4FDF-A695-60259B6612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3462" y="639388"/>
            <a:ext cx="4399091" cy="3845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611F665-9284-485F-A35D-7119ED128A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461" y="1165242"/>
            <a:ext cx="4399090" cy="31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3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1525DA68-7A99-0136-FA21-2CEE52FE7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2" b="4618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172163C6-99E7-900C-78B7-D911821FF8F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E745F21C-44AC-B86E-B887-3ADF8D2C2C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77A0B0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1C52B75-17E4-8C77-3675-3BC2686231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F5911-ADF6-3A94-39A7-7004C0925C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9D52B19-C4EE-3A86-FA1F-0808D3BBC2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" name="Textplatzhalter 19">
            <a:extLst>
              <a:ext uri="{FF2B5EF4-FFF2-40B4-BE49-F238E27FC236}">
                <a16:creationId xmlns:a16="http://schemas.microsoft.com/office/drawing/2014/main" id="{366CD038-7EBD-008A-4DAA-F766153966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AF63D8EC-8815-71F1-304C-C3FB7AF3F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0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inenter Text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FA61FC-B7FF-63ED-3AEF-1CFF8BA7B283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146B39B2-099E-46DC-8624-369B58028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639388"/>
            <a:ext cx="10788459" cy="5124598"/>
          </a:xfrm>
          <a:prstGeom prst="rect">
            <a:avLst/>
          </a:prstGeom>
        </p:spPr>
        <p:txBody>
          <a:bodyPr anchor="ctr" anchorCtr="0"/>
          <a:lstStyle>
            <a:lvl1pPr marL="0" indent="0" algn="ctr" fontAlgn="ctr">
              <a:buFontTx/>
              <a:buNone/>
              <a:defRPr sz="80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410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FA61FC-B7FF-63ED-3AEF-1CFF8BA7B283}"/>
              </a:ext>
            </a:extLst>
          </p:cNvPr>
          <p:cNvSpPr/>
          <p:nvPr userDrawn="1"/>
        </p:nvSpPr>
        <p:spPr>
          <a:xfrm>
            <a:off x="0" y="6218612"/>
            <a:ext cx="12192000" cy="639389"/>
          </a:xfrm>
          <a:prstGeom prst="rect">
            <a:avLst/>
          </a:prstGeom>
          <a:solidFill>
            <a:srgbClr val="2D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D72E56-B74C-1326-BE5F-AFF9F0A40A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E56EF5-61D4-3DD4-D8A5-A64C02EACE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65070-57C5-A607-F5B8-9226F015C72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210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1A261D4-C1E5-5B12-2602-B9C87EB57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68693"/>
            <a:ext cx="12192000" cy="13206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4000" b="1" i="0" baseline="0">
                <a:solidFill>
                  <a:srgbClr val="2D384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Danke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2978441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BAG Gebä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E3420731-D357-9986-9736-76B6053A1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46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705C0CF0-0086-689F-4636-C6555F973C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2797791"/>
            <a:ext cx="12192000" cy="406020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81DE5C2A-8ABA-0AE5-8EDA-2D35C3828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82981"/>
            <a:ext cx="12192000" cy="1292038"/>
          </a:xfrm>
          <a:prstGeom prst="rect">
            <a:avLst/>
          </a:prstGeom>
        </p:spPr>
        <p:txBody>
          <a:bodyPr anchor="ctr" anchorCtr="0"/>
          <a:lstStyle>
            <a:lvl1pPr marL="0" indent="0" algn="ctr" fontAlgn="ctr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Danke für Ihre Aufmerksamkeit.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7E88E29-6929-49D1-B86C-CE31410E5231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8927D19-91E4-44E5-9563-7555300C2A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491" y="348401"/>
            <a:ext cx="43590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9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21AE62-932A-E422-D838-2E2C8E99F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320048A-D822-D232-65A5-4F0DF39CAA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BAD7CA42-D421-FF28-41EB-FCBE10BECE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77A0B0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CC5AE9-CFD0-2D42-1F6A-131774AFF7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5C122D-34A7-CE96-18E0-43620C2EA0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9C0283-2996-E2C3-E577-AB50A4B9DB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2D05EBF0-DE5A-F471-A618-33E492BC72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DE697200-F57C-ECC6-3B2D-6A99C89923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D3FB364-013F-B645-19AD-94BE94D1F657}"/>
              </a:ext>
            </a:extLst>
          </p:cNvPr>
          <p:cNvSpPr/>
          <p:nvPr userDrawn="1"/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rgbClr val="77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Wave 6">
            <a:extLst>
              <a:ext uri="{FF2B5EF4-FFF2-40B4-BE49-F238E27FC236}">
                <a16:creationId xmlns:a16="http://schemas.microsoft.com/office/drawing/2014/main" id="{B8C45882-5E53-394C-974E-7AA7F2E1D932}"/>
              </a:ext>
            </a:extLst>
          </p:cNvPr>
          <p:cNvSpPr/>
          <p:nvPr userDrawn="1"/>
        </p:nvSpPr>
        <p:spPr>
          <a:xfrm>
            <a:off x="-1775751" y="3554246"/>
            <a:ext cx="14975004" cy="4106758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20529 w 14975004"/>
              <a:gd name="connsiteY0" fmla="*/ 842258 h 4106758"/>
              <a:gd name="connsiteX1" fmla="*/ 14256164 w 14975004"/>
              <a:gd name="connsiteY1" fmla="*/ 223133 h 4106758"/>
              <a:gd name="connsiteX2" fmla="*/ 13884689 w 14975004"/>
              <a:gd name="connsiteY2" fmla="*/ 3814534 h 4106758"/>
              <a:gd name="connsiteX3" fmla="*/ 974504 w 14975004"/>
              <a:gd name="connsiteY3" fmla="*/ 3554184 h 4106758"/>
              <a:gd name="connsiteX4" fmla="*/ 920529 w 14975004"/>
              <a:gd name="connsiteY4" fmla="*/ 842258 h 410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5004" h="4106758">
                <a:moveTo>
                  <a:pt x="920529" y="842258"/>
                </a:moveTo>
                <a:cubicBezTo>
                  <a:pt x="6300249" y="-2507632"/>
                  <a:pt x="6457094" y="5582797"/>
                  <a:pt x="14256164" y="223133"/>
                </a:cubicBezTo>
                <a:cubicBezTo>
                  <a:pt x="14256164" y="1191667"/>
                  <a:pt x="16098299" y="3259359"/>
                  <a:pt x="13884689" y="3814534"/>
                </a:cubicBezTo>
                <a:cubicBezTo>
                  <a:pt x="11671079" y="4369709"/>
                  <a:pt x="3135197" y="4049563"/>
                  <a:pt x="974504" y="3554184"/>
                </a:cubicBezTo>
                <a:cubicBezTo>
                  <a:pt x="-1186189" y="3058805"/>
                  <a:pt x="920529" y="2852192"/>
                  <a:pt x="920529" y="84225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Wave 6">
            <a:extLst>
              <a:ext uri="{FF2B5EF4-FFF2-40B4-BE49-F238E27FC236}">
                <a16:creationId xmlns:a16="http://schemas.microsoft.com/office/drawing/2014/main" id="{098AE2B6-6B99-B5A1-D6B5-31C812549CE0}"/>
              </a:ext>
            </a:extLst>
          </p:cNvPr>
          <p:cNvSpPr/>
          <p:nvPr userDrawn="1"/>
        </p:nvSpPr>
        <p:spPr>
          <a:xfrm>
            <a:off x="-762273" y="3429000"/>
            <a:ext cx="14434659" cy="5625239"/>
          </a:xfrm>
          <a:custGeom>
            <a:avLst/>
            <a:gdLst>
              <a:gd name="connsiteX0" fmla="*/ 0 w 16139160"/>
              <a:gd name="connsiteY0" fmla="*/ 1004967 h 8039735"/>
              <a:gd name="connsiteX1" fmla="*/ 16139160 w 16139160"/>
              <a:gd name="connsiteY1" fmla="*/ 1004967 h 8039735"/>
              <a:gd name="connsiteX2" fmla="*/ 16139160 w 16139160"/>
              <a:gd name="connsiteY2" fmla="*/ 7034768 h 8039735"/>
              <a:gd name="connsiteX3" fmla="*/ 0 w 16139160"/>
              <a:gd name="connsiteY3" fmla="*/ 7034768 h 8039735"/>
              <a:gd name="connsiteX4" fmla="*/ 0 w 16139160"/>
              <a:gd name="connsiteY4" fmla="*/ 1004967 h 8039735"/>
              <a:gd name="connsiteX0" fmla="*/ 800100 w 16139160"/>
              <a:gd name="connsiteY0" fmla="*/ 895533 h 8565464"/>
              <a:gd name="connsiteX1" fmla="*/ 16139160 w 16139160"/>
              <a:gd name="connsiteY1" fmla="*/ 1568633 h 8565464"/>
              <a:gd name="connsiteX2" fmla="*/ 16139160 w 16139160"/>
              <a:gd name="connsiteY2" fmla="*/ 7598434 h 8565464"/>
              <a:gd name="connsiteX3" fmla="*/ 0 w 16139160"/>
              <a:gd name="connsiteY3" fmla="*/ 7598434 h 8565464"/>
              <a:gd name="connsiteX4" fmla="*/ 800100 w 16139160"/>
              <a:gd name="connsiteY4" fmla="*/ 895533 h 8565464"/>
              <a:gd name="connsiteX0" fmla="*/ 12700 w 15351760"/>
              <a:gd name="connsiteY0" fmla="*/ 895533 h 8270635"/>
              <a:gd name="connsiteX1" fmla="*/ 15351760 w 15351760"/>
              <a:gd name="connsiteY1" fmla="*/ 1568633 h 8270635"/>
              <a:gd name="connsiteX2" fmla="*/ 15351760 w 15351760"/>
              <a:gd name="connsiteY2" fmla="*/ 7598434 h 8270635"/>
              <a:gd name="connsiteX3" fmla="*/ 0 w 15351760"/>
              <a:gd name="connsiteY3" fmla="*/ 3864634 h 8270635"/>
              <a:gd name="connsiteX4" fmla="*/ 12700 w 15351760"/>
              <a:gd name="connsiteY4" fmla="*/ 895533 h 8270635"/>
              <a:gd name="connsiteX0" fmla="*/ 12700 w 15351760"/>
              <a:gd name="connsiteY0" fmla="*/ 958342 h 8333444"/>
              <a:gd name="connsiteX1" fmla="*/ 12214860 w 15351760"/>
              <a:gd name="connsiteY1" fmla="*/ 1034542 h 8333444"/>
              <a:gd name="connsiteX2" fmla="*/ 15351760 w 15351760"/>
              <a:gd name="connsiteY2" fmla="*/ 7661243 h 8333444"/>
              <a:gd name="connsiteX3" fmla="*/ 0 w 15351760"/>
              <a:gd name="connsiteY3" fmla="*/ 3927443 h 8333444"/>
              <a:gd name="connsiteX4" fmla="*/ 12700 w 15351760"/>
              <a:gd name="connsiteY4" fmla="*/ 958342 h 8333444"/>
              <a:gd name="connsiteX0" fmla="*/ 12700 w 12214860"/>
              <a:gd name="connsiteY0" fmla="*/ 958342 h 4905713"/>
              <a:gd name="connsiteX1" fmla="*/ 12214860 w 12214860"/>
              <a:gd name="connsiteY1" fmla="*/ 1034542 h 4905713"/>
              <a:gd name="connsiteX2" fmla="*/ 12214860 w 12214860"/>
              <a:gd name="connsiteY2" fmla="*/ 3940143 h 4905713"/>
              <a:gd name="connsiteX3" fmla="*/ 0 w 12214860"/>
              <a:gd name="connsiteY3" fmla="*/ 3927443 h 4905713"/>
              <a:gd name="connsiteX4" fmla="*/ 12700 w 12214860"/>
              <a:gd name="connsiteY4" fmla="*/ 958342 h 4905713"/>
              <a:gd name="connsiteX0" fmla="*/ 12700 w 12455313"/>
              <a:gd name="connsiteY0" fmla="*/ 958342 h 3940254"/>
              <a:gd name="connsiteX1" fmla="*/ 12214860 w 12455313"/>
              <a:gd name="connsiteY1" fmla="*/ 1034542 h 3940254"/>
              <a:gd name="connsiteX2" fmla="*/ 12214860 w 12455313"/>
              <a:gd name="connsiteY2" fmla="*/ 3940143 h 3940254"/>
              <a:gd name="connsiteX3" fmla="*/ 0 w 12455313"/>
              <a:gd name="connsiteY3" fmla="*/ 3927443 h 3940254"/>
              <a:gd name="connsiteX4" fmla="*/ 12700 w 12455313"/>
              <a:gd name="connsiteY4" fmla="*/ 958342 h 3940254"/>
              <a:gd name="connsiteX0" fmla="*/ 2592309 w 15034922"/>
              <a:gd name="connsiteY0" fmla="*/ 958342 h 3948058"/>
              <a:gd name="connsiteX1" fmla="*/ 14794469 w 15034922"/>
              <a:gd name="connsiteY1" fmla="*/ 1034542 h 3948058"/>
              <a:gd name="connsiteX2" fmla="*/ 14794469 w 15034922"/>
              <a:gd name="connsiteY2" fmla="*/ 3940143 h 3948058"/>
              <a:gd name="connsiteX3" fmla="*/ 2579609 w 15034922"/>
              <a:gd name="connsiteY3" fmla="*/ 3927443 h 3948058"/>
              <a:gd name="connsiteX4" fmla="*/ 2592309 w 15034922"/>
              <a:gd name="connsiteY4" fmla="*/ 958342 h 3948058"/>
              <a:gd name="connsiteX0" fmla="*/ 24679 w 12467292"/>
              <a:gd name="connsiteY0" fmla="*/ 958342 h 3950320"/>
              <a:gd name="connsiteX1" fmla="*/ 12226839 w 12467292"/>
              <a:gd name="connsiteY1" fmla="*/ 1034542 h 3950320"/>
              <a:gd name="connsiteX2" fmla="*/ 12226839 w 12467292"/>
              <a:gd name="connsiteY2" fmla="*/ 3940143 h 3950320"/>
              <a:gd name="connsiteX3" fmla="*/ 11979 w 12467292"/>
              <a:gd name="connsiteY3" fmla="*/ 3927443 h 3950320"/>
              <a:gd name="connsiteX4" fmla="*/ 24679 w 12467292"/>
              <a:gd name="connsiteY4" fmla="*/ 958342 h 3950320"/>
              <a:gd name="connsiteX0" fmla="*/ 24679 w 13273804"/>
              <a:gd name="connsiteY0" fmla="*/ 986052 h 4199957"/>
              <a:gd name="connsiteX1" fmla="*/ 12617364 w 13273804"/>
              <a:gd name="connsiteY1" fmla="*/ 824127 h 4199957"/>
              <a:gd name="connsiteX2" fmla="*/ 12226839 w 13273804"/>
              <a:gd name="connsiteY2" fmla="*/ 3967853 h 4199957"/>
              <a:gd name="connsiteX3" fmla="*/ 11979 w 13273804"/>
              <a:gd name="connsiteY3" fmla="*/ 3955153 h 4199957"/>
              <a:gd name="connsiteX4" fmla="*/ 24679 w 13273804"/>
              <a:gd name="connsiteY4" fmla="*/ 986052 h 4199957"/>
              <a:gd name="connsiteX0" fmla="*/ 24679 w 13273804"/>
              <a:gd name="connsiteY0" fmla="*/ 1007393 h 4221298"/>
              <a:gd name="connsiteX1" fmla="*/ 12617364 w 13273804"/>
              <a:gd name="connsiteY1" fmla="*/ 845468 h 4221298"/>
              <a:gd name="connsiteX2" fmla="*/ 12226839 w 13273804"/>
              <a:gd name="connsiteY2" fmla="*/ 3989194 h 4221298"/>
              <a:gd name="connsiteX3" fmla="*/ 11979 w 13273804"/>
              <a:gd name="connsiteY3" fmla="*/ 3976494 h 4221298"/>
              <a:gd name="connsiteX4" fmla="*/ 24679 w 13273804"/>
              <a:gd name="connsiteY4" fmla="*/ 1007393 h 4221298"/>
              <a:gd name="connsiteX0" fmla="*/ 913282 w 14162407"/>
              <a:gd name="connsiteY0" fmla="*/ 1007393 h 4365128"/>
              <a:gd name="connsiteX1" fmla="*/ 13505967 w 14162407"/>
              <a:gd name="connsiteY1" fmla="*/ 845468 h 4365128"/>
              <a:gd name="connsiteX2" fmla="*/ 13115442 w 14162407"/>
              <a:gd name="connsiteY2" fmla="*/ 3989194 h 4365128"/>
              <a:gd name="connsiteX3" fmla="*/ 900582 w 14162407"/>
              <a:gd name="connsiteY3" fmla="*/ 3976494 h 4365128"/>
              <a:gd name="connsiteX4" fmla="*/ 913282 w 14162407"/>
              <a:gd name="connsiteY4" fmla="*/ 1007393 h 4365128"/>
              <a:gd name="connsiteX0" fmla="*/ 462961 w 14455036"/>
              <a:gd name="connsiteY0" fmla="*/ 1068233 h 3941539"/>
              <a:gd name="connsiteX1" fmla="*/ 13798596 w 14455036"/>
              <a:gd name="connsiteY1" fmla="*/ 449108 h 3941539"/>
              <a:gd name="connsiteX2" fmla="*/ 13408071 w 14455036"/>
              <a:gd name="connsiteY2" fmla="*/ 3592834 h 3941539"/>
              <a:gd name="connsiteX3" fmla="*/ 1193211 w 14455036"/>
              <a:gd name="connsiteY3" fmla="*/ 3580134 h 3941539"/>
              <a:gd name="connsiteX4" fmla="*/ 462961 w 14455036"/>
              <a:gd name="connsiteY4" fmla="*/ 1068233 h 3941539"/>
              <a:gd name="connsiteX0" fmla="*/ 919118 w 14960612"/>
              <a:gd name="connsiteY0" fmla="*/ 1068233 h 4058025"/>
              <a:gd name="connsiteX1" fmla="*/ 14254753 w 14960612"/>
              <a:gd name="connsiteY1" fmla="*/ 449108 h 4058025"/>
              <a:gd name="connsiteX2" fmla="*/ 13864228 w 14960612"/>
              <a:gd name="connsiteY2" fmla="*/ 3592834 h 4058025"/>
              <a:gd name="connsiteX3" fmla="*/ 973093 w 14960612"/>
              <a:gd name="connsiteY3" fmla="*/ 3780159 h 4058025"/>
              <a:gd name="connsiteX4" fmla="*/ 919118 w 14960612"/>
              <a:gd name="connsiteY4" fmla="*/ 1068233 h 4058025"/>
              <a:gd name="connsiteX0" fmla="*/ 233854 w 14275348"/>
              <a:gd name="connsiteY0" fmla="*/ 1068233 h 4232948"/>
              <a:gd name="connsiteX1" fmla="*/ 13569489 w 14275348"/>
              <a:gd name="connsiteY1" fmla="*/ 449108 h 4232948"/>
              <a:gd name="connsiteX2" fmla="*/ 13178964 w 14275348"/>
              <a:gd name="connsiteY2" fmla="*/ 3592834 h 4232948"/>
              <a:gd name="connsiteX3" fmla="*/ 287829 w 14275348"/>
              <a:gd name="connsiteY3" fmla="*/ 3780159 h 4232948"/>
              <a:gd name="connsiteX4" fmla="*/ 233854 w 14275348"/>
              <a:gd name="connsiteY4" fmla="*/ 1068233 h 4232948"/>
              <a:gd name="connsiteX0" fmla="*/ 920529 w 14975004"/>
              <a:gd name="connsiteY0" fmla="*/ 1068233 h 4332733"/>
              <a:gd name="connsiteX1" fmla="*/ 14256164 w 14975004"/>
              <a:gd name="connsiteY1" fmla="*/ 449108 h 4332733"/>
              <a:gd name="connsiteX2" fmla="*/ 13884689 w 14975004"/>
              <a:gd name="connsiteY2" fmla="*/ 4040509 h 4332733"/>
              <a:gd name="connsiteX3" fmla="*/ 974504 w 14975004"/>
              <a:gd name="connsiteY3" fmla="*/ 3780159 h 4332733"/>
              <a:gd name="connsiteX4" fmla="*/ 920529 w 14975004"/>
              <a:gd name="connsiteY4" fmla="*/ 1068233 h 4332733"/>
              <a:gd name="connsiteX0" fmla="*/ 958428 w 14955753"/>
              <a:gd name="connsiteY0" fmla="*/ 2047875 h 3828846"/>
              <a:gd name="connsiteX1" fmla="*/ 14236913 w 14955753"/>
              <a:gd name="connsiteY1" fmla="*/ 0 h 3828846"/>
              <a:gd name="connsiteX2" fmla="*/ 13865438 w 14955753"/>
              <a:gd name="connsiteY2" fmla="*/ 3591401 h 3828846"/>
              <a:gd name="connsiteX3" fmla="*/ 955253 w 14955753"/>
              <a:gd name="connsiteY3" fmla="*/ 3331051 h 3828846"/>
              <a:gd name="connsiteX4" fmla="*/ 958428 w 14955753"/>
              <a:gd name="connsiteY4" fmla="*/ 2047875 h 3828846"/>
              <a:gd name="connsiteX0" fmla="*/ 958428 w 14207168"/>
              <a:gd name="connsiteY0" fmla="*/ 2705100 h 4534605"/>
              <a:gd name="connsiteX1" fmla="*/ 10750763 w 14207168"/>
              <a:gd name="connsiteY1" fmla="*/ 0 h 4534605"/>
              <a:gd name="connsiteX2" fmla="*/ 13865438 w 14207168"/>
              <a:gd name="connsiteY2" fmla="*/ 4248626 h 4534605"/>
              <a:gd name="connsiteX3" fmla="*/ 955253 w 14207168"/>
              <a:gd name="connsiteY3" fmla="*/ 3988276 h 4534605"/>
              <a:gd name="connsiteX4" fmla="*/ 958428 w 14207168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14901"/>
              <a:gd name="connsiteY0" fmla="*/ 2705100 h 4534605"/>
              <a:gd name="connsiteX1" fmla="*/ 10750763 w 14714901"/>
              <a:gd name="connsiteY1" fmla="*/ 0 h 4534605"/>
              <a:gd name="connsiteX2" fmla="*/ 13865438 w 14714901"/>
              <a:gd name="connsiteY2" fmla="*/ 4248626 h 4534605"/>
              <a:gd name="connsiteX3" fmla="*/ 955253 w 14714901"/>
              <a:gd name="connsiteY3" fmla="*/ 3988276 h 4534605"/>
              <a:gd name="connsiteX4" fmla="*/ 958428 w 14714901"/>
              <a:gd name="connsiteY4" fmla="*/ 2705100 h 4534605"/>
              <a:gd name="connsiteX0" fmla="*/ 958428 w 14784454"/>
              <a:gd name="connsiteY0" fmla="*/ 3038475 h 4892614"/>
              <a:gd name="connsiteX1" fmla="*/ 10950788 w 14784454"/>
              <a:gd name="connsiteY1" fmla="*/ 0 h 4892614"/>
              <a:gd name="connsiteX2" fmla="*/ 13865438 w 14784454"/>
              <a:gd name="connsiteY2" fmla="*/ 4582001 h 4892614"/>
              <a:gd name="connsiteX3" fmla="*/ 955253 w 14784454"/>
              <a:gd name="connsiteY3" fmla="*/ 4321651 h 4892614"/>
              <a:gd name="connsiteX4" fmla="*/ 958428 w 14784454"/>
              <a:gd name="connsiteY4" fmla="*/ 3038475 h 4892614"/>
              <a:gd name="connsiteX0" fmla="*/ 958428 w 16647167"/>
              <a:gd name="connsiteY0" fmla="*/ 2571750 h 4391404"/>
              <a:gd name="connsiteX1" fmla="*/ 14370263 w 16647167"/>
              <a:gd name="connsiteY1" fmla="*/ 0 h 4391404"/>
              <a:gd name="connsiteX2" fmla="*/ 13865438 w 16647167"/>
              <a:gd name="connsiteY2" fmla="*/ 4115276 h 4391404"/>
              <a:gd name="connsiteX3" fmla="*/ 955253 w 16647167"/>
              <a:gd name="connsiteY3" fmla="*/ 3854926 h 4391404"/>
              <a:gd name="connsiteX4" fmla="*/ 958428 w 16647167"/>
              <a:gd name="connsiteY4" fmla="*/ 2571750 h 4391404"/>
              <a:gd name="connsiteX0" fmla="*/ 958428 w 16795516"/>
              <a:gd name="connsiteY0" fmla="*/ 1990725 h 3767478"/>
              <a:gd name="connsiteX1" fmla="*/ 14579813 w 16795516"/>
              <a:gd name="connsiteY1" fmla="*/ 0 h 3767478"/>
              <a:gd name="connsiteX2" fmla="*/ 13865438 w 16795516"/>
              <a:gd name="connsiteY2" fmla="*/ 3534251 h 3767478"/>
              <a:gd name="connsiteX3" fmla="*/ 955253 w 16795516"/>
              <a:gd name="connsiteY3" fmla="*/ 3273901 h 3767478"/>
              <a:gd name="connsiteX4" fmla="*/ 958428 w 16795516"/>
              <a:gd name="connsiteY4" fmla="*/ 1990725 h 3767478"/>
              <a:gd name="connsiteX0" fmla="*/ 958428 w 16795516"/>
              <a:gd name="connsiteY0" fmla="*/ 3241649 h 5018402"/>
              <a:gd name="connsiteX1" fmla="*/ 14579813 w 16795516"/>
              <a:gd name="connsiteY1" fmla="*/ 1250924 h 5018402"/>
              <a:gd name="connsiteX2" fmla="*/ 13865438 w 16795516"/>
              <a:gd name="connsiteY2" fmla="*/ 4785175 h 5018402"/>
              <a:gd name="connsiteX3" fmla="*/ 955253 w 16795516"/>
              <a:gd name="connsiteY3" fmla="*/ 4524825 h 5018402"/>
              <a:gd name="connsiteX4" fmla="*/ 958428 w 16795516"/>
              <a:gd name="connsiteY4" fmla="*/ 3241649 h 5018402"/>
              <a:gd name="connsiteX0" fmla="*/ 958428 w 16843325"/>
              <a:gd name="connsiteY0" fmla="*/ 2393223 h 4065467"/>
              <a:gd name="connsiteX1" fmla="*/ 14646488 w 16843325"/>
              <a:gd name="connsiteY1" fmla="*/ 1821723 h 4065467"/>
              <a:gd name="connsiteX2" fmla="*/ 13865438 w 16843325"/>
              <a:gd name="connsiteY2" fmla="*/ 3936749 h 4065467"/>
              <a:gd name="connsiteX3" fmla="*/ 955253 w 16843325"/>
              <a:gd name="connsiteY3" fmla="*/ 3676399 h 4065467"/>
              <a:gd name="connsiteX4" fmla="*/ 958428 w 16843325"/>
              <a:gd name="connsiteY4" fmla="*/ 2393223 h 4065467"/>
              <a:gd name="connsiteX0" fmla="*/ 958428 w 16912115"/>
              <a:gd name="connsiteY0" fmla="*/ 2595077 h 4295314"/>
              <a:gd name="connsiteX1" fmla="*/ 14741738 w 16912115"/>
              <a:gd name="connsiteY1" fmla="*/ 1642577 h 4295314"/>
              <a:gd name="connsiteX2" fmla="*/ 13865438 w 16912115"/>
              <a:gd name="connsiteY2" fmla="*/ 4138603 h 4295314"/>
              <a:gd name="connsiteX3" fmla="*/ 955253 w 16912115"/>
              <a:gd name="connsiteY3" fmla="*/ 3878253 h 4295314"/>
              <a:gd name="connsiteX4" fmla="*/ 958428 w 16912115"/>
              <a:gd name="connsiteY4" fmla="*/ 2595077 h 4295314"/>
              <a:gd name="connsiteX0" fmla="*/ 958428 w 16912115"/>
              <a:gd name="connsiteY0" fmla="*/ 1574521 h 3274758"/>
              <a:gd name="connsiteX1" fmla="*/ 14741738 w 16912115"/>
              <a:gd name="connsiteY1" fmla="*/ 622021 h 3274758"/>
              <a:gd name="connsiteX2" fmla="*/ 13865438 w 16912115"/>
              <a:gd name="connsiteY2" fmla="*/ 3118047 h 3274758"/>
              <a:gd name="connsiteX3" fmla="*/ 955253 w 16912115"/>
              <a:gd name="connsiteY3" fmla="*/ 2857697 h 3274758"/>
              <a:gd name="connsiteX4" fmla="*/ 958428 w 16912115"/>
              <a:gd name="connsiteY4" fmla="*/ 1574521 h 3274758"/>
              <a:gd name="connsiteX0" fmla="*/ 958428 w 16857324"/>
              <a:gd name="connsiteY0" fmla="*/ 1574521 h 3519512"/>
              <a:gd name="connsiteX1" fmla="*/ 14741738 w 16857324"/>
              <a:gd name="connsiteY1" fmla="*/ 622021 h 3519512"/>
              <a:gd name="connsiteX2" fmla="*/ 13865438 w 16857324"/>
              <a:gd name="connsiteY2" fmla="*/ 3118047 h 3519512"/>
              <a:gd name="connsiteX3" fmla="*/ 955253 w 16857324"/>
              <a:gd name="connsiteY3" fmla="*/ 2857697 h 3519512"/>
              <a:gd name="connsiteX4" fmla="*/ 958428 w 16857324"/>
              <a:gd name="connsiteY4" fmla="*/ 1574521 h 3519512"/>
              <a:gd name="connsiteX0" fmla="*/ 972538 w 16931445"/>
              <a:gd name="connsiteY0" fmla="*/ 1574521 h 4092125"/>
              <a:gd name="connsiteX1" fmla="*/ 14755848 w 16931445"/>
              <a:gd name="connsiteY1" fmla="*/ 622021 h 4092125"/>
              <a:gd name="connsiteX2" fmla="*/ 14070048 w 16931445"/>
              <a:gd name="connsiteY2" fmla="*/ 3794322 h 4092125"/>
              <a:gd name="connsiteX3" fmla="*/ 969363 w 16931445"/>
              <a:gd name="connsiteY3" fmla="*/ 2857697 h 4092125"/>
              <a:gd name="connsiteX4" fmla="*/ 972538 w 16931445"/>
              <a:gd name="connsiteY4" fmla="*/ 1574521 h 4092125"/>
              <a:gd name="connsiteX0" fmla="*/ 972538 w 17350318"/>
              <a:gd name="connsiteY0" fmla="*/ 1574521 h 3849278"/>
              <a:gd name="connsiteX1" fmla="*/ 14755848 w 17350318"/>
              <a:gd name="connsiteY1" fmla="*/ 622021 h 3849278"/>
              <a:gd name="connsiteX2" fmla="*/ 14070048 w 17350318"/>
              <a:gd name="connsiteY2" fmla="*/ 3794322 h 3849278"/>
              <a:gd name="connsiteX3" fmla="*/ 969363 w 17350318"/>
              <a:gd name="connsiteY3" fmla="*/ 2857697 h 3849278"/>
              <a:gd name="connsiteX4" fmla="*/ 972538 w 17350318"/>
              <a:gd name="connsiteY4" fmla="*/ 1574521 h 3849278"/>
              <a:gd name="connsiteX0" fmla="*/ 188008 w 16146064"/>
              <a:gd name="connsiteY0" fmla="*/ 1574521 h 4210878"/>
              <a:gd name="connsiteX1" fmla="*/ 13971318 w 16146064"/>
              <a:gd name="connsiteY1" fmla="*/ 622021 h 4210878"/>
              <a:gd name="connsiteX2" fmla="*/ 13285518 w 16146064"/>
              <a:gd name="connsiteY2" fmla="*/ 3794322 h 4210878"/>
              <a:gd name="connsiteX3" fmla="*/ 1461183 w 16146064"/>
              <a:gd name="connsiteY3" fmla="*/ 3934022 h 4210878"/>
              <a:gd name="connsiteX4" fmla="*/ 188008 w 16146064"/>
              <a:gd name="connsiteY4" fmla="*/ 1574521 h 4210878"/>
              <a:gd name="connsiteX0" fmla="*/ 625565 w 16583621"/>
              <a:gd name="connsiteY0" fmla="*/ 1574521 h 4210878"/>
              <a:gd name="connsiteX1" fmla="*/ 14408875 w 16583621"/>
              <a:gd name="connsiteY1" fmla="*/ 622021 h 4210878"/>
              <a:gd name="connsiteX2" fmla="*/ 13723075 w 16583621"/>
              <a:gd name="connsiteY2" fmla="*/ 3794322 h 4210878"/>
              <a:gd name="connsiteX3" fmla="*/ 1898740 w 16583621"/>
              <a:gd name="connsiteY3" fmla="*/ 3934022 h 4210878"/>
              <a:gd name="connsiteX4" fmla="*/ 625565 w 16583621"/>
              <a:gd name="connsiteY4" fmla="*/ 1574521 h 4210878"/>
              <a:gd name="connsiteX0" fmla="*/ 625565 w 16583621"/>
              <a:gd name="connsiteY0" fmla="*/ 2114200 h 4750557"/>
              <a:gd name="connsiteX1" fmla="*/ 14408875 w 16583621"/>
              <a:gd name="connsiteY1" fmla="*/ 1161700 h 4750557"/>
              <a:gd name="connsiteX2" fmla="*/ 13723075 w 16583621"/>
              <a:gd name="connsiteY2" fmla="*/ 4334001 h 4750557"/>
              <a:gd name="connsiteX3" fmla="*/ 1898740 w 16583621"/>
              <a:gd name="connsiteY3" fmla="*/ 4473701 h 4750557"/>
              <a:gd name="connsiteX4" fmla="*/ 625565 w 16583621"/>
              <a:gd name="connsiteY4" fmla="*/ 2114200 h 4750557"/>
              <a:gd name="connsiteX0" fmla="*/ 625565 w 16849052"/>
              <a:gd name="connsiteY0" fmla="*/ 1861573 h 4442958"/>
              <a:gd name="connsiteX1" fmla="*/ 14770825 w 16849052"/>
              <a:gd name="connsiteY1" fmla="*/ 1909198 h 4442958"/>
              <a:gd name="connsiteX2" fmla="*/ 13723075 w 16849052"/>
              <a:gd name="connsiteY2" fmla="*/ 4081374 h 4442958"/>
              <a:gd name="connsiteX3" fmla="*/ 1898740 w 16849052"/>
              <a:gd name="connsiteY3" fmla="*/ 4221074 h 4442958"/>
              <a:gd name="connsiteX4" fmla="*/ 625565 w 16849052"/>
              <a:gd name="connsiteY4" fmla="*/ 1861573 h 4442958"/>
              <a:gd name="connsiteX0" fmla="*/ 625565 w 16849052"/>
              <a:gd name="connsiteY0" fmla="*/ 1297733 h 3879118"/>
              <a:gd name="connsiteX1" fmla="*/ 14770825 w 16849052"/>
              <a:gd name="connsiteY1" fmla="*/ 1345358 h 3879118"/>
              <a:gd name="connsiteX2" fmla="*/ 13723075 w 16849052"/>
              <a:gd name="connsiteY2" fmla="*/ 3517534 h 3879118"/>
              <a:gd name="connsiteX3" fmla="*/ 1898740 w 16849052"/>
              <a:gd name="connsiteY3" fmla="*/ 3657234 h 3879118"/>
              <a:gd name="connsiteX4" fmla="*/ 625565 w 16849052"/>
              <a:gd name="connsiteY4" fmla="*/ 1297733 h 3879118"/>
              <a:gd name="connsiteX0" fmla="*/ 625565 w 16708360"/>
              <a:gd name="connsiteY0" fmla="*/ 1339415 h 3939676"/>
              <a:gd name="connsiteX1" fmla="*/ 14580325 w 16708360"/>
              <a:gd name="connsiteY1" fmla="*/ 1025090 h 3939676"/>
              <a:gd name="connsiteX2" fmla="*/ 13723075 w 16708360"/>
              <a:gd name="connsiteY2" fmla="*/ 3559216 h 3939676"/>
              <a:gd name="connsiteX3" fmla="*/ 1898740 w 16708360"/>
              <a:gd name="connsiteY3" fmla="*/ 3698916 h 3939676"/>
              <a:gd name="connsiteX4" fmla="*/ 625565 w 16708360"/>
              <a:gd name="connsiteY4" fmla="*/ 1339415 h 3939676"/>
              <a:gd name="connsiteX0" fmla="*/ 625565 w 16708360"/>
              <a:gd name="connsiteY0" fmla="*/ 1872962 h 4473223"/>
              <a:gd name="connsiteX1" fmla="*/ 14580325 w 16708360"/>
              <a:gd name="connsiteY1" fmla="*/ 1558637 h 4473223"/>
              <a:gd name="connsiteX2" fmla="*/ 13723075 w 16708360"/>
              <a:gd name="connsiteY2" fmla="*/ 4092763 h 4473223"/>
              <a:gd name="connsiteX3" fmla="*/ 1898740 w 16708360"/>
              <a:gd name="connsiteY3" fmla="*/ 4232463 h 4473223"/>
              <a:gd name="connsiteX4" fmla="*/ 625565 w 16708360"/>
              <a:gd name="connsiteY4" fmla="*/ 1872962 h 4473223"/>
              <a:gd name="connsiteX0" fmla="*/ 625565 w 16708360"/>
              <a:gd name="connsiteY0" fmla="*/ 968651 h 3568912"/>
              <a:gd name="connsiteX1" fmla="*/ 14580325 w 16708360"/>
              <a:gd name="connsiteY1" fmla="*/ 654326 h 3568912"/>
              <a:gd name="connsiteX2" fmla="*/ 13723075 w 16708360"/>
              <a:gd name="connsiteY2" fmla="*/ 3188452 h 3568912"/>
              <a:gd name="connsiteX3" fmla="*/ 1898740 w 16708360"/>
              <a:gd name="connsiteY3" fmla="*/ 3328152 h 3568912"/>
              <a:gd name="connsiteX4" fmla="*/ 625565 w 16708360"/>
              <a:gd name="connsiteY4" fmla="*/ 968651 h 3568912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219200 h 3871530"/>
              <a:gd name="connsiteX1" fmla="*/ 15085150 w 17085707"/>
              <a:gd name="connsiteY1" fmla="*/ 0 h 3871530"/>
              <a:gd name="connsiteX2" fmla="*/ 13723075 w 17085707"/>
              <a:gd name="connsiteY2" fmla="*/ 3439001 h 3871530"/>
              <a:gd name="connsiteX3" fmla="*/ 1898740 w 17085707"/>
              <a:gd name="connsiteY3" fmla="*/ 3578701 h 3871530"/>
              <a:gd name="connsiteX4" fmla="*/ 625565 w 17085707"/>
              <a:gd name="connsiteY4" fmla="*/ 1219200 h 3871530"/>
              <a:gd name="connsiteX0" fmla="*/ 625565 w 17085707"/>
              <a:gd name="connsiteY0" fmla="*/ 1826211 h 4478541"/>
              <a:gd name="connsiteX1" fmla="*/ 15085150 w 17085707"/>
              <a:gd name="connsiteY1" fmla="*/ 607011 h 4478541"/>
              <a:gd name="connsiteX2" fmla="*/ 13723075 w 17085707"/>
              <a:gd name="connsiteY2" fmla="*/ 4046012 h 4478541"/>
              <a:gd name="connsiteX3" fmla="*/ 1898740 w 17085707"/>
              <a:gd name="connsiteY3" fmla="*/ 4185712 h 4478541"/>
              <a:gd name="connsiteX4" fmla="*/ 625565 w 17085707"/>
              <a:gd name="connsiteY4" fmla="*/ 1826211 h 4478541"/>
              <a:gd name="connsiteX0" fmla="*/ 625565 w 15415583"/>
              <a:gd name="connsiteY0" fmla="*/ 1826211 h 4478541"/>
              <a:gd name="connsiteX1" fmla="*/ 15085150 w 15415583"/>
              <a:gd name="connsiteY1" fmla="*/ 607011 h 4478541"/>
              <a:gd name="connsiteX2" fmla="*/ 13723075 w 15415583"/>
              <a:gd name="connsiteY2" fmla="*/ 4046012 h 4478541"/>
              <a:gd name="connsiteX3" fmla="*/ 1898740 w 15415583"/>
              <a:gd name="connsiteY3" fmla="*/ 4185712 h 4478541"/>
              <a:gd name="connsiteX4" fmla="*/ 625565 w 15415583"/>
              <a:gd name="connsiteY4" fmla="*/ 1826211 h 4478541"/>
              <a:gd name="connsiteX0" fmla="*/ 584264 w 15174520"/>
              <a:gd name="connsiteY0" fmla="*/ 1826211 h 4216135"/>
              <a:gd name="connsiteX1" fmla="*/ 15043849 w 15174520"/>
              <a:gd name="connsiteY1" fmla="*/ 607011 h 4216135"/>
              <a:gd name="connsiteX2" fmla="*/ 12757849 w 15174520"/>
              <a:gd name="connsiteY2" fmla="*/ 2998262 h 4216135"/>
              <a:gd name="connsiteX3" fmla="*/ 1857439 w 15174520"/>
              <a:gd name="connsiteY3" fmla="*/ 4185712 h 4216135"/>
              <a:gd name="connsiteX4" fmla="*/ 584264 w 15174520"/>
              <a:gd name="connsiteY4" fmla="*/ 1826211 h 4216135"/>
              <a:gd name="connsiteX0" fmla="*/ 584264 w 14092885"/>
              <a:gd name="connsiteY0" fmla="*/ 1769279 h 4157134"/>
              <a:gd name="connsiteX1" fmla="*/ 13643674 w 14092885"/>
              <a:gd name="connsiteY1" fmla="*/ 988229 h 4157134"/>
              <a:gd name="connsiteX2" fmla="*/ 12757849 w 14092885"/>
              <a:gd name="connsiteY2" fmla="*/ 2941330 h 4157134"/>
              <a:gd name="connsiteX3" fmla="*/ 1857439 w 14092885"/>
              <a:gd name="connsiteY3" fmla="*/ 4128780 h 4157134"/>
              <a:gd name="connsiteX4" fmla="*/ 584264 w 14092885"/>
              <a:gd name="connsiteY4" fmla="*/ 1769279 h 4157134"/>
              <a:gd name="connsiteX0" fmla="*/ 565985 w 13907444"/>
              <a:gd name="connsiteY0" fmla="*/ 1769279 h 5060626"/>
              <a:gd name="connsiteX1" fmla="*/ 13625395 w 13907444"/>
              <a:gd name="connsiteY1" fmla="*/ 988229 h 5060626"/>
              <a:gd name="connsiteX2" fmla="*/ 12310945 w 13907444"/>
              <a:gd name="connsiteY2" fmla="*/ 4884430 h 5060626"/>
              <a:gd name="connsiteX3" fmla="*/ 1839160 w 13907444"/>
              <a:gd name="connsiteY3" fmla="*/ 4128780 h 5060626"/>
              <a:gd name="connsiteX4" fmla="*/ 565985 w 13907444"/>
              <a:gd name="connsiteY4" fmla="*/ 1769279 h 5060626"/>
              <a:gd name="connsiteX0" fmla="*/ 1136087 w 14536012"/>
              <a:gd name="connsiteY0" fmla="*/ 1769279 h 5298043"/>
              <a:gd name="connsiteX1" fmla="*/ 14195497 w 14536012"/>
              <a:gd name="connsiteY1" fmla="*/ 988229 h 5298043"/>
              <a:gd name="connsiteX2" fmla="*/ 12881047 w 14536012"/>
              <a:gd name="connsiteY2" fmla="*/ 4884430 h 5298043"/>
              <a:gd name="connsiteX3" fmla="*/ 1151962 w 14536012"/>
              <a:gd name="connsiteY3" fmla="*/ 4833630 h 5298043"/>
              <a:gd name="connsiteX4" fmla="*/ 1136087 w 14536012"/>
              <a:gd name="connsiteY4" fmla="*/ 1769279 h 5298043"/>
              <a:gd name="connsiteX0" fmla="*/ 1136087 w 14434659"/>
              <a:gd name="connsiteY0" fmla="*/ 1769279 h 5298043"/>
              <a:gd name="connsiteX1" fmla="*/ 14195497 w 14434659"/>
              <a:gd name="connsiteY1" fmla="*/ 988229 h 5298043"/>
              <a:gd name="connsiteX2" fmla="*/ 12881047 w 14434659"/>
              <a:gd name="connsiteY2" fmla="*/ 4884430 h 5298043"/>
              <a:gd name="connsiteX3" fmla="*/ 1151962 w 14434659"/>
              <a:gd name="connsiteY3" fmla="*/ 4833630 h 5298043"/>
              <a:gd name="connsiteX4" fmla="*/ 1136087 w 14434659"/>
              <a:gd name="connsiteY4" fmla="*/ 1769279 h 5298043"/>
              <a:gd name="connsiteX0" fmla="*/ 1136087 w 14434659"/>
              <a:gd name="connsiteY0" fmla="*/ 2096475 h 5625239"/>
              <a:gd name="connsiteX1" fmla="*/ 14195497 w 14434659"/>
              <a:gd name="connsiteY1" fmla="*/ 1315425 h 5625239"/>
              <a:gd name="connsiteX2" fmla="*/ 12881047 w 14434659"/>
              <a:gd name="connsiteY2" fmla="*/ 5211626 h 5625239"/>
              <a:gd name="connsiteX3" fmla="*/ 1151962 w 14434659"/>
              <a:gd name="connsiteY3" fmla="*/ 5160826 h 5625239"/>
              <a:gd name="connsiteX4" fmla="*/ 1136087 w 14434659"/>
              <a:gd name="connsiteY4" fmla="*/ 2096475 h 56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4659" h="5625239">
                <a:moveTo>
                  <a:pt x="1136087" y="2096475"/>
                </a:moveTo>
                <a:cubicBezTo>
                  <a:pt x="8401757" y="-3787065"/>
                  <a:pt x="7006027" y="4970114"/>
                  <a:pt x="14195497" y="1315425"/>
                </a:cubicBezTo>
                <a:cubicBezTo>
                  <a:pt x="14366947" y="4093709"/>
                  <a:pt x="15054969" y="4570726"/>
                  <a:pt x="12881047" y="5211626"/>
                </a:cubicBezTo>
                <a:cubicBezTo>
                  <a:pt x="10707125" y="5852526"/>
                  <a:pt x="3109455" y="5680018"/>
                  <a:pt x="1151962" y="5160826"/>
                </a:cubicBezTo>
                <a:cubicBezTo>
                  <a:pt x="-805531" y="4641634"/>
                  <a:pt x="107387" y="2991984"/>
                  <a:pt x="1136087" y="2096475"/>
                </a:cubicBezTo>
                <a:close/>
              </a:path>
            </a:pathLst>
          </a:custGeom>
          <a:noFill/>
          <a:ln w="19050">
            <a:gradFill>
              <a:gsLst>
                <a:gs pos="0">
                  <a:schemeClr val="bg1">
                    <a:alpha val="30000"/>
                  </a:schemeClr>
                </a:gs>
                <a:gs pos="42000">
                  <a:schemeClr val="bg1">
                    <a:lumMod val="10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2824B5-C688-F721-6136-3E5CF807399C}"/>
              </a:ext>
            </a:extLst>
          </p:cNvPr>
          <p:cNvSpPr/>
          <p:nvPr userDrawn="1"/>
        </p:nvSpPr>
        <p:spPr>
          <a:xfrm flipV="1">
            <a:off x="7648574" y="1997681"/>
            <a:ext cx="6023811" cy="1368696"/>
          </a:xfrm>
          <a:custGeom>
            <a:avLst/>
            <a:gdLst>
              <a:gd name="connsiteX0" fmla="*/ 0 w 8429625"/>
              <a:gd name="connsiteY0" fmla="*/ 0 h 1639133"/>
              <a:gd name="connsiteX1" fmla="*/ 4171950 w 8429625"/>
              <a:gd name="connsiteY1" fmla="*/ 1638300 h 1639133"/>
              <a:gd name="connsiteX2" fmla="*/ 7334250 w 8429625"/>
              <a:gd name="connsiteY2" fmla="*/ 228600 h 1639133"/>
              <a:gd name="connsiteX3" fmla="*/ 8429625 w 8429625"/>
              <a:gd name="connsiteY3" fmla="*/ 628650 h 16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9625" h="1639133">
                <a:moveTo>
                  <a:pt x="0" y="0"/>
                </a:moveTo>
                <a:cubicBezTo>
                  <a:pt x="1474787" y="800100"/>
                  <a:pt x="2949575" y="1600200"/>
                  <a:pt x="4171950" y="1638300"/>
                </a:cubicBezTo>
                <a:cubicBezTo>
                  <a:pt x="5394325" y="1676400"/>
                  <a:pt x="6624638" y="396875"/>
                  <a:pt x="7334250" y="228600"/>
                </a:cubicBezTo>
                <a:cubicBezTo>
                  <a:pt x="8043863" y="60325"/>
                  <a:pt x="8236744" y="344487"/>
                  <a:pt x="8429625" y="628650"/>
                </a:cubicBezTo>
              </a:path>
            </a:pathLst>
          </a:custGeom>
          <a:noFill/>
          <a:ln w="1905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63152F-2642-710C-0204-3AE32698D4D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050B03-9CE0-6274-63C5-B7C619C3F0F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1E19A3-EAE5-26F5-EB3D-A11E44C28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8532C95A-1C64-41E0-8BDF-25F7269ECD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370558"/>
            <a:ext cx="10788459" cy="1368697"/>
          </a:xfrm>
          <a:prstGeom prst="rect">
            <a:avLst/>
          </a:prstGeom>
        </p:spPr>
        <p:txBody>
          <a:bodyPr anchor="b" anchorCtr="0"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70633A69-280B-453A-9D41-CDB286858E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797166"/>
            <a:ext cx="10788458" cy="1108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1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1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C7D548C2-A268-BA9C-2F94-BA8395A5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FAA4C8B1-DD95-8880-5C5E-AC079232D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48EE47B5-5854-0EFC-C622-BFC1F40363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2D384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0C249-843F-A5C3-D2FA-6EBEBB87B1E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37EBA-B231-E504-D5DD-DBB988275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C314A-80B0-636F-3482-62573E46A3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7C961F08-8A01-B4C7-BA1B-182316C866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3538FB23-3B88-65FF-A775-7A774C4616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2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Himmel, draußen, Natur, Küste enthält.&#10;&#10;Automatisch generierte Beschreibung">
            <a:extLst>
              <a:ext uri="{FF2B5EF4-FFF2-40B4-BE49-F238E27FC236}">
                <a16:creationId xmlns:a16="http://schemas.microsoft.com/office/drawing/2014/main" id="{0522FB17-F62E-8615-0D58-1EDD3754C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 r="15972" b="26437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03C54F96-A344-816A-3BD5-0F302D8B71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9A2B625E-E181-629E-C4B4-B0387DD593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2D384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0C249-843F-A5C3-D2FA-6EBEBB87B1E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37EBA-B231-E504-D5DD-DBB988275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C314A-80B0-636F-3482-62573E46A3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332FDFDE-966D-4B9B-E9ED-B9B6E7233A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20A8E927-146C-20E1-C92B-8C59B5E69D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1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G Gebäude 3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1525DA68-7A99-0136-FA21-2CEE52FE7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2" b="4618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</p:spPr>
      </p:pic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E4A220A9-411C-216D-4112-D96FA22BCE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4B8DCED2-2226-E0E7-1B4C-6E0B8AE23D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2D384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1C52B75-17E4-8C77-3675-3BC2686231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F5911-ADF6-3A94-39A7-7004C0925C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9D52B19-C4EE-3A86-FA1F-0808D3BBC2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" name="Textplatzhalter 19">
            <a:extLst>
              <a:ext uri="{FF2B5EF4-FFF2-40B4-BE49-F238E27FC236}">
                <a16:creationId xmlns:a16="http://schemas.microsoft.com/office/drawing/2014/main" id="{C82FEA3F-F210-60F0-90B7-B9FC6925E6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56E74A9A-6330-0612-9771-CDFE582502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(Dunke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6C4F1A33-D014-4D43-F1D1-B1CB79F136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0625"/>
            <a:ext cx="12192000" cy="5667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Bild hier einfügen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0057D44-58CD-8AF0-C2DD-85C89030A0C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6114197"/>
            <a:ext cx="12192000" cy="74380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720D7115-A7EC-4A94-4C2D-A675FA89D0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190625"/>
            <a:ext cx="12192000" cy="2096241"/>
          </a:xfrm>
          <a:prstGeom prst="rect">
            <a:avLst/>
          </a:prstGeom>
          <a:solidFill>
            <a:srgbClr val="2D384F">
              <a:alpha val="60000"/>
            </a:srgbClr>
          </a:solidFill>
        </p:spPr>
        <p:txBody>
          <a:bodyPr/>
          <a:lstStyle>
            <a:lvl1pPr marL="0" indent="0">
              <a:buNone/>
              <a:defRPr>
                <a:solidFill>
                  <a:srgbClr val="77A0B0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121062-2353-CFA3-C43A-890A169ADA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E8DF8F-6BBC-015D-F0D8-41AB460FF0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F2FB94-F8B1-F72F-5662-18893B4C70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526276F8-94A3-F139-FB52-632823D5D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461" y="1557966"/>
            <a:ext cx="10788459" cy="592855"/>
          </a:xfrm>
          <a:prstGeom prst="rect">
            <a:avLst/>
          </a:prstGeom>
        </p:spPr>
        <p:txBody>
          <a:bodyPr/>
          <a:lstStyle>
            <a:lvl1pPr marL="0" indent="0" fontAlgn="b">
              <a:buFontTx/>
              <a:buNone/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0CC2A123-9983-8E10-DFE9-BECB7D1CE1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460" y="2208732"/>
            <a:ext cx="10788458" cy="38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1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D069E9-39B5-6ECE-EAB8-3F6C19230587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4D245CC-2126-BD2D-60D9-DC643389C8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45" y="372215"/>
            <a:ext cx="4359018" cy="49381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E5514A-45F7-31EC-1F21-01C92CE3D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7B3439D-B53C-2F1E-544D-6BA7AC936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2730C7F-C4B6-0D9D-6987-A6ACE3678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156BDBDE-AF32-7C42-B849-CE45B860F045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709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2D384F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384F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D384F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>
            <a:extLst>
              <a:ext uri="{FF2B5EF4-FFF2-40B4-BE49-F238E27FC236}">
                <a16:creationId xmlns:a16="http://schemas.microsoft.com/office/drawing/2014/main" id="{2E330CF8-8D52-8064-5888-3F25B9DA182F}"/>
              </a:ext>
            </a:extLst>
          </p:cNvPr>
          <p:cNvSpPr txBox="1"/>
          <p:nvPr userDrawn="1"/>
        </p:nvSpPr>
        <p:spPr>
          <a:xfrm>
            <a:off x="7985760" y="6116453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2135B6A-0860-4226-9F75-50605B515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96B0C8-E6C4-E0A3-36A1-E64EB113B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0810E1-2167-9E5D-AF06-3C1461C47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46FE57-F639-8C4B-88F4-266F8A4EC44B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A1DE9A-DA0C-8581-8F28-F13949B941A6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F9E6C29-4C64-215B-EB33-444203A839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45" y="372215"/>
            <a:ext cx="43590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4">
            <a:extLst>
              <a:ext uri="{FF2B5EF4-FFF2-40B4-BE49-F238E27FC236}">
                <a16:creationId xmlns:a16="http://schemas.microsoft.com/office/drawing/2014/main" id="{2E330CF8-8D52-8064-5888-3F25B9DA182F}"/>
              </a:ext>
            </a:extLst>
          </p:cNvPr>
          <p:cNvSpPr txBox="1"/>
          <p:nvPr userDrawn="1"/>
        </p:nvSpPr>
        <p:spPr>
          <a:xfrm>
            <a:off x="7985760" y="6116453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B97F74D-8F96-96C4-DF6F-547127F01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45" y="372215"/>
            <a:ext cx="287955" cy="493819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3BB8A30-4B22-AD2B-F7BC-8810AE8EA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Symposium : Pratique infirmière avancée – DSAS Fribourg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ED12F5-70FB-DD75-1513-B894BBD91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Jeudi 3 octobre 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25CE37-1922-6DC5-03A4-3F0E1EA85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3A19C-B879-3A4E-B5DE-48C39444E0E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3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36" r:id="rId2"/>
    <p:sldLayoutId id="2147483657" r:id="rId3"/>
    <p:sldLayoutId id="2147483659" r:id="rId4"/>
    <p:sldLayoutId id="2147483673" r:id="rId5"/>
    <p:sldLayoutId id="2147483675" r:id="rId6"/>
    <p:sldLayoutId id="2147483678" r:id="rId7"/>
    <p:sldLayoutId id="2147483681" r:id="rId8"/>
    <p:sldLayoutId id="2147483691" r:id="rId9"/>
    <p:sldLayoutId id="2147483694" r:id="rId10"/>
    <p:sldLayoutId id="2147483737" r:id="rId11"/>
    <p:sldLayoutId id="2147483658" r:id="rId12"/>
    <p:sldLayoutId id="2147483660" r:id="rId13"/>
    <p:sldLayoutId id="2147483674" r:id="rId14"/>
    <p:sldLayoutId id="2147483676" r:id="rId15"/>
    <p:sldLayoutId id="2147483677" r:id="rId16"/>
    <p:sldLayoutId id="2147483682" r:id="rId17"/>
    <p:sldLayoutId id="2147483690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3D9975-5616-4A66-92BA-E4A3BC5DD5D6}"/>
              </a:ext>
            </a:extLst>
          </p:cNvPr>
          <p:cNvSpPr/>
          <p:nvPr userDrawn="1"/>
        </p:nvSpPr>
        <p:spPr>
          <a:xfrm>
            <a:off x="0" y="-1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069E9-39B5-6ECE-EAB8-3F6C19230587}"/>
              </a:ext>
            </a:extLst>
          </p:cNvPr>
          <p:cNvSpPr/>
          <p:nvPr userDrawn="1"/>
        </p:nvSpPr>
        <p:spPr>
          <a:xfrm>
            <a:off x="0" y="0"/>
            <a:ext cx="12192000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2E330CF8-8D52-8064-5888-3F25B9DA182F}"/>
              </a:ext>
            </a:extLst>
          </p:cNvPr>
          <p:cNvSpPr txBox="1"/>
          <p:nvPr userDrawn="1"/>
        </p:nvSpPr>
        <p:spPr>
          <a:xfrm>
            <a:off x="7985760" y="6116453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4D245CC-2126-BD2D-60D9-DC643389C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491" y="348401"/>
            <a:ext cx="43590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7638A2C-C3D7-44D5-8E74-668CA67829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1ED3C7-B278-4E2A-8E43-9B4A8787C9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190625"/>
            <a:ext cx="12192000" cy="2331173"/>
          </a:xfrm>
        </p:spPr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5B3B4D-39B1-4538-81D8-71ED73041CC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5F43C2-5BE2-40B2-831B-A6AF3BB4A9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96614"/>
            <a:ext cx="4572000" cy="284595"/>
          </a:xfrm>
        </p:spPr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70B10-7B43-4767-8EE2-073D563B8D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6BDBDE-AF32-7C42-B849-CE45B860F04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EA0CB38-32E4-450A-812F-264249AF24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460" y="1391028"/>
            <a:ext cx="10788459" cy="59285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Advanced Nursing Practice in der Schweiz: </a:t>
            </a:r>
            <a:r>
              <a:rPr kumimoji="0" lang="de-CH" sz="4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Bundesrechtliche Aspekte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F29B39-C62E-465C-84D5-17DBB1B37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60" y="2703319"/>
            <a:ext cx="10788458" cy="384509"/>
          </a:xfrm>
        </p:spPr>
        <p:txBody>
          <a:bodyPr/>
          <a:lstStyle/>
          <a:p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Daniel Wenger, </a:t>
            </a:r>
            <a:r>
              <a:rPr lang="de-DE" sz="1600" i="1" dirty="0">
                <a:latin typeface="Arial" charset="0"/>
              </a:rPr>
              <a:t>Wissenschaftlicher Mitarbeiter Sektion Weiterentwicklung Gesundheitsberufe, BAG</a:t>
            </a:r>
            <a:endParaRPr lang="de-CH" sz="16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2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8A4A388-892F-4C3F-B374-79C4FA81A4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FE768E-7311-4F13-B450-91448D8F1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47540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C5DD3-E729-4EF2-A0B4-EADBBB797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Was sagt die Bundesverfassung?</a:t>
            </a:r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338782" cy="365125"/>
          </a:xfrm>
        </p:spPr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3A19C-B879-3A4E-B5DE-48C39444E0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7FC77B-1220-4A83-8305-5F8F494FD280}"/>
              </a:ext>
            </a:extLst>
          </p:cNvPr>
          <p:cNvSpPr/>
          <p:nvPr/>
        </p:nvSpPr>
        <p:spPr>
          <a:xfrm>
            <a:off x="914400" y="1366221"/>
            <a:ext cx="10439400" cy="1849194"/>
          </a:xfrm>
          <a:prstGeom prst="rect">
            <a:avLst/>
          </a:prstGeom>
          <a:solidFill>
            <a:srgbClr val="D3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CH" b="1" dirty="0">
                <a:solidFill>
                  <a:schemeClr val="tx1"/>
                </a:solidFill>
              </a:rPr>
              <a:t>Art. </a:t>
            </a:r>
            <a:r>
              <a:rPr lang="de-CH" b="1" dirty="0" err="1">
                <a:solidFill>
                  <a:schemeClr val="tx1"/>
                </a:solidFill>
              </a:rPr>
              <a:t>117</a:t>
            </a:r>
            <a:r>
              <a:rPr lang="de-CH" b="1" i="1" dirty="0" err="1">
                <a:solidFill>
                  <a:schemeClr val="tx1"/>
                </a:solidFill>
              </a:rPr>
              <a:t>a</a:t>
            </a:r>
            <a:r>
              <a:rPr lang="de-CH" b="1" dirty="0">
                <a:solidFill>
                  <a:schemeClr val="tx1"/>
                </a:solidFill>
              </a:rPr>
              <a:t> Medizinische Grundversorgung</a:t>
            </a:r>
          </a:p>
          <a:p>
            <a:pPr algn="just">
              <a:lnSpc>
                <a:spcPct val="114000"/>
              </a:lnSpc>
            </a:pPr>
            <a:r>
              <a:rPr lang="fr-CH" baseline="30000" dirty="0">
                <a:solidFill>
                  <a:schemeClr val="tx1"/>
                </a:solidFill>
              </a:rPr>
              <a:t>1 </a:t>
            </a:r>
            <a:r>
              <a:rPr lang="de-CH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Bund und Kantone</a:t>
            </a:r>
            <a:r>
              <a:rPr lang="de-CH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sorgen im Rahmen ihrer Zuständigkeiten für eine </a:t>
            </a:r>
            <a:r>
              <a:rPr lang="de-CH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ausreichende, allen zugängliche medizinische Grundversorgung von hoher Qualität</a:t>
            </a:r>
            <a:r>
              <a:rPr lang="de-CH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Sie anerkennen und fördern die Hausarztmedizin als einen wesentlichen Bestandteil dieser Grundversorgung.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28848-B636-4BD6-9530-7A656F70C12A}"/>
              </a:ext>
            </a:extLst>
          </p:cNvPr>
          <p:cNvSpPr/>
          <p:nvPr/>
        </p:nvSpPr>
        <p:spPr>
          <a:xfrm>
            <a:off x="937990" y="3463065"/>
            <a:ext cx="10439400" cy="2645635"/>
          </a:xfrm>
          <a:prstGeom prst="rect">
            <a:avLst/>
          </a:prstGeom>
          <a:solidFill>
            <a:srgbClr val="D3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de-CH" b="1" dirty="0">
                <a:solidFill>
                  <a:schemeClr val="tx1"/>
                </a:solidFill>
              </a:rPr>
              <a:t>Art. </a:t>
            </a:r>
            <a:r>
              <a:rPr lang="de-CH" b="1" dirty="0" err="1">
                <a:solidFill>
                  <a:schemeClr val="tx1"/>
                </a:solidFill>
              </a:rPr>
              <a:t>117</a:t>
            </a:r>
            <a:r>
              <a:rPr lang="de-CH" b="1" i="1" dirty="0" err="1">
                <a:solidFill>
                  <a:schemeClr val="tx1"/>
                </a:solidFill>
              </a:rPr>
              <a:t>b</a:t>
            </a:r>
            <a:r>
              <a:rPr lang="de-CH" b="1" dirty="0">
                <a:solidFill>
                  <a:schemeClr val="tx1"/>
                </a:solidFill>
              </a:rPr>
              <a:t> Pflege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fr-CH" baseline="30000" dirty="0">
                <a:solidFill>
                  <a:schemeClr val="tx1"/>
                </a:solidFill>
              </a:rPr>
              <a:t>1 </a:t>
            </a:r>
            <a:r>
              <a:rPr lang="de-CH" b="0" i="0" dirty="0">
                <a:solidFill>
                  <a:schemeClr val="tx1"/>
                </a:solidFill>
                <a:effectLst/>
                <a:latin typeface="Frutiger Neue"/>
              </a:rPr>
              <a:t> </a:t>
            </a:r>
            <a:r>
              <a:rPr lang="de-CH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Bund und Kantone </a:t>
            </a:r>
            <a:r>
              <a:rPr lang="de-CH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anerkennen und fördern die Pflege als wichtigen Bestandteil der Gesundheitsversorgung und sorgen für eine </a:t>
            </a:r>
            <a:r>
              <a:rPr lang="de-CH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ausreichende, allen zugängliche Pflege von hoher Qualität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4000"/>
              </a:lnSpc>
            </a:pPr>
            <a:r>
              <a:rPr lang="fr-CH" baseline="30000" dirty="0">
                <a:solidFill>
                  <a:schemeClr val="tx1"/>
                </a:solidFill>
              </a:rPr>
              <a:t>2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de-CH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 stellen sicher, dass </a:t>
            </a:r>
            <a:r>
              <a:rPr lang="de-CH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 genügende Anzahl diplomierter Pflegefachpersonen für den zunehmenden Bedarf </a:t>
            </a:r>
            <a:r>
              <a:rPr lang="de-CH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zur Verfügung steht und dass </a:t>
            </a:r>
            <a:r>
              <a:rPr lang="de-CH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in der Pflege tätigen Personen entsprechend ihrer Ausbildung und ihren Kompetenzen</a:t>
            </a:r>
            <a:r>
              <a:rPr lang="de-CH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eingesetzt werden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769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C5DD3-E729-4EF2-A0B4-EADBBB797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Bundesratsentscheid</a:t>
            </a:r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2A8AE7F-9AB4-4AF8-A03E-2FD96B14AFDF}"/>
              </a:ext>
            </a:extLst>
          </p:cNvPr>
          <p:cNvSpPr txBox="1">
            <a:spLocks/>
          </p:cNvSpPr>
          <p:nvPr/>
        </p:nvSpPr>
        <p:spPr>
          <a:xfrm>
            <a:off x="757990" y="1619250"/>
            <a:ext cx="10891085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de-CH" b="1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48B5018-7C20-41D5-8A8D-BDDA770FB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60" y="1165242"/>
            <a:ext cx="10788458" cy="315150"/>
          </a:xfrm>
        </p:spPr>
        <p:txBody>
          <a:bodyPr/>
          <a:lstStyle/>
          <a:p>
            <a:r>
              <a:rPr lang="de-CH" i="1" dirty="0"/>
              <a:t>25. Januar 2023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3A2A0E8-0CBE-47B0-ABF4-4F7BE159EA95}"/>
              </a:ext>
            </a:extLst>
          </p:cNvPr>
          <p:cNvSpPr txBox="1">
            <a:spLocks/>
          </p:cNvSpPr>
          <p:nvPr/>
        </p:nvSpPr>
        <p:spPr>
          <a:xfrm>
            <a:off x="757990" y="1826016"/>
            <a:ext cx="10515600" cy="3205968"/>
          </a:xfrm>
          <a:prstGeom prst="rect">
            <a:avLst/>
          </a:prstGeom>
          <a:solidFill>
            <a:srgbClr val="E7EEF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Das EDI wird beauftragt, in Zusammenarbeit mit dem WBF zu prüfen, ob dem Bundesrat bis Ende April 2024 im Rahmen der Vernehmlassung auch ein Vorentwurf zur Revision des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GesBG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(SR 811.21) mit den folgenden Massnahmen unterbreitet werden soll</a:t>
            </a:r>
            <a:r>
              <a:rPr lang="de-CH" sz="1800" dirty="0"/>
              <a:t>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803275" algn="l"/>
              </a:tabLst>
            </a:pPr>
            <a:r>
              <a:rPr lang="de-CH" sz="1800" b="1" dirty="0"/>
              <a:t>Regelung des Masters in Pflegewissenschaft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803275" algn="l"/>
              </a:tabLst>
            </a:pPr>
            <a:r>
              <a:rPr lang="de-CH" sz="1800" b="1" dirty="0"/>
              <a:t>Regelung des Berufs der </a:t>
            </a:r>
            <a:r>
              <a:rPr lang="de-CH" sz="1800" b="1" dirty="0" err="1"/>
              <a:t>Advanced</a:t>
            </a:r>
            <a:r>
              <a:rPr lang="de-CH" sz="1800" b="1" dirty="0"/>
              <a:t> Practice Nurse (</a:t>
            </a:r>
            <a:r>
              <a:rPr lang="de-CH" sz="1800" b="1" dirty="0" err="1"/>
              <a:t>APN</a:t>
            </a:r>
            <a:r>
              <a:rPr lang="de-CH" sz="1800" b="1" dirty="0"/>
              <a:t>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803275" algn="l"/>
              </a:tabLst>
            </a:pPr>
            <a:r>
              <a:rPr lang="de-CH" sz="1800" dirty="0"/>
              <a:t>Regelung der digitalen Kompetenzen für Gesundheitsfachpersonen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  <a:tabLst>
                <a:tab pos="803275" algn="l"/>
              </a:tabLst>
            </a:pPr>
            <a:endParaRPr lang="de-CH" sz="1800" dirty="0"/>
          </a:p>
          <a:p>
            <a:pPr marL="0" indent="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None/>
              <a:tabLst>
                <a:tab pos="803275" algn="l"/>
              </a:tabLst>
            </a:pPr>
            <a:endParaRPr lang="de-CH" sz="1800" dirty="0"/>
          </a:p>
          <a:p>
            <a:pPr marL="0" indent="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06160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5BBA0A-94BB-4522-8464-01E03FAFA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Aktuelle Arbeiten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7D81A-C8D1-4A56-889F-106AF9FCCF9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93108-3B8F-41FA-92BB-FB7F9D2AD0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A3C54D-708E-4AD7-AD4F-04D0828F46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4F841EE-9A2C-4227-BAEF-6345D5572415}"/>
              </a:ext>
            </a:extLst>
          </p:cNvPr>
          <p:cNvGrpSpPr/>
          <p:nvPr/>
        </p:nvGrpSpPr>
        <p:grpSpPr>
          <a:xfrm>
            <a:off x="886691" y="1480392"/>
            <a:ext cx="9730732" cy="4514330"/>
            <a:chOff x="967287" y="1772928"/>
            <a:chExt cx="9730732" cy="51779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3C8C52-4007-419B-A404-8644C5082B3C}"/>
                </a:ext>
              </a:extLst>
            </p:cNvPr>
            <p:cNvSpPr/>
            <p:nvPr/>
          </p:nvSpPr>
          <p:spPr>
            <a:xfrm>
              <a:off x="2467793" y="6021987"/>
              <a:ext cx="8229600" cy="915222"/>
            </a:xfrm>
            <a:prstGeom prst="rect">
              <a:avLst/>
            </a:prstGeom>
            <a:solidFill>
              <a:srgbClr val="E2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kumimoji="0" lang="de-CH" sz="18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Parlamentarische Beratungen</a:t>
              </a:r>
              <a:endParaRPr kumimoji="0" lang="de-CH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CB0A225C-BE7B-4B37-BD03-4866D8444E99}"/>
                </a:ext>
              </a:extLst>
            </p:cNvPr>
            <p:cNvGrpSpPr/>
            <p:nvPr/>
          </p:nvGrpSpPr>
          <p:grpSpPr>
            <a:xfrm>
              <a:off x="967287" y="1772928"/>
              <a:ext cx="9730732" cy="5177922"/>
              <a:chOff x="967287" y="1772928"/>
              <a:chExt cx="9730732" cy="5177922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3BD5B783-124C-4C62-B015-52174BA0A9FC}"/>
                  </a:ext>
                </a:extLst>
              </p:cNvPr>
              <p:cNvGrpSpPr/>
              <p:nvPr/>
            </p:nvGrpSpPr>
            <p:grpSpPr>
              <a:xfrm>
                <a:off x="967287" y="1772928"/>
                <a:ext cx="9730732" cy="5177922"/>
                <a:chOff x="967287" y="1772928"/>
                <a:chExt cx="9730732" cy="5177922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683D1FFE-C795-47AC-9166-683B383CE67F}"/>
                    </a:ext>
                  </a:extLst>
                </p:cNvPr>
                <p:cNvGrpSpPr/>
                <p:nvPr/>
              </p:nvGrpSpPr>
              <p:grpSpPr>
                <a:xfrm>
                  <a:off x="967287" y="1772928"/>
                  <a:ext cx="9730732" cy="4685803"/>
                  <a:chOff x="708668" y="1772928"/>
                  <a:chExt cx="9730732" cy="4685803"/>
                </a:xfrm>
              </p:grpSpPr>
              <p:grpSp>
                <p:nvGrpSpPr>
                  <p:cNvPr id="26" name="Groupe 25">
                    <a:extLst>
                      <a:ext uri="{FF2B5EF4-FFF2-40B4-BE49-F238E27FC236}">
                        <a16:creationId xmlns:a16="http://schemas.microsoft.com/office/drawing/2014/main" id="{503AD94D-A7CB-4AA7-8492-9E554775BC71}"/>
                      </a:ext>
                    </a:extLst>
                  </p:cNvPr>
                  <p:cNvGrpSpPr/>
                  <p:nvPr/>
                </p:nvGrpSpPr>
                <p:grpSpPr>
                  <a:xfrm>
                    <a:off x="708668" y="1772928"/>
                    <a:ext cx="9730732" cy="4685803"/>
                    <a:chOff x="708668" y="1772928"/>
                    <a:chExt cx="9730732" cy="4871965"/>
                  </a:xfrm>
                </p:grpSpPr>
                <p:grpSp>
                  <p:nvGrpSpPr>
                    <p:cNvPr id="27" name="Groupe 26">
                      <a:extLst>
                        <a:ext uri="{FF2B5EF4-FFF2-40B4-BE49-F238E27FC236}">
                          <a16:creationId xmlns:a16="http://schemas.microsoft.com/office/drawing/2014/main" id="{DE57FC0A-DDDA-4A9F-9DBE-8CD399AA80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8668" y="1772928"/>
                      <a:ext cx="9730732" cy="4871965"/>
                      <a:chOff x="708668" y="1772928"/>
                      <a:chExt cx="9730732" cy="4871965"/>
                    </a:xfrm>
                  </p:grpSpPr>
                  <p:grpSp>
                    <p:nvGrpSpPr>
                      <p:cNvPr id="29" name="Groupe 28">
                        <a:extLst>
                          <a:ext uri="{FF2B5EF4-FFF2-40B4-BE49-F238E27FC236}">
                            <a16:creationId xmlns:a16="http://schemas.microsoft.com/office/drawing/2014/main" id="{3972F090-E1D3-40E6-A291-E89BC86743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8668" y="1781575"/>
                        <a:ext cx="1229062" cy="4863318"/>
                        <a:chOff x="762834" y="1781575"/>
                        <a:chExt cx="1229062" cy="4863318"/>
                      </a:xfrm>
                    </p:grpSpPr>
                    <p:cxnSp>
                      <p:nvCxnSpPr>
                        <p:cNvPr id="46" name="Connecteur droit 45">
                          <a:extLst>
                            <a:ext uri="{FF2B5EF4-FFF2-40B4-BE49-F238E27FC236}">
                              <a16:creationId xmlns:a16="http://schemas.microsoft.com/office/drawing/2014/main" id="{10723034-37C2-4300-86CC-2130D0831C6F}"/>
                            </a:ext>
                          </a:extLst>
                        </p:cNvPr>
                        <p:cNvCxnSpPr>
                          <a:cxnSpLocks/>
                          <a:stCxn id="48" idx="4"/>
                        </p:cNvCxnSpPr>
                        <p:nvPr/>
                      </p:nvCxnSpPr>
                      <p:spPr>
                        <a:xfrm>
                          <a:off x="1377052" y="2747341"/>
                          <a:ext cx="0" cy="389755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517C8D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7" name="Groupe 46">
                          <a:extLst>
                            <a:ext uri="{FF2B5EF4-FFF2-40B4-BE49-F238E27FC236}">
                              <a16:creationId xmlns:a16="http://schemas.microsoft.com/office/drawing/2014/main" id="{DFB18FCC-F89D-4A87-AE78-9139B18C4E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62834" y="1781575"/>
                          <a:ext cx="1229062" cy="4282239"/>
                          <a:chOff x="762834" y="1781575"/>
                          <a:chExt cx="1229062" cy="4282239"/>
                        </a:xfrm>
                      </p:grpSpPr>
                      <p:sp>
                        <p:nvSpPr>
                          <p:cNvPr id="48" name="Ellipse 47">
                            <a:extLst>
                              <a:ext uri="{FF2B5EF4-FFF2-40B4-BE49-F238E27FC236}">
                                <a16:creationId xmlns:a16="http://schemas.microsoft.com/office/drawing/2014/main" id="{412A3C8A-FE3C-4BD3-8E9E-87C1334507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2834" y="1781575"/>
                            <a:ext cx="1228436" cy="965766"/>
                          </a:xfrm>
                          <a:prstGeom prst="ellipse">
                            <a:avLst/>
                          </a:prstGeom>
                          <a:solidFill>
                            <a:srgbClr val="E2EBE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Ellipse 48">
                            <a:extLst>
                              <a:ext uri="{FF2B5EF4-FFF2-40B4-BE49-F238E27FC236}">
                                <a16:creationId xmlns:a16="http://schemas.microsoft.com/office/drawing/2014/main" id="{0DAC856B-B68D-4ECB-BC09-EC84040CCC3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460" y="2886413"/>
                            <a:ext cx="1228436" cy="965766"/>
                          </a:xfrm>
                          <a:prstGeom prst="ellipse">
                            <a:avLst/>
                          </a:prstGeom>
                          <a:solidFill>
                            <a:srgbClr val="E2EBE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Ellipse 49">
                            <a:extLst>
                              <a:ext uri="{FF2B5EF4-FFF2-40B4-BE49-F238E27FC236}">
                                <a16:creationId xmlns:a16="http://schemas.microsoft.com/office/drawing/2014/main" id="{76AD8AFC-098D-4181-8664-7E7D75EB36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460" y="3991115"/>
                            <a:ext cx="1228436" cy="965766"/>
                          </a:xfrm>
                          <a:prstGeom prst="ellipse">
                            <a:avLst/>
                          </a:prstGeom>
                          <a:solidFill>
                            <a:srgbClr val="E2EBE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1" name="Ellipse 50">
                            <a:extLst>
                              <a:ext uri="{FF2B5EF4-FFF2-40B4-BE49-F238E27FC236}">
                                <a16:creationId xmlns:a16="http://schemas.microsoft.com/office/drawing/2014/main" id="{DBA05287-9A80-4850-B088-3937CCF7DC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3460" y="5098048"/>
                            <a:ext cx="1228436" cy="965766"/>
                          </a:xfrm>
                          <a:prstGeom prst="ellipse">
                            <a:avLst/>
                          </a:prstGeom>
                          <a:solidFill>
                            <a:srgbClr val="E2EBE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CH" sz="1600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0" name="Groupe 29">
                        <a:extLst>
                          <a:ext uri="{FF2B5EF4-FFF2-40B4-BE49-F238E27FC236}">
                            <a16:creationId xmlns:a16="http://schemas.microsoft.com/office/drawing/2014/main" id="{C156BFDD-E8C4-4ABC-9A5A-97B4625FCB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09800" y="1772928"/>
                        <a:ext cx="8229600" cy="3155502"/>
                        <a:chOff x="2209800" y="2894129"/>
                        <a:chExt cx="8229600" cy="3155502"/>
                      </a:xfrm>
                    </p:grpSpPr>
                    <p:sp>
                      <p:nvSpPr>
                        <p:cNvPr id="43" name="Rectangle 42">
                          <a:extLst>
                            <a:ext uri="{FF2B5EF4-FFF2-40B4-BE49-F238E27FC236}">
                              <a16:creationId xmlns:a16="http://schemas.microsoft.com/office/drawing/2014/main" id="{210E6BDC-A758-4DC7-A394-FE5750F728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09800" y="2894129"/>
                          <a:ext cx="8229600" cy="951583"/>
                        </a:xfrm>
                        <a:prstGeom prst="rect">
                          <a:avLst/>
                        </a:prstGeom>
                        <a:solidFill>
                          <a:srgbClr val="E2E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r>
                            <a:rPr lang="de-CH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rPr>
                            <a:t>Gesetzliche Grundlagen in Ausarbeitung: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CH" sz="1600" dirty="0">
                              <a:solidFill>
                                <a:schemeClr val="tx1"/>
                              </a:solidFill>
                            </a:rPr>
                            <a:t>Neues Bundesgesetz über die Arbeitsbedingungen in der Pflege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CH" sz="1600" dirty="0">
                              <a:solidFill>
                                <a:schemeClr val="tx1"/>
                              </a:solidFill>
                            </a:rPr>
                            <a:t>Revision des Gesundheitsberufegesetzes (</a:t>
                          </a:r>
                          <a:r>
                            <a:rPr lang="de-CH" sz="1600" dirty="0" err="1">
                              <a:solidFill>
                                <a:schemeClr val="tx1"/>
                              </a:solidFill>
                            </a:rPr>
                            <a:t>GesBG</a:t>
                          </a:r>
                          <a:r>
                            <a:rPr lang="de-CH" sz="16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44" name="Rectangle 43">
                          <a:extLst>
                            <a:ext uri="{FF2B5EF4-FFF2-40B4-BE49-F238E27FC236}">
                              <a16:creationId xmlns:a16="http://schemas.microsoft.com/office/drawing/2014/main" id="{05ED3CCF-F746-476B-A500-C870EFE16C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09800" y="4005298"/>
                          <a:ext cx="8229600" cy="951583"/>
                        </a:xfrm>
                        <a:prstGeom prst="rect">
                          <a:avLst/>
                        </a:prstGeom>
                        <a:solidFill>
                          <a:srgbClr val="E2E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CH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+mn-cs"/>
                            </a:rPr>
                            <a:t>Vernehmlassungsverfahren</a:t>
                          </a:r>
                          <a:endParaRPr kumimoji="0" lang="fr-C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Rectangle 44">
                          <a:extLst>
                            <a:ext uri="{FF2B5EF4-FFF2-40B4-BE49-F238E27FC236}">
                              <a16:creationId xmlns:a16="http://schemas.microsoft.com/office/drawing/2014/main" id="{724A9C8D-5FD3-4B2D-9A87-31EBF6AD67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09800" y="5098048"/>
                          <a:ext cx="8229600" cy="951583"/>
                        </a:xfrm>
                        <a:prstGeom prst="rect">
                          <a:avLst/>
                        </a:prstGeom>
                        <a:solidFill>
                          <a:srgbClr val="E2EBE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de-CH" b="1" dirty="0">
                              <a:solidFill>
                                <a:srgbClr val="1E1E1E"/>
                              </a:solidFill>
                            </a:rPr>
                            <a:t>Änderung des Gesetzesentwurfs </a:t>
                          </a:r>
                          <a:r>
                            <a:rPr lang="de-CH" b="1" i="0" dirty="0">
                              <a:solidFill>
                                <a:srgbClr val="1E1E1E"/>
                              </a:solidFill>
                              <a:effectLst/>
                            </a:rPr>
                            <a:t>und der Botschaft zum Gesetz</a:t>
                          </a:r>
                          <a:endParaRPr kumimoji="0" lang="de-CH" sz="1800" b="1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28409C6C-6BE2-4E91-85CF-C2D80FF444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9800" y="5098048"/>
                        <a:ext cx="8229600" cy="951583"/>
                      </a:xfrm>
                      <a:prstGeom prst="rect">
                        <a:avLst/>
                      </a:prstGeom>
                      <a:solidFill>
                        <a:srgbClr val="E2EBE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kumimoji="0" lang="de-CH" sz="1800" b="1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a:t>Entscheid des Bundesrates zur Überweisung der Botschaft an das Parlament</a:t>
                        </a:r>
                        <a:endParaRPr kumimoji="0" lang="de-CH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8" name="ZoneTexte 27">
                      <a:extLst>
                        <a:ext uri="{FF2B5EF4-FFF2-40B4-BE49-F238E27FC236}">
                          <a16:creationId xmlns:a16="http://schemas.microsoft.com/office/drawing/2014/main" id="{79C5FC7A-84EA-4FD1-B7B7-67BBDC1F6D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2116" y="2954774"/>
                      <a:ext cx="1141540" cy="8809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de-CH" sz="1400" b="1" dirty="0"/>
                        <a:t>Frühling –Sommer 2024</a:t>
                      </a:r>
                    </a:p>
                  </p:txBody>
                </p:sp>
              </p:grp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465772AC-181E-4F33-AB71-BC66C41B2AEC}"/>
                      </a:ext>
                    </a:extLst>
                  </p:cNvPr>
                  <p:cNvSpPr/>
                  <p:nvPr/>
                </p:nvSpPr>
                <p:spPr>
                  <a:xfrm>
                    <a:off x="2209174" y="3894830"/>
                    <a:ext cx="8229600" cy="915222"/>
                  </a:xfrm>
                  <a:prstGeom prst="rect">
                    <a:avLst/>
                  </a:prstGeom>
                  <a:noFill/>
                  <a:ln w="571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D2A47BAC-D9C4-45A3-8571-2721820D43C2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68" y="5163601"/>
                    <a:ext cx="1141540" cy="6001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CH" sz="1400" b="1" dirty="0"/>
                      <a:t>Frühling </a:t>
                    </a:r>
                    <a:r>
                      <a:rPr lang="fr-CH" sz="1400" b="1" dirty="0"/>
                      <a:t>2025</a:t>
                    </a:r>
                  </a:p>
                </p:txBody>
              </p:sp>
              <p:sp>
                <p:nvSpPr>
                  <p:cNvPr id="52" name="ZoneTexte 51">
                    <a:extLst>
                      <a:ext uri="{FF2B5EF4-FFF2-40B4-BE49-F238E27FC236}">
                        <a16:creationId xmlns:a16="http://schemas.microsoft.com/office/drawing/2014/main" id="{5F5E00CF-8F1A-498F-B710-D10B944497D0}"/>
                      </a:ext>
                    </a:extLst>
                  </p:cNvPr>
                  <p:cNvSpPr txBox="1"/>
                  <p:nvPr/>
                </p:nvSpPr>
                <p:spPr>
                  <a:xfrm>
                    <a:off x="752116" y="3985933"/>
                    <a:ext cx="1141540" cy="847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CH" sz="1400" b="1" dirty="0"/>
                      <a:t>Herbst – Winter </a:t>
                    </a:r>
                    <a:r>
                      <a:rPr lang="fr-CH" sz="1400" b="1" dirty="0"/>
                      <a:t>2024</a:t>
                    </a:r>
                  </a:p>
                </p:txBody>
              </p:sp>
            </p:grpSp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206ABFAA-64A8-41A5-AFFB-78D1ACB08048}"/>
                    </a:ext>
                  </a:extLst>
                </p:cNvPr>
                <p:cNvSpPr/>
                <p:nvPr/>
              </p:nvSpPr>
              <p:spPr>
                <a:xfrm>
                  <a:off x="967287" y="6021987"/>
                  <a:ext cx="1228436" cy="928863"/>
                </a:xfrm>
                <a:prstGeom prst="ellipse">
                  <a:avLst/>
                </a:prstGeom>
                <a:solidFill>
                  <a:srgbClr val="E2EB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CCCEB08-23D6-4A90-AE97-4E5FDCEA4059}"/>
                  </a:ext>
                </a:extLst>
              </p:cNvPr>
              <p:cNvSpPr txBox="1"/>
              <p:nvPr/>
            </p:nvSpPr>
            <p:spPr>
              <a:xfrm>
                <a:off x="1010735" y="6085190"/>
                <a:ext cx="1141540" cy="84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400" b="1" dirty="0"/>
                  <a:t>Ab Sommer 2025</a:t>
                </a:r>
              </a:p>
            </p:txBody>
          </p:sp>
        </p:grp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F6EC1C97-3812-4659-B667-94A734132E6E}"/>
              </a:ext>
            </a:extLst>
          </p:cNvPr>
          <p:cNvSpPr txBox="1"/>
          <p:nvPr/>
        </p:nvSpPr>
        <p:spPr>
          <a:xfrm>
            <a:off x="930139" y="1725467"/>
            <a:ext cx="114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/>
              <a:t>2023–2024</a:t>
            </a:r>
          </a:p>
        </p:txBody>
      </p:sp>
    </p:spTree>
    <p:extLst>
      <p:ext uri="{BB962C8B-B14F-4D97-AF65-F5344CB8AC3E}">
        <p14:creationId xmlns:p14="http://schemas.microsoft.com/office/powerpoint/2010/main" val="113132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423B31-D9FD-4CA0-B665-B02EF2309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Überlegungen zum Auftrag des Bundesrats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7A1F21-AE56-43B7-BCA0-384CA9B2C0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1B8EB3-8EF5-4344-9DBB-6FFB39A146F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369E1-566C-4E00-98FC-F9E02FF89C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CE774B3-3643-4BC4-926C-FEB24936C4C8}"/>
              </a:ext>
            </a:extLst>
          </p:cNvPr>
          <p:cNvGrpSpPr/>
          <p:nvPr/>
        </p:nvGrpSpPr>
        <p:grpSpPr>
          <a:xfrm>
            <a:off x="2098309" y="1246522"/>
            <a:ext cx="8278340" cy="4783136"/>
            <a:chOff x="1958942" y="821138"/>
            <a:chExt cx="8227734" cy="5127240"/>
          </a:xfrm>
        </p:grpSpPr>
        <p:sp>
          <p:nvSpPr>
            <p:cNvPr id="18" name="Bulle narrative : ronde 17">
              <a:extLst>
                <a:ext uri="{FF2B5EF4-FFF2-40B4-BE49-F238E27FC236}">
                  <a16:creationId xmlns:a16="http://schemas.microsoft.com/office/drawing/2014/main" id="{839481C4-8C18-4BDC-B2A8-4775DC8F5C3E}"/>
                </a:ext>
              </a:extLst>
            </p:cNvPr>
            <p:cNvSpPr/>
            <p:nvPr/>
          </p:nvSpPr>
          <p:spPr>
            <a:xfrm>
              <a:off x="4749207" y="821138"/>
              <a:ext cx="2693585" cy="1602940"/>
            </a:xfrm>
            <a:prstGeom prst="wedgeEllipseCallout">
              <a:avLst>
                <a:gd name="adj1" fmla="val -311"/>
                <a:gd name="adj2" fmla="val 114565"/>
              </a:avLst>
            </a:prstGeom>
            <a:solidFill>
              <a:srgbClr val="D3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err="1">
                  <a:solidFill>
                    <a:schemeClr val="tx1"/>
                  </a:solidFill>
                </a:rPr>
                <a:t>Leistungs-finanzierung</a:t>
              </a:r>
              <a:endParaRPr lang="fr-CH" b="1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7E4086CB-0A66-48F1-AF2C-A80ECC74500B}"/>
                </a:ext>
              </a:extLst>
            </p:cNvPr>
            <p:cNvGrpSpPr/>
            <p:nvPr/>
          </p:nvGrpSpPr>
          <p:grpSpPr>
            <a:xfrm>
              <a:off x="1958942" y="1297050"/>
              <a:ext cx="8227734" cy="4651328"/>
              <a:chOff x="2855102" y="844319"/>
              <a:chExt cx="6711189" cy="6059743"/>
            </a:xfrm>
            <a:solidFill>
              <a:srgbClr val="77A0B0"/>
            </a:solidFill>
          </p:grpSpPr>
          <p:sp>
            <p:nvSpPr>
              <p:cNvPr id="12" name="Bulle narrative : ronde 11">
                <a:extLst>
                  <a:ext uri="{FF2B5EF4-FFF2-40B4-BE49-F238E27FC236}">
                    <a16:creationId xmlns:a16="http://schemas.microsoft.com/office/drawing/2014/main" id="{AD019209-1BCC-4328-8E63-2195D6D20981}"/>
                  </a:ext>
                </a:extLst>
              </p:cNvPr>
              <p:cNvSpPr/>
              <p:nvPr/>
            </p:nvSpPr>
            <p:spPr>
              <a:xfrm>
                <a:off x="2855102" y="3894584"/>
                <a:ext cx="2197100" cy="2088308"/>
              </a:xfrm>
              <a:prstGeom prst="wedgeEllipseCallout">
                <a:avLst>
                  <a:gd name="adj1" fmla="val 112293"/>
                  <a:gd name="adj2" fmla="val -74258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dirty="0" err="1">
                    <a:solidFill>
                      <a:schemeClr val="tx1"/>
                    </a:solidFill>
                  </a:rPr>
                  <a:t>Weiter-entwicklung</a:t>
                </a:r>
                <a:r>
                  <a:rPr lang="fr-CH" b="1" dirty="0">
                    <a:solidFill>
                      <a:schemeClr val="tx1"/>
                    </a:solidFill>
                  </a:rPr>
                  <a:t> der </a:t>
                </a:r>
                <a:r>
                  <a:rPr lang="fr-CH" b="1" dirty="0" err="1">
                    <a:solidFill>
                      <a:schemeClr val="tx1"/>
                    </a:solidFill>
                  </a:rPr>
                  <a:t>Pflege</a:t>
                </a:r>
                <a:endParaRPr lang="fr-C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ulle narrative : ronde 12">
                <a:extLst>
                  <a:ext uri="{FF2B5EF4-FFF2-40B4-BE49-F238E27FC236}">
                    <a16:creationId xmlns:a16="http://schemas.microsoft.com/office/drawing/2014/main" id="{3ACABF4B-DF34-4F8F-BBDA-1403BB3A3B40}"/>
                  </a:ext>
                </a:extLst>
              </p:cNvPr>
              <p:cNvSpPr/>
              <p:nvPr/>
            </p:nvSpPr>
            <p:spPr>
              <a:xfrm>
                <a:off x="2855103" y="1007140"/>
                <a:ext cx="2197100" cy="2088308"/>
              </a:xfrm>
              <a:prstGeom prst="wedgeEllipseCallout">
                <a:avLst>
                  <a:gd name="adj1" fmla="val 95580"/>
                  <a:gd name="adj2" fmla="val 71647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 dirty="0">
                    <a:solidFill>
                      <a:schemeClr val="tx1"/>
                    </a:solidFill>
                  </a:rPr>
                  <a:t>Recht und Gesetzes-</a:t>
                </a:r>
                <a:r>
                  <a:rPr lang="de-CH" b="1" dirty="0" err="1">
                    <a:solidFill>
                      <a:schemeClr val="tx1"/>
                    </a:solidFill>
                  </a:rPr>
                  <a:t>grundlagen</a:t>
                </a:r>
                <a:endParaRPr lang="de-C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ulle narrative : ronde 13">
                <a:extLst>
                  <a:ext uri="{FF2B5EF4-FFF2-40B4-BE49-F238E27FC236}">
                    <a16:creationId xmlns:a16="http://schemas.microsoft.com/office/drawing/2014/main" id="{3850CA1F-7252-4725-9A66-F9E577CFD2A8}"/>
                  </a:ext>
                </a:extLst>
              </p:cNvPr>
              <p:cNvSpPr/>
              <p:nvPr/>
            </p:nvSpPr>
            <p:spPr>
              <a:xfrm>
                <a:off x="7369191" y="844319"/>
                <a:ext cx="2197100" cy="2088308"/>
              </a:xfrm>
              <a:prstGeom prst="wedgeEllipseCallout">
                <a:avLst>
                  <a:gd name="adj1" fmla="val -102051"/>
                  <a:gd name="adj2" fmla="val 107641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 dirty="0">
                    <a:solidFill>
                      <a:schemeClr val="tx1"/>
                    </a:solidFill>
                  </a:rPr>
                  <a:t>Bildungspolitik</a:t>
                </a:r>
              </a:p>
            </p:txBody>
          </p:sp>
          <p:sp>
            <p:nvSpPr>
              <p:cNvPr id="15" name="Bulle narrative : ronde 14">
                <a:extLst>
                  <a:ext uri="{FF2B5EF4-FFF2-40B4-BE49-F238E27FC236}">
                    <a16:creationId xmlns:a16="http://schemas.microsoft.com/office/drawing/2014/main" id="{1B1EC0E2-78AB-45F8-8218-0F168E38D66C}"/>
                  </a:ext>
                </a:extLst>
              </p:cNvPr>
              <p:cNvSpPr/>
              <p:nvPr/>
            </p:nvSpPr>
            <p:spPr>
              <a:xfrm>
                <a:off x="7369191" y="3999717"/>
                <a:ext cx="2197100" cy="2088308"/>
              </a:xfrm>
              <a:prstGeom prst="wedgeEllipseCallout">
                <a:avLst>
                  <a:gd name="adj1" fmla="val -91156"/>
                  <a:gd name="adj2" fmla="val -70224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 dirty="0">
                    <a:solidFill>
                      <a:schemeClr val="tx1"/>
                    </a:solidFill>
                  </a:rPr>
                  <a:t>Gesundheits-politik</a:t>
                </a:r>
              </a:p>
            </p:txBody>
          </p:sp>
          <p:sp>
            <p:nvSpPr>
              <p:cNvPr id="16" name="Bulle narrative : ronde 15">
                <a:extLst>
                  <a:ext uri="{FF2B5EF4-FFF2-40B4-BE49-F238E27FC236}">
                    <a16:creationId xmlns:a16="http://schemas.microsoft.com/office/drawing/2014/main" id="{14594E25-126D-4B73-8C1C-040B32F0547B}"/>
                  </a:ext>
                </a:extLst>
              </p:cNvPr>
              <p:cNvSpPr/>
              <p:nvPr/>
            </p:nvSpPr>
            <p:spPr>
              <a:xfrm>
                <a:off x="5131061" y="4815754"/>
                <a:ext cx="2197100" cy="2088308"/>
              </a:xfrm>
              <a:prstGeom prst="wedgeEllipseCallout">
                <a:avLst>
                  <a:gd name="adj1" fmla="val -1123"/>
                  <a:gd name="adj2" fmla="val -113114"/>
                </a:avLst>
              </a:prstGeom>
              <a:solidFill>
                <a:srgbClr val="D3E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 dirty="0">
                    <a:solidFill>
                      <a:schemeClr val="tx1"/>
                    </a:solidFill>
                  </a:rPr>
                  <a:t>Bedürfnisse und Erwartungen Bevölkerung</a:t>
                </a:r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F180F9D1-C926-41F7-A655-1C7C2E026F10}"/>
                  </a:ext>
                </a:extLst>
              </p:cNvPr>
              <p:cNvSpPr/>
              <p:nvPr/>
            </p:nvSpPr>
            <p:spPr>
              <a:xfrm>
                <a:off x="5052202" y="2726420"/>
                <a:ext cx="2354821" cy="1574187"/>
              </a:xfrm>
              <a:prstGeom prst="roundRect">
                <a:avLst/>
              </a:prstGeom>
              <a:solidFill>
                <a:srgbClr val="A3B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b="1" dirty="0">
                    <a:solidFill>
                      <a:schemeClr val="tx1"/>
                    </a:solidFill>
                  </a:rPr>
                  <a:t>Regelungen Master und </a:t>
                </a:r>
                <a:r>
                  <a:rPr lang="de-CH" b="1" dirty="0" err="1">
                    <a:solidFill>
                      <a:schemeClr val="tx1"/>
                    </a:solidFill>
                  </a:rPr>
                  <a:t>APN</a:t>
                </a:r>
                <a:endParaRPr lang="de-CH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08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C5DD3-E729-4EF2-A0B4-EADBBB797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In die Vernehmlassung geschickte Gesetzesartikel</a:t>
            </a:r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2A8AE7F-9AB4-4AF8-A03E-2FD96B14AFDF}"/>
              </a:ext>
            </a:extLst>
          </p:cNvPr>
          <p:cNvSpPr txBox="1">
            <a:spLocks/>
          </p:cNvSpPr>
          <p:nvPr/>
        </p:nvSpPr>
        <p:spPr>
          <a:xfrm>
            <a:off x="757990" y="1619250"/>
            <a:ext cx="10891085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de-CH" b="1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BC3F093-AF1D-459C-8E4B-43C0A6DB599D}"/>
              </a:ext>
            </a:extLst>
          </p:cNvPr>
          <p:cNvSpPr txBox="1">
            <a:spLocks/>
          </p:cNvSpPr>
          <p:nvPr/>
        </p:nvSpPr>
        <p:spPr>
          <a:xfrm>
            <a:off x="814040" y="1758108"/>
            <a:ext cx="10992906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Clr>
                <a:srgbClr val="517C8D"/>
              </a:buClr>
              <a:defRPr/>
            </a:pPr>
            <a:endParaRPr lang="de-DE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F131B3FF-4DF4-45EC-828B-2E3F24934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64645"/>
              </p:ext>
            </p:extLst>
          </p:nvPr>
        </p:nvGraphicFramePr>
        <p:xfrm>
          <a:off x="838200" y="2187122"/>
          <a:ext cx="10721647" cy="301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533">
                  <a:extLst>
                    <a:ext uri="{9D8B030D-6E8A-4147-A177-3AD203B41FA5}">
                      <a16:colId xmlns:a16="http://schemas.microsoft.com/office/drawing/2014/main" val="513261182"/>
                    </a:ext>
                  </a:extLst>
                </a:gridCol>
                <a:gridCol w="7809114">
                  <a:extLst>
                    <a:ext uri="{9D8B030D-6E8A-4147-A177-3AD203B41FA5}">
                      <a16:colId xmlns:a16="http://schemas.microsoft.com/office/drawing/2014/main" val="1533185424"/>
                    </a:ext>
                  </a:extLst>
                </a:gridCol>
              </a:tblGrid>
              <a:tr h="603098">
                <a:tc>
                  <a:txBody>
                    <a:bodyPr/>
                    <a:lstStyle/>
                    <a:p>
                      <a:r>
                        <a:rPr lang="de-CH" b="0" i="1" noProof="0" dirty="0">
                          <a:solidFill>
                            <a:schemeClr val="tx1"/>
                          </a:solidFill>
                        </a:rPr>
                        <a:t>Art. 2 Abs. 1 Bst. 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noProof="0">
                          <a:solidFill>
                            <a:schemeClr val="tx1"/>
                          </a:solidFill>
                        </a:rPr>
                        <a:t>Berufsbezeichnung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847273"/>
                  </a:ext>
                </a:extLst>
              </a:tr>
              <a:tr h="603098">
                <a:tc>
                  <a:txBody>
                    <a:bodyPr/>
                    <a:lstStyle/>
                    <a:p>
                      <a:r>
                        <a:rPr lang="de-CH" sz="1700" b="0" i="1" noProof="0" dirty="0">
                          <a:solidFill>
                            <a:schemeClr val="tx1"/>
                          </a:solidFill>
                        </a:rPr>
                        <a:t>Art. 2 Abs. 2 Bst. a Ziff. 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kern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Bezeichnung des Masterstudiengangs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54207"/>
                  </a:ext>
                </a:extLst>
              </a:tr>
              <a:tr h="603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i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 3 </a:t>
                      </a:r>
                      <a:r>
                        <a:rPr lang="de-CH" b="0" i="1" noProof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de-CH" sz="1800" i="1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2 Bst. j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kern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Digitale Kompetenzen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6600"/>
                  </a:ext>
                </a:extLst>
              </a:tr>
              <a:tr h="603098">
                <a:tc>
                  <a:txBody>
                    <a:bodyPr/>
                    <a:lstStyle/>
                    <a:p>
                      <a:r>
                        <a:rPr lang="de-CH" b="0" i="1" noProof="0" dirty="0">
                          <a:solidFill>
                            <a:schemeClr val="tx1"/>
                          </a:solidFill>
                        </a:rPr>
                        <a:t>Art. 12 Abs. 2 Bst. a und 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noProof="0">
                          <a:solidFill>
                            <a:schemeClr val="tx1"/>
                          </a:solidFill>
                        </a:rPr>
                        <a:t>Bildungsabschlüsse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47974"/>
                  </a:ext>
                </a:extLst>
              </a:tr>
              <a:tr h="603098">
                <a:tc>
                  <a:txBody>
                    <a:bodyPr/>
                    <a:lstStyle/>
                    <a:p>
                      <a:r>
                        <a:rPr lang="de-CH" b="0" i="1" noProof="0" dirty="0">
                          <a:solidFill>
                            <a:schemeClr val="tx1"/>
                          </a:solidFill>
                        </a:rPr>
                        <a:t>Art. 34 und </a:t>
                      </a:r>
                      <a:r>
                        <a:rPr lang="de-CH" b="0" i="1" noProof="0" dirty="0" err="1">
                          <a:solidFill>
                            <a:schemeClr val="tx1"/>
                          </a:solidFill>
                        </a:rPr>
                        <a:t>34a</a:t>
                      </a:r>
                      <a:endParaRPr lang="de-CH" b="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0" noProof="0" dirty="0">
                          <a:solidFill>
                            <a:schemeClr val="tx1"/>
                          </a:solidFill>
                        </a:rPr>
                        <a:t>Übergangsbestimmungen (bereits tätige </a:t>
                      </a:r>
                      <a:r>
                        <a:rPr lang="de-CH" b="0" noProof="0" dirty="0" err="1">
                          <a:solidFill>
                            <a:schemeClr val="tx1"/>
                          </a:solidFill>
                        </a:rPr>
                        <a:t>APN</a:t>
                      </a:r>
                      <a:r>
                        <a:rPr lang="de-CH" b="0" noProof="0" dirty="0">
                          <a:solidFill>
                            <a:schemeClr val="tx1"/>
                          </a:solidFill>
                        </a:rPr>
                        <a:t>, Akkreditierung)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07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6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C5DD3-E729-4EF2-A0B4-EADBBB7972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Vernehmlassungsergebnisse (1/2)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2A8AE7F-9AB4-4AF8-A03E-2FD96B14AFDF}"/>
              </a:ext>
            </a:extLst>
          </p:cNvPr>
          <p:cNvSpPr txBox="1">
            <a:spLocks/>
          </p:cNvSpPr>
          <p:nvPr/>
        </p:nvSpPr>
        <p:spPr>
          <a:xfrm>
            <a:off x="757990" y="1619250"/>
            <a:ext cx="10891085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de-CH" b="1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BC3F093-AF1D-459C-8E4B-43C0A6DB599D}"/>
              </a:ext>
            </a:extLst>
          </p:cNvPr>
          <p:cNvSpPr txBox="1">
            <a:spLocks/>
          </p:cNvSpPr>
          <p:nvPr/>
        </p:nvSpPr>
        <p:spPr>
          <a:xfrm>
            <a:off x="814040" y="1758108"/>
            <a:ext cx="10992906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Clr>
                <a:srgbClr val="517C8D"/>
              </a:buClr>
              <a:defRPr/>
            </a:pPr>
            <a:r>
              <a:rPr lang="de-DE" b="1" kern="0" dirty="0">
                <a:latin typeface="+mj-lt"/>
                <a:ea typeface="+mj-ea"/>
                <a:cs typeface="+mj-cs"/>
              </a:rPr>
              <a:t>Construction de la </a:t>
            </a:r>
            <a:r>
              <a:rPr lang="de-DE" b="1" kern="0" dirty="0" err="1">
                <a:latin typeface="+mj-lt"/>
                <a:ea typeface="+mj-ea"/>
                <a:cs typeface="+mj-cs"/>
              </a:rPr>
              <a:t>LPSan</a:t>
            </a:r>
            <a:endParaRPr lang="de-DE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2FF03B7-0F13-408B-93D5-9ED86F083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40154"/>
              </p:ext>
            </p:extLst>
          </p:nvPr>
        </p:nvGraphicFramePr>
        <p:xfrm>
          <a:off x="763459" y="1480392"/>
          <a:ext cx="10788459" cy="4074015"/>
        </p:xfrm>
        <a:graphic>
          <a:graphicData uri="http://schemas.openxmlformats.org/drawingml/2006/table">
            <a:tbl>
              <a:tblPr firstRow="1" bandRow="1"/>
              <a:tblGrid>
                <a:gridCol w="5090013">
                  <a:extLst>
                    <a:ext uri="{9D8B030D-6E8A-4147-A177-3AD203B41FA5}">
                      <a16:colId xmlns:a16="http://schemas.microsoft.com/office/drawing/2014/main" val="3053336767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2716075802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258723803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1282362995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2999370531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1647785047"/>
                    </a:ext>
                  </a:extLst>
                </a:gridCol>
                <a:gridCol w="949741">
                  <a:extLst>
                    <a:ext uri="{9D8B030D-6E8A-4147-A177-3AD203B41FA5}">
                      <a16:colId xmlns:a16="http://schemas.microsoft.com/office/drawing/2014/main" val="76715811"/>
                    </a:ext>
                  </a:extLst>
                </a:gridCol>
              </a:tblGrid>
              <a:tr h="44533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de-CH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Massnahme </a:t>
                      </a:r>
                      <a:r>
                        <a:rPr lang="de-CH" sz="14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(Art. x VE </a:t>
                      </a:r>
                      <a:r>
                        <a:rPr lang="de-CH" sz="1400" b="0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GesBG</a:t>
                      </a:r>
                      <a:r>
                        <a:rPr lang="de-CH" sz="14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de-CH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de-CH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Stellungnahmen Vernehmlassung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71727"/>
                  </a:ext>
                </a:extLst>
              </a:tr>
              <a:tr h="585535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de-CH" sz="10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Versicherer (V), Kantone (K),  Bildungswesen Pflege (BP), Pflegeeinrichtungen (PE), Pflegeorganisationen (PO), Ärzteorganisationen (</a:t>
                      </a:r>
                      <a:r>
                        <a:rPr lang="de-CH" sz="1000" b="0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ÄO</a:t>
                      </a:r>
                      <a:r>
                        <a:rPr lang="de-CH" sz="10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819106"/>
                  </a:ext>
                </a:extLst>
              </a:tr>
              <a:tr h="387608"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ÄO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06892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Revision </a:t>
                      </a:r>
                      <a:r>
                        <a:rPr lang="de-CH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GesBG</a:t>
                      </a:r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und Regelung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25838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Bezeichnung des neuen Berufs (Art. 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03020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Bezeichnung des Masterstudiengangs (Art. 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202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Digitale Kompetenzen (Art. 3)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1430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Variante 1 (Art. 12)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6504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Variante 2 (Art. 12)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62598"/>
                  </a:ext>
                </a:extLst>
              </a:tr>
              <a:tr h="379362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Übergangsbestimmungen (Art. 34 und </a:t>
                      </a:r>
                      <a:r>
                        <a:rPr lang="de-CH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34a</a:t>
                      </a:r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083"/>
                  </a:ext>
                </a:extLst>
              </a:tr>
            </a:tbl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C4340A7C-E57A-44A1-BDB5-DE3400C51F32}"/>
              </a:ext>
            </a:extLst>
          </p:cNvPr>
          <p:cNvGrpSpPr/>
          <p:nvPr/>
        </p:nvGrpSpPr>
        <p:grpSpPr>
          <a:xfrm>
            <a:off x="757991" y="5770485"/>
            <a:ext cx="10793927" cy="241122"/>
            <a:chOff x="757991" y="5770485"/>
            <a:chExt cx="10793927" cy="24112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D5039D2-63DE-479E-8341-9639048F59ED}"/>
                </a:ext>
              </a:extLst>
            </p:cNvPr>
            <p:cNvGrpSpPr/>
            <p:nvPr/>
          </p:nvGrpSpPr>
          <p:grpSpPr>
            <a:xfrm>
              <a:off x="757991" y="5770485"/>
              <a:ext cx="10793927" cy="241122"/>
              <a:chOff x="757991" y="5770485"/>
              <a:chExt cx="10793927" cy="241122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4706133A-1E64-4833-956B-CC524AE7BF2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763459" y="5770485"/>
                <a:ext cx="10788459" cy="241122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A131F3-664D-4EFA-941E-C6B7463AD5CD}"/>
                  </a:ext>
                </a:extLst>
              </p:cNvPr>
              <p:cNvSpPr/>
              <p:nvPr/>
            </p:nvSpPr>
            <p:spPr>
              <a:xfrm>
                <a:off x="757991" y="5770486"/>
                <a:ext cx="2331092" cy="2160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i="1" dirty="0" err="1"/>
                  <a:t>Starke</a:t>
                </a:r>
                <a:r>
                  <a:rPr lang="fr-CH" b="1" i="1" dirty="0"/>
                  <a:t> </a:t>
                </a:r>
                <a:r>
                  <a:rPr lang="fr-CH" b="1" i="1" dirty="0" err="1"/>
                  <a:t>Ablehnung</a:t>
                </a:r>
                <a:endParaRPr lang="fr-CH" b="1" i="1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FF0FB6-0259-4071-8E88-85CC73D48432}"/>
                </a:ext>
              </a:extLst>
            </p:cNvPr>
            <p:cNvSpPr/>
            <p:nvPr/>
          </p:nvSpPr>
          <p:spPr>
            <a:xfrm>
              <a:off x="9046868" y="5774830"/>
              <a:ext cx="2505050" cy="23607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i="1" dirty="0" err="1"/>
                <a:t>Starke</a:t>
              </a:r>
              <a:r>
                <a:rPr lang="fr-CH" b="1" i="1" dirty="0"/>
                <a:t> </a:t>
              </a:r>
              <a:r>
                <a:rPr lang="fr-CH" b="1" i="1" dirty="0" err="1"/>
                <a:t>Zustimmung</a:t>
              </a:r>
              <a:endParaRPr lang="fr-CH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734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208CD1-3213-4B56-B56F-FBCCDED0D26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A615-0F7F-4C95-80DD-6EFA7E0910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6CBE16-9056-4BE6-84C4-A4A0C65A4A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82A8AE7F-9AB4-4AF8-A03E-2FD96B14AFDF}"/>
              </a:ext>
            </a:extLst>
          </p:cNvPr>
          <p:cNvSpPr txBox="1">
            <a:spLocks/>
          </p:cNvSpPr>
          <p:nvPr/>
        </p:nvSpPr>
        <p:spPr>
          <a:xfrm>
            <a:off x="757990" y="1619250"/>
            <a:ext cx="10891085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de-CH" b="1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BC3F093-AF1D-459C-8E4B-43C0A6DB599D}"/>
              </a:ext>
            </a:extLst>
          </p:cNvPr>
          <p:cNvSpPr txBox="1">
            <a:spLocks/>
          </p:cNvSpPr>
          <p:nvPr/>
        </p:nvSpPr>
        <p:spPr>
          <a:xfrm>
            <a:off x="814040" y="1758108"/>
            <a:ext cx="10992906" cy="4151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D384F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Clr>
                <a:srgbClr val="517C8D"/>
              </a:buClr>
              <a:defRPr/>
            </a:pPr>
            <a:r>
              <a:rPr lang="de-DE" b="1" kern="0" dirty="0">
                <a:latin typeface="+mj-lt"/>
                <a:ea typeface="+mj-ea"/>
                <a:cs typeface="+mj-cs"/>
              </a:rPr>
              <a:t>Construction de la </a:t>
            </a:r>
            <a:r>
              <a:rPr lang="de-DE" b="1" kern="0" dirty="0" err="1">
                <a:latin typeface="+mj-lt"/>
                <a:ea typeface="+mj-ea"/>
                <a:cs typeface="+mj-cs"/>
              </a:rPr>
              <a:t>LPSan</a:t>
            </a:r>
            <a:endParaRPr lang="de-DE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741B1871-F269-45BE-96B3-5BBC2D070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94287"/>
              </p:ext>
            </p:extLst>
          </p:nvPr>
        </p:nvGraphicFramePr>
        <p:xfrm>
          <a:off x="760725" y="1516986"/>
          <a:ext cx="10793926" cy="4036425"/>
        </p:xfrm>
        <a:graphic>
          <a:graphicData uri="http://schemas.openxmlformats.org/drawingml/2006/table">
            <a:tbl>
              <a:tblPr firstRow="1" bandRow="1"/>
              <a:tblGrid>
                <a:gridCol w="4835932">
                  <a:extLst>
                    <a:ext uri="{9D8B030D-6E8A-4147-A177-3AD203B41FA5}">
                      <a16:colId xmlns:a16="http://schemas.microsoft.com/office/drawing/2014/main" val="3053336767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2716075802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258723803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1282362995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2999370531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1647785047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76715811"/>
                    </a:ext>
                  </a:extLst>
                </a:gridCol>
                <a:gridCol w="851142">
                  <a:extLst>
                    <a:ext uri="{9D8B030D-6E8A-4147-A177-3AD203B41FA5}">
                      <a16:colId xmlns:a16="http://schemas.microsoft.com/office/drawing/2014/main" val="3559453746"/>
                    </a:ext>
                  </a:extLst>
                </a:gridCol>
              </a:tblGrid>
              <a:tr h="43507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de-CH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Massnahme </a:t>
                      </a:r>
                      <a:r>
                        <a:rPr lang="de-CH" sz="14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(Art. x VE </a:t>
                      </a:r>
                      <a:r>
                        <a:rPr lang="de-CH" sz="1400" b="0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GesBG</a:t>
                      </a:r>
                      <a:r>
                        <a:rPr lang="de-CH" sz="14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de-CH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de-CH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Stellungnahmen Vernehmlassung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fr-CH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71727"/>
                  </a:ext>
                </a:extLst>
              </a:tr>
              <a:tr h="572038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de-CH" sz="10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Die Mitte, Sozialdemokratische Partei (SP), Schweizerische Volkspartei (SVP), FDP. Die Liberalen (FDP), Grüne, Grünliberale Partei (GLP), Evangelische Volkspartei (EVP)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fr-CH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19106"/>
                  </a:ext>
                </a:extLst>
              </a:tr>
              <a:tr h="434996"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 Mitte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SVP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FDP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Grüne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GLP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EVP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06892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Revision </a:t>
                      </a:r>
                      <a:r>
                        <a:rPr lang="de-CH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GesBG</a:t>
                      </a:r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und Regelung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25838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Bezeichnung des neuen Berufs (Art. 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03020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Bezeichnung des Masterstudiengangs (Art. 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2024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Digitale Kompetenzen (Art. 3)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14304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Variante 1 (Art. 12)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6504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Variante 2 (Art. 12)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62598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algn="l" rtl="0" fontAlgn="ctr"/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Übergangsbestimmungen (Art. 34 und </a:t>
                      </a:r>
                      <a:r>
                        <a:rPr lang="de-CH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34a</a:t>
                      </a:r>
                      <a:r>
                        <a:rPr lang="de-CH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276" marR="8276" marT="82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827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083"/>
                  </a:ext>
                </a:extLst>
              </a:tr>
            </a:tbl>
          </a:graphicData>
        </a:graphic>
      </p:graphicFrame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DD4B4A08-C87F-4913-AA90-520B866706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461" y="639388"/>
            <a:ext cx="10788459" cy="384509"/>
          </a:xfrm>
        </p:spPr>
        <p:txBody>
          <a:bodyPr/>
          <a:lstStyle/>
          <a:p>
            <a:r>
              <a:rPr lang="de-CH" dirty="0"/>
              <a:t>Vernehmlassungsergebnisse (2/2)</a:t>
            </a:r>
          </a:p>
          <a:p>
            <a:endParaRPr lang="de-CH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E7798F3-32FB-4D5C-8DCB-6DE23BA9E316}"/>
              </a:ext>
            </a:extLst>
          </p:cNvPr>
          <p:cNvGrpSpPr/>
          <p:nvPr/>
        </p:nvGrpSpPr>
        <p:grpSpPr>
          <a:xfrm>
            <a:off x="757991" y="5770485"/>
            <a:ext cx="10793927" cy="241122"/>
            <a:chOff x="757991" y="5770485"/>
            <a:chExt cx="10793927" cy="241122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F0AD445-23EE-486A-B6AC-6FEC701A5D06}"/>
                </a:ext>
              </a:extLst>
            </p:cNvPr>
            <p:cNvGrpSpPr/>
            <p:nvPr/>
          </p:nvGrpSpPr>
          <p:grpSpPr>
            <a:xfrm>
              <a:off x="757991" y="5770485"/>
              <a:ext cx="10793927" cy="241122"/>
              <a:chOff x="757991" y="5770485"/>
              <a:chExt cx="10793927" cy="241122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DC76F5A1-2C8B-48CF-AF52-EBDBAAB7464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763459" y="5770485"/>
                <a:ext cx="10788459" cy="24112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024335-1472-4B21-B9E4-8E0989DBE619}"/>
                  </a:ext>
                </a:extLst>
              </p:cNvPr>
              <p:cNvSpPr/>
              <p:nvPr/>
            </p:nvSpPr>
            <p:spPr>
              <a:xfrm>
                <a:off x="757991" y="5770486"/>
                <a:ext cx="2331092" cy="21607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b="1" i="1" dirty="0" err="1"/>
                  <a:t>Starke</a:t>
                </a:r>
                <a:r>
                  <a:rPr lang="fr-CH" b="1" i="1" dirty="0"/>
                  <a:t> </a:t>
                </a:r>
                <a:r>
                  <a:rPr lang="fr-CH" b="1" i="1" dirty="0" err="1"/>
                  <a:t>Ablehnung</a:t>
                </a:r>
                <a:endParaRPr lang="fr-CH" b="1" i="1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2B16D5-F3EB-4760-A7C1-647BED5AB79C}"/>
                </a:ext>
              </a:extLst>
            </p:cNvPr>
            <p:cNvSpPr/>
            <p:nvPr/>
          </p:nvSpPr>
          <p:spPr>
            <a:xfrm>
              <a:off x="9046868" y="5774830"/>
              <a:ext cx="2505050" cy="23607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i="1" dirty="0" err="1"/>
                <a:t>Starke</a:t>
              </a:r>
              <a:r>
                <a:rPr lang="fr-CH" b="1" i="1" dirty="0"/>
                <a:t> </a:t>
              </a:r>
              <a:r>
                <a:rPr lang="fr-CH" b="1" i="1" dirty="0" err="1"/>
                <a:t>Zustimmung</a:t>
              </a:r>
              <a:endParaRPr lang="fr-CH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209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5BBA0A-94BB-4522-8464-01E03FAFA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97D81A-C8D1-4A56-889F-106AF9FCCF9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 dirty="0"/>
              <a:t>Donnerstag, 3. Oktober 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93108-3B8F-41FA-92BB-FB7F9D2AD0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Symposium: Advanced Nursing Practice – </a:t>
            </a:r>
            <a:r>
              <a:rPr kumimoji="0" lang="fr-CH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GSD</a:t>
            </a:r>
            <a:r>
              <a:rPr kumimoji="0" lang="fr-C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Freiburg</a:t>
            </a:r>
            <a:endParaRPr lang="de-D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A3C54D-708E-4AD7-AD4F-04D0828F46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CA3A19C-B879-3A4E-B5DE-48C39444E0E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4" name="Oval 326">
            <a:extLst>
              <a:ext uri="{FF2B5EF4-FFF2-40B4-BE49-F238E27FC236}">
                <a16:creationId xmlns:a16="http://schemas.microsoft.com/office/drawing/2014/main" id="{6B651DA4-7587-4699-9C37-2987AAAF5062}"/>
              </a:ext>
            </a:extLst>
          </p:cNvPr>
          <p:cNvSpPr/>
          <p:nvPr/>
        </p:nvSpPr>
        <p:spPr>
          <a:xfrm>
            <a:off x="5394487" y="4284846"/>
            <a:ext cx="1394590" cy="1394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uftaufnahme des sportstadions mit roten laufstrecken und grünem gras ...">
            <a:extLst>
              <a:ext uri="{FF2B5EF4-FFF2-40B4-BE49-F238E27FC236}">
                <a16:creationId xmlns:a16="http://schemas.microsoft.com/office/drawing/2014/main" id="{DB5676CD-4970-468E-B874-564F2F77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44303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43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BAG - Titelfolien">
  <a:themeElements>
    <a:clrScheme name="Benutzerdefiniert 2">
      <a:dk1>
        <a:srgbClr val="000000"/>
      </a:dk1>
      <a:lt1>
        <a:srgbClr val="FFFFFF"/>
      </a:lt1>
      <a:dk2>
        <a:srgbClr val="2D384F"/>
      </a:dk2>
      <a:lt2>
        <a:srgbClr val="FFFFFF"/>
      </a:lt2>
      <a:accent1>
        <a:srgbClr val="2D384F"/>
      </a:accent1>
      <a:accent2>
        <a:srgbClr val="77A0B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D384F">
            <a:alpha val="6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G - Übergang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G - 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G - Schlus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814549BD759459E47181086618092" ma:contentTypeVersion="13" ma:contentTypeDescription="Ein neues Dokument erstellen." ma:contentTypeScope="" ma:versionID="6064519f74b18a291cf4efe034fbf156">
  <xsd:schema xmlns:xsd="http://www.w3.org/2001/XMLSchema" xmlns:xs="http://www.w3.org/2001/XMLSchema" xmlns:p="http://schemas.microsoft.com/office/2006/metadata/properties" xmlns:ns1="http://schemas.microsoft.com/sharepoint/v3" xmlns:ns2="be21022e-cd0b-4f35-94d3-d4858b241a66" xmlns:ns3="ecbf77f5-20b7-496c-82b2-dd6c573199d1" targetNamespace="http://schemas.microsoft.com/office/2006/metadata/properties" ma:root="true" ma:fieldsID="aa1673b7d868b0d33bbdc1dab909c584" ns1:_="" ns2:_="" ns3:_="">
    <xsd:import namespace="http://schemas.microsoft.com/sharepoint/v3"/>
    <xsd:import namespace="be21022e-cd0b-4f35-94d3-d4858b241a66"/>
    <xsd:import namespace="ecbf77f5-20b7-496c-82b2-dd6c573199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3:h18c337091f0448b8eeb0533e9667c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Ab diesem Datum wird die Meldung publiziert (plus ca. 15. Minuten / Genehmigungs-Status: Genehmigt).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An diesem Zeitpunkt wird die Meldung revoziert (Publikation aufheben / Genehmigungs-Status: Entwurf). Benutzer mit Lese-Berechtigungen, können die Meldung danach nicht mehr seh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1022e-cd0b-4f35-94d3-d4858b241a6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iespalte &quot;Alle abfangen&quot;" ma:hidden="true" ma:list="{841b7549-10bd-4687-8e97-f1b057b48af8}" ma:internalName="TaxCatchAll" ma:showField="CatchAllData" ma:web="be21022e-cd0b-4f35-94d3-d4858b241a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f77f5-20b7-496c-82b2-dd6c573199d1" elementFormDefault="qualified">
    <xsd:import namespace="http://schemas.microsoft.com/office/2006/documentManagement/types"/>
    <xsd:import namespace="http://schemas.microsoft.com/office/infopath/2007/PartnerControls"/>
    <xsd:element name="h18c337091f0448b8eeb0533e9667c48" ma:index="12" ma:taxonomy="true" ma:internalName="h18c337091f0448b8eeb0533e9667c48" ma:taxonomyFieldName="Dokumentenlisten_x002d_Auswahl" ma:displayName="Dokumentenlisten-Auswahl" ma:readOnly="false" ma:default="" ma:fieldId="{118c3370-91f0-448b-8eeb-0533e9667c48}" ma:taxonomyMulti="true" ma:sspId="76985fb0-3186-447a-a9bf-e07643962f51" ma:termSetId="c4fd866b-54a1-49e0-8520-934bcb9b3353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18c337091f0448b8eeb0533e9667c48 xmlns="ecbf77f5-20b7-496c-82b2-dd6c573199d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DOKliste1</TermName>
          <TermId xmlns="http://schemas.microsoft.com/office/infopath/2007/PartnerControls">ac9b1bfc-4f0b-4f37-a491-fdc201889587</TermId>
        </TermInfo>
      </Terms>
    </h18c337091f0448b8eeb0533e9667c48>
    <PublishingExpirationDate xmlns="http://schemas.microsoft.com/sharepoint/v3" xsi:nil="true"/>
    <PublishingStartDate xmlns="http://schemas.microsoft.com/sharepoint/v3" xsi:nil="true"/>
    <TaxCatchAll xmlns="be21022e-cd0b-4f35-94d3-d4858b241a66">
      <Value>15</Value>
    </TaxCatchAll>
  </documentManagement>
</p:properties>
</file>

<file path=customXml/itemProps1.xml><?xml version="1.0" encoding="utf-8"?>
<ds:datastoreItem xmlns:ds="http://schemas.openxmlformats.org/officeDocument/2006/customXml" ds:itemID="{14FCDCB3-7AA6-4F7C-B4E5-5109A589E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21022e-cd0b-4f35-94d3-d4858b241a66"/>
    <ds:schemaRef ds:uri="ecbf77f5-20b7-496c-82b2-dd6c57319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468138-F944-48A4-8874-F85D892EC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FC6DC3-9CD2-4189-86A1-662685462CC6}">
  <ds:schemaRefs>
    <ds:schemaRef ds:uri="http://purl.org/dc/elements/1.1/"/>
    <ds:schemaRef ds:uri="http://schemas.microsoft.com/sharepoint/v3"/>
    <ds:schemaRef ds:uri="http://purl.org/dc/dcmitype/"/>
    <ds:schemaRef ds:uri="http://www.w3.org/XML/1998/namespace"/>
    <ds:schemaRef ds:uri="be21022e-cd0b-4f35-94d3-d4858b241a66"/>
    <ds:schemaRef ds:uri="ecbf77f5-20b7-496c-82b2-dd6c573199d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Grand écran</PresentationFormat>
  <Paragraphs>222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Frutiger Neue</vt:lpstr>
      <vt:lpstr>Wingdings</vt:lpstr>
      <vt:lpstr>BAG - Titelfolien</vt:lpstr>
      <vt:lpstr>BAG - Übergangsfolien</vt:lpstr>
      <vt:lpstr>BAG - Inhaltsfolien</vt:lpstr>
      <vt:lpstr>BAG - Schlussfolien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Brunschwiler</dc:creator>
  <cp:lastModifiedBy>Wenger Daniel BAG</cp:lastModifiedBy>
  <cp:revision>347</cp:revision>
  <cp:lastPrinted>2023-11-06T14:15:06Z</cp:lastPrinted>
  <dcterms:created xsi:type="dcterms:W3CDTF">2023-03-11T17:09:13Z</dcterms:created>
  <dcterms:modified xsi:type="dcterms:W3CDTF">2024-09-25T04:36:24Z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0x010100D98814549BD759459E47181086618092</vt:lpwstr>
  </property>
  <property fmtid="{D5CDD505-2E9C-101B-9397-08002B2CF9AE}" pid="3" name="Dokumentenlisten-Auswahl">
    <vt:lpwstr>15;#DOKliste1|ac9b1bfc-4f0b-4f37-a491-fdc201889587</vt:lpwstr>
  </property>
</Properties>
</file>