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56" r:id="rId5"/>
    <p:sldId id="257" r:id="rId6"/>
    <p:sldId id="266" r:id="rId7"/>
    <p:sldId id="267" r:id="rId8"/>
    <p:sldId id="264" r:id="rId9"/>
    <p:sldId id="259" r:id="rId10"/>
    <p:sldId id="260" r:id="rId11"/>
    <p:sldId id="261" r:id="rId12"/>
    <p:sldId id="262" r:id="rId13"/>
    <p:sldId id="263" r:id="rId14"/>
    <p:sldId id="265"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6E491C-933D-1A5D-D3E0-7FAE78AFA0CC}" name="Antoine Ebel" initials="" userId="S::antoine.ebel@acf-fgv.ch::82993521-4409-4dbf-8b7f-e90716302930" providerId="AD"/>
  <p188:author id="{6C8BD85E-ACEA-57D2-E053-47BB0D3E3791}" name="Grégory Grin" initials="GG" userId="S::gregory.grin@acf-fgv.ch::1e9c2855-0668-48c6-b374-070e3338e25c" providerId="AD"/>
  <p188:author id="{472C1569-BA51-AC56-45C6-BB6598F81455}" name="Chassot Christophe" initials="CC" userId="S::Christophe.Chassot@fr.ch::99d3f947-4e56-4dfc-9c69-4e989ba93bf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0FFE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403C1A-E944-684A-BB91-F160B38C9A51}" v="3" dt="2023-10-18T06:28:57.60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47"/>
    <p:restoredTop sz="94689"/>
  </p:normalViewPr>
  <p:slideViewPr>
    <p:cSldViewPr snapToGrid="0">
      <p:cViewPr varScale="1">
        <p:scale>
          <a:sx n="103" d="100"/>
          <a:sy n="103" d="100"/>
        </p:scale>
        <p:origin x="101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égory Grin" userId="1e9c2855-0668-48c6-b374-070e3338e25c" providerId="ADAL" clId="{D23FED14-6331-4378-8371-E1D510FA28B6}"/>
    <pc:docChg chg="undo custSel modSld">
      <pc:chgData name="Grégory Grin" userId="1e9c2855-0668-48c6-b374-070e3338e25c" providerId="ADAL" clId="{D23FED14-6331-4378-8371-E1D510FA28B6}" dt="2023-10-13T09:21:57.158" v="15"/>
      <pc:docMkLst>
        <pc:docMk/>
      </pc:docMkLst>
      <pc:sldChg chg="addCm">
        <pc:chgData name="Grégory Grin" userId="1e9c2855-0668-48c6-b374-070e3338e25c" providerId="ADAL" clId="{D23FED14-6331-4378-8371-E1D510FA28B6}" dt="2023-10-13T09:13:42" v="10"/>
        <pc:sldMkLst>
          <pc:docMk/>
          <pc:sldMk cId="1154503147" sldId="259"/>
        </pc:sldMkLst>
        <pc:extLst>
          <p:ext xmlns:p="http://schemas.openxmlformats.org/presentationml/2006/main" uri="{D6D511B9-2390-475A-947B-AFAB55BFBCF1}">
            <pc226:cmChg xmlns:pc226="http://schemas.microsoft.com/office/powerpoint/2022/06/main/command" chg="add">
              <pc226:chgData name="Grégory Grin" userId="1e9c2855-0668-48c6-b374-070e3338e25c" providerId="ADAL" clId="{D23FED14-6331-4378-8371-E1D510FA28B6}" dt="2023-10-13T09:13:02.419" v="9"/>
              <pc2:cmMkLst xmlns:pc2="http://schemas.microsoft.com/office/powerpoint/2019/9/main/command">
                <pc:docMk/>
                <pc:sldMk cId="1154503147" sldId="259"/>
                <pc2:cmMk id="{0D7D6B48-927C-40A0-9FA2-5B0CCD15E973}"/>
              </pc2:cmMkLst>
            </pc226:cmChg>
            <pc226:cmChg xmlns:pc226="http://schemas.microsoft.com/office/powerpoint/2022/06/main/command" chg="add">
              <pc226:chgData name="Grégory Grin" userId="1e9c2855-0668-48c6-b374-070e3338e25c" providerId="ADAL" clId="{D23FED14-6331-4378-8371-E1D510FA28B6}" dt="2023-10-13T09:13:42" v="10"/>
              <pc2:cmMkLst xmlns:pc2="http://schemas.microsoft.com/office/powerpoint/2019/9/main/command">
                <pc:docMk/>
                <pc:sldMk cId="1154503147" sldId="259"/>
                <pc2:cmMk id="{422385DA-C3BE-495B-82C6-AF90606877F4}"/>
              </pc2:cmMkLst>
            </pc226:cmChg>
          </p:ext>
        </pc:extLst>
      </pc:sldChg>
      <pc:sldChg chg="addCm">
        <pc:chgData name="Grégory Grin" userId="1e9c2855-0668-48c6-b374-070e3338e25c" providerId="ADAL" clId="{D23FED14-6331-4378-8371-E1D510FA28B6}" dt="2023-10-13T09:17:00.101" v="12"/>
        <pc:sldMkLst>
          <pc:docMk/>
          <pc:sldMk cId="1303927396" sldId="260"/>
        </pc:sldMkLst>
        <pc:extLst>
          <p:ext xmlns:p="http://schemas.openxmlformats.org/presentationml/2006/main" uri="{D6D511B9-2390-475A-947B-AFAB55BFBCF1}">
            <pc226:cmChg xmlns:pc226="http://schemas.microsoft.com/office/powerpoint/2022/06/main/command" chg="add">
              <pc226:chgData name="Grégory Grin" userId="1e9c2855-0668-48c6-b374-070e3338e25c" providerId="ADAL" clId="{D23FED14-6331-4378-8371-E1D510FA28B6}" dt="2023-10-13T09:17:00.101" v="12"/>
              <pc2:cmMkLst xmlns:pc2="http://schemas.microsoft.com/office/powerpoint/2019/9/main/command">
                <pc:docMk/>
                <pc:sldMk cId="1303927396" sldId="260"/>
                <pc2:cmMk id="{25C61D45-CB00-4AF7-B556-6DADD0046D38}"/>
              </pc2:cmMkLst>
            </pc226:cmChg>
            <pc226:cmChg xmlns:pc226="http://schemas.microsoft.com/office/powerpoint/2022/06/main/command" chg="add">
              <pc226:chgData name="Grégory Grin" userId="1e9c2855-0668-48c6-b374-070e3338e25c" providerId="ADAL" clId="{D23FED14-6331-4378-8371-E1D510FA28B6}" dt="2023-10-13T09:16:18.895" v="11"/>
              <pc2:cmMkLst xmlns:pc2="http://schemas.microsoft.com/office/powerpoint/2019/9/main/command">
                <pc:docMk/>
                <pc:sldMk cId="1303927396" sldId="260"/>
                <pc2:cmMk id="{5168EB4D-E489-48FC-AE05-1E46CDAA3222}"/>
              </pc2:cmMkLst>
            </pc226:cmChg>
          </p:ext>
        </pc:extLst>
      </pc:sldChg>
      <pc:sldChg chg="addCm delCm">
        <pc:chgData name="Grégory Grin" userId="1e9c2855-0668-48c6-b374-070e3338e25c" providerId="ADAL" clId="{D23FED14-6331-4378-8371-E1D510FA28B6}" dt="2023-10-13T09:21:57.158" v="15"/>
        <pc:sldMkLst>
          <pc:docMk/>
          <pc:sldMk cId="117548534" sldId="262"/>
        </pc:sldMkLst>
        <pc:extLst>
          <p:ext xmlns:p="http://schemas.openxmlformats.org/presentationml/2006/main" uri="{D6D511B9-2390-475A-947B-AFAB55BFBCF1}">
            <pc226:cmChg xmlns:pc226="http://schemas.microsoft.com/office/powerpoint/2022/06/main/command" chg="add">
              <pc226:chgData name="Grégory Grin" userId="1e9c2855-0668-48c6-b374-070e3338e25c" providerId="ADAL" clId="{D23FED14-6331-4378-8371-E1D510FA28B6}" dt="2023-10-13T09:20:13.243" v="13"/>
              <pc2:cmMkLst xmlns:pc2="http://schemas.microsoft.com/office/powerpoint/2019/9/main/command">
                <pc:docMk/>
                <pc:sldMk cId="117548534" sldId="262"/>
                <pc2:cmMk id="{FE563147-9989-4EC3-BA59-23FD827CE5BC}"/>
              </pc2:cmMkLst>
            </pc226:cmChg>
            <pc226:cmChg xmlns:pc226="http://schemas.microsoft.com/office/powerpoint/2022/06/main/command" chg="add del">
              <pc226:chgData name="Grégory Grin" userId="1e9c2855-0668-48c6-b374-070e3338e25c" providerId="ADAL" clId="{D23FED14-6331-4378-8371-E1D510FA28B6}" dt="2023-10-13T09:21:57.158" v="15"/>
              <pc2:cmMkLst xmlns:pc2="http://schemas.microsoft.com/office/powerpoint/2019/9/main/command">
                <pc:docMk/>
                <pc:sldMk cId="117548534" sldId="262"/>
                <pc2:cmMk id="{7CB8087E-AF4F-464C-A8E4-79B49C3814EC}"/>
              </pc2:cmMkLst>
            </pc226:cmChg>
          </p:ext>
        </pc:extLst>
      </pc:sldChg>
      <pc:sldChg chg="addSp delSp mod addCm delCm modCm">
        <pc:chgData name="Grégory Grin" userId="1e9c2855-0668-48c6-b374-070e3338e25c" providerId="ADAL" clId="{D23FED14-6331-4378-8371-E1D510FA28B6}" dt="2023-10-13T09:11:44.324" v="8"/>
        <pc:sldMkLst>
          <pc:docMk/>
          <pc:sldMk cId="415542446" sldId="264"/>
        </pc:sldMkLst>
        <pc:spChg chg="add del">
          <ac:chgData name="Grégory Grin" userId="1e9c2855-0668-48c6-b374-070e3338e25c" providerId="ADAL" clId="{D23FED14-6331-4378-8371-E1D510FA28B6}" dt="2023-10-13T09:08:12.016" v="3" actId="478"/>
          <ac:spMkLst>
            <pc:docMk/>
            <pc:sldMk cId="415542446" sldId="264"/>
            <ac:spMk id="6" creationId="{CFB3FE42-05E5-3E28-032C-085BACA2D0BD}"/>
          </ac:spMkLst>
        </pc:spChg>
        <pc:extLst>
          <p:ext xmlns:p="http://schemas.openxmlformats.org/presentationml/2006/main" uri="{D6D511B9-2390-475A-947B-AFAB55BFBCF1}">
            <pc226:cmChg xmlns:pc226="http://schemas.microsoft.com/office/powerpoint/2022/06/main/command" chg="add del mod">
              <pc226:chgData name="Grégory Grin" userId="1e9c2855-0668-48c6-b374-070e3338e25c" providerId="ADAL" clId="{D23FED14-6331-4378-8371-E1D510FA28B6}" dt="2023-10-13T09:11:35.654" v="7"/>
              <pc2:cmMkLst xmlns:pc2="http://schemas.microsoft.com/office/powerpoint/2019/9/main/command">
                <pc:docMk/>
                <pc:sldMk cId="415542446" sldId="264"/>
                <pc2:cmMk id="{48223C0F-B4D7-47F1-ADCB-9DED73EC9529}"/>
              </pc2:cmMkLst>
            </pc226:cmChg>
            <pc226:cmChg xmlns:pc226="http://schemas.microsoft.com/office/powerpoint/2022/06/main/command" chg="add">
              <pc226:chgData name="Grégory Grin" userId="1e9c2855-0668-48c6-b374-070e3338e25c" providerId="ADAL" clId="{D23FED14-6331-4378-8371-E1D510FA28B6}" dt="2023-10-13T09:11:11.359" v="5"/>
              <pc2:cmMkLst xmlns:pc2="http://schemas.microsoft.com/office/powerpoint/2019/9/main/command">
                <pc:docMk/>
                <pc:sldMk cId="415542446" sldId="264"/>
                <pc2:cmMk id="{B3AE2151-4B66-4089-B889-7214509DDF75}"/>
              </pc2:cmMkLst>
            </pc226:cmChg>
            <pc226:cmChg xmlns:pc226="http://schemas.microsoft.com/office/powerpoint/2022/06/main/command" chg="add">
              <pc226:chgData name="Grégory Grin" userId="1e9c2855-0668-48c6-b374-070e3338e25c" providerId="ADAL" clId="{D23FED14-6331-4378-8371-E1D510FA28B6}" dt="2023-10-13T09:11:44.324" v="8"/>
              <pc2:cmMkLst xmlns:pc2="http://schemas.microsoft.com/office/powerpoint/2019/9/main/command">
                <pc:docMk/>
                <pc:sldMk cId="415542446" sldId="264"/>
                <pc2:cmMk id="{C1E28A63-3775-412D-96C3-772752757195}"/>
              </pc2:cmMkLst>
            </pc226:cmChg>
          </p:ext>
        </pc:extLst>
      </pc:sldChg>
      <pc:sldChg chg="modSp mod">
        <pc:chgData name="Grégory Grin" userId="1e9c2855-0668-48c6-b374-070e3338e25c" providerId="ADAL" clId="{D23FED14-6331-4378-8371-E1D510FA28B6}" dt="2023-10-13T09:02:28.514" v="1" actId="20577"/>
        <pc:sldMkLst>
          <pc:docMk/>
          <pc:sldMk cId="3244346931" sldId="267"/>
        </pc:sldMkLst>
        <pc:spChg chg="mod">
          <ac:chgData name="Grégory Grin" userId="1e9c2855-0668-48c6-b374-070e3338e25c" providerId="ADAL" clId="{D23FED14-6331-4378-8371-E1D510FA28B6}" dt="2023-10-13T09:02:28.514" v="1" actId="20577"/>
          <ac:spMkLst>
            <pc:docMk/>
            <pc:sldMk cId="3244346931" sldId="267"/>
            <ac:spMk id="5" creationId="{BCE06675-13F3-5013-52A7-51CDCD107414}"/>
          </ac:spMkLst>
        </pc:spChg>
      </pc:sldChg>
    </pc:docChg>
  </pc:docChgLst>
  <pc:docChgLst>
    <pc:chgData name="Antoine Ebel" userId="82993521-4409-4dbf-8b7f-e90716302930" providerId="ADAL" clId="{5F0F96AA-4561-654D-AFD8-442A45024DE2}"/>
    <pc:docChg chg="undo custSel addSld delSld modSld sldOrd">
      <pc:chgData name="Antoine Ebel" userId="82993521-4409-4dbf-8b7f-e90716302930" providerId="ADAL" clId="{5F0F96AA-4561-654D-AFD8-442A45024DE2}" dt="2023-10-12T13:55:09.498" v="6555" actId="20577"/>
      <pc:docMkLst>
        <pc:docMk/>
      </pc:docMkLst>
      <pc:sldChg chg="addSp delSp modSp new mod setBg">
        <pc:chgData name="Antoine Ebel" userId="82993521-4409-4dbf-8b7f-e90716302930" providerId="ADAL" clId="{5F0F96AA-4561-654D-AFD8-442A45024DE2}" dt="2023-10-12T12:05:10.376" v="6300" actId="1035"/>
        <pc:sldMkLst>
          <pc:docMk/>
          <pc:sldMk cId="447429686" sldId="256"/>
        </pc:sldMkLst>
        <pc:spChg chg="mod">
          <ac:chgData name="Antoine Ebel" userId="82993521-4409-4dbf-8b7f-e90716302930" providerId="ADAL" clId="{5F0F96AA-4561-654D-AFD8-442A45024DE2}" dt="2023-10-11T11:46:41.081" v="4109" actId="2711"/>
          <ac:spMkLst>
            <pc:docMk/>
            <pc:sldMk cId="447429686" sldId="256"/>
            <ac:spMk id="2" creationId="{CD7C2A9F-79B9-97F1-ACE4-6D459A3ADD89}"/>
          </ac:spMkLst>
        </pc:spChg>
        <pc:spChg chg="del">
          <ac:chgData name="Antoine Ebel" userId="82993521-4409-4dbf-8b7f-e90716302930" providerId="ADAL" clId="{5F0F96AA-4561-654D-AFD8-442A45024DE2}" dt="2023-10-10T08:01:58.466" v="72" actId="478"/>
          <ac:spMkLst>
            <pc:docMk/>
            <pc:sldMk cId="447429686" sldId="256"/>
            <ac:spMk id="3" creationId="{19747607-8841-22DF-185A-10D1D0D224AA}"/>
          </ac:spMkLst>
        </pc:spChg>
        <pc:spChg chg="add mod">
          <ac:chgData name="Antoine Ebel" userId="82993521-4409-4dbf-8b7f-e90716302930" providerId="ADAL" clId="{5F0F96AA-4561-654D-AFD8-442A45024DE2}" dt="2023-10-10T08:01:06.491" v="19"/>
          <ac:spMkLst>
            <pc:docMk/>
            <pc:sldMk cId="447429686" sldId="256"/>
            <ac:spMk id="7" creationId="{969C2283-8786-7C05-71EB-D1B7C3C9CD63}"/>
          </ac:spMkLst>
        </pc:spChg>
        <pc:picChg chg="add mod">
          <ac:chgData name="Antoine Ebel" userId="82993521-4409-4dbf-8b7f-e90716302930" providerId="ADAL" clId="{5F0F96AA-4561-654D-AFD8-442A45024DE2}" dt="2023-10-10T12:39:40.503" v="4038" actId="14100"/>
          <ac:picMkLst>
            <pc:docMk/>
            <pc:sldMk cId="447429686" sldId="256"/>
            <ac:picMk id="4" creationId="{313C0231-6AFE-EE36-B350-1B3308CF42FF}"/>
          </ac:picMkLst>
        </pc:picChg>
        <pc:picChg chg="add mod">
          <ac:chgData name="Antoine Ebel" userId="82993521-4409-4dbf-8b7f-e90716302930" providerId="ADAL" clId="{5F0F96AA-4561-654D-AFD8-442A45024DE2}" dt="2023-10-10T08:00:53.102" v="16"/>
          <ac:picMkLst>
            <pc:docMk/>
            <pc:sldMk cId="447429686" sldId="256"/>
            <ac:picMk id="5" creationId="{2A9827E2-4C77-23B3-E459-78FE9384FEFB}"/>
          </ac:picMkLst>
        </pc:picChg>
        <pc:picChg chg="add del mod">
          <ac:chgData name="Antoine Ebel" userId="82993521-4409-4dbf-8b7f-e90716302930" providerId="ADAL" clId="{5F0F96AA-4561-654D-AFD8-442A45024DE2}" dt="2023-10-10T08:01:01.482" v="18"/>
          <ac:picMkLst>
            <pc:docMk/>
            <pc:sldMk cId="447429686" sldId="256"/>
            <ac:picMk id="6" creationId="{735D5E5C-A030-9CFE-D03B-73F5493F03E2}"/>
          </ac:picMkLst>
        </pc:picChg>
        <pc:picChg chg="add mod">
          <ac:chgData name="Antoine Ebel" userId="82993521-4409-4dbf-8b7f-e90716302930" providerId="ADAL" clId="{5F0F96AA-4561-654D-AFD8-442A45024DE2}" dt="2023-10-12T12:05:10.376" v="6300" actId="1035"/>
          <ac:picMkLst>
            <pc:docMk/>
            <pc:sldMk cId="447429686" sldId="256"/>
            <ac:picMk id="8" creationId="{B68E2B35-FE35-9AC5-3220-15668EBAE77E}"/>
          </ac:picMkLst>
        </pc:picChg>
      </pc:sldChg>
      <pc:sldChg chg="addSp delSp modSp new mod setBg addCm delCm">
        <pc:chgData name="Antoine Ebel" userId="82993521-4409-4dbf-8b7f-e90716302930" providerId="ADAL" clId="{5F0F96AA-4561-654D-AFD8-442A45024DE2}" dt="2023-10-11T12:52:15.269" v="5272" actId="1038"/>
        <pc:sldMkLst>
          <pc:docMk/>
          <pc:sldMk cId="3773274487" sldId="257"/>
        </pc:sldMkLst>
        <pc:spChg chg="del">
          <ac:chgData name="Antoine Ebel" userId="82993521-4409-4dbf-8b7f-e90716302930" providerId="ADAL" clId="{5F0F96AA-4561-654D-AFD8-442A45024DE2}" dt="2023-10-10T08:02:19.879" v="79" actId="478"/>
          <ac:spMkLst>
            <pc:docMk/>
            <pc:sldMk cId="3773274487" sldId="257"/>
            <ac:spMk id="2" creationId="{F116B3B5-1E6A-1CED-88EF-2F721BFE26FB}"/>
          </ac:spMkLst>
        </pc:spChg>
        <pc:spChg chg="del">
          <ac:chgData name="Antoine Ebel" userId="82993521-4409-4dbf-8b7f-e90716302930" providerId="ADAL" clId="{5F0F96AA-4561-654D-AFD8-442A45024DE2}" dt="2023-10-10T08:02:19.090" v="78" actId="478"/>
          <ac:spMkLst>
            <pc:docMk/>
            <pc:sldMk cId="3773274487" sldId="257"/>
            <ac:spMk id="3" creationId="{85D50FD6-1079-23E3-2474-6CDF8B3EF461}"/>
          </ac:spMkLst>
        </pc:spChg>
        <pc:spChg chg="add mod">
          <ac:chgData name="Antoine Ebel" userId="82993521-4409-4dbf-8b7f-e90716302930" providerId="ADAL" clId="{5F0F96AA-4561-654D-AFD8-442A45024DE2}" dt="2023-10-11T12:27:10.324" v="5269" actId="1035"/>
          <ac:spMkLst>
            <pc:docMk/>
            <pc:sldMk cId="3773274487" sldId="257"/>
            <ac:spMk id="5" creationId="{BCE06675-13F3-5013-52A7-51CDCD107414}"/>
          </ac:spMkLst>
        </pc:spChg>
        <pc:spChg chg="add mod">
          <ac:chgData name="Antoine Ebel" userId="82993521-4409-4dbf-8b7f-e90716302930" providerId="ADAL" clId="{5F0F96AA-4561-654D-AFD8-442A45024DE2}" dt="2023-10-10T08:07:48.676" v="661" actId="20577"/>
          <ac:spMkLst>
            <pc:docMk/>
            <pc:sldMk cId="3773274487" sldId="257"/>
            <ac:spMk id="6" creationId="{CFB3FE42-05E5-3E28-032C-085BACA2D0BD}"/>
          </ac:spMkLst>
        </pc:spChg>
        <pc:spChg chg="add mod">
          <ac:chgData name="Antoine Ebel" userId="82993521-4409-4dbf-8b7f-e90716302930" providerId="ADAL" clId="{5F0F96AA-4561-654D-AFD8-442A45024DE2}" dt="2023-10-10T12:58:12.293" v="4067"/>
          <ac:spMkLst>
            <pc:docMk/>
            <pc:sldMk cId="3773274487" sldId="257"/>
            <ac:spMk id="7" creationId="{5BBBECB5-DE30-584E-2AF6-20069EA4627E}"/>
          </ac:spMkLst>
        </pc:spChg>
        <pc:spChg chg="add mod">
          <ac:chgData name="Antoine Ebel" userId="82993521-4409-4dbf-8b7f-e90716302930" providerId="ADAL" clId="{5F0F96AA-4561-654D-AFD8-442A45024DE2}" dt="2023-10-10T08:12:32.364" v="1094" actId="14100"/>
          <ac:spMkLst>
            <pc:docMk/>
            <pc:sldMk cId="3773274487" sldId="257"/>
            <ac:spMk id="8" creationId="{C1582C89-8520-A09C-01FC-C71421C7A0ED}"/>
          </ac:spMkLst>
        </pc:spChg>
        <pc:spChg chg="add mod">
          <ac:chgData name="Antoine Ebel" userId="82993521-4409-4dbf-8b7f-e90716302930" providerId="ADAL" clId="{5F0F96AA-4561-654D-AFD8-442A45024DE2}" dt="2023-10-10T08:13:19.489" v="1220" actId="14100"/>
          <ac:spMkLst>
            <pc:docMk/>
            <pc:sldMk cId="3773274487" sldId="257"/>
            <ac:spMk id="9" creationId="{7A705139-9D52-8361-416E-59A506C5EBE3}"/>
          </ac:spMkLst>
        </pc:spChg>
        <pc:spChg chg="mod">
          <ac:chgData name="Antoine Ebel" userId="82993521-4409-4dbf-8b7f-e90716302930" providerId="ADAL" clId="{5F0F96AA-4561-654D-AFD8-442A45024DE2}" dt="2023-10-11T12:52:15.269" v="5272" actId="1038"/>
          <ac:spMkLst>
            <pc:docMk/>
            <pc:sldMk cId="3773274487" sldId="257"/>
            <ac:spMk id="11" creationId="{D8B65B4F-651A-DAD9-60EE-3FF3E4003CE3}"/>
          </ac:spMkLst>
        </pc:spChg>
        <pc:picChg chg="add mod">
          <ac:chgData name="Antoine Ebel" userId="82993521-4409-4dbf-8b7f-e90716302930" providerId="ADAL" clId="{5F0F96AA-4561-654D-AFD8-442A45024DE2}" dt="2023-10-10T12:39:42.754" v="4039"/>
          <ac:picMkLst>
            <pc:docMk/>
            <pc:sldMk cId="3773274487" sldId="257"/>
            <ac:picMk id="2" creationId="{48A82FA6-2D87-70A6-E42A-685F6D89339B}"/>
          </ac:picMkLst>
        </pc:picChg>
        <pc:picChg chg="add mod">
          <ac:chgData name="Antoine Ebel" userId="82993521-4409-4dbf-8b7f-e90716302930" providerId="ADAL" clId="{5F0F96AA-4561-654D-AFD8-442A45024DE2}" dt="2023-10-10T12:58:12.293" v="4067"/>
          <ac:picMkLst>
            <pc:docMk/>
            <pc:sldMk cId="3773274487" sldId="257"/>
            <ac:picMk id="3" creationId="{4F328AB3-13B4-99E3-FE7F-9DA597F670E5}"/>
          </ac:picMkLst>
        </pc:picChg>
        <pc:picChg chg="add mod">
          <ac:chgData name="Antoine Ebel" userId="82993521-4409-4dbf-8b7f-e90716302930" providerId="ADAL" clId="{5F0F96AA-4561-654D-AFD8-442A45024DE2}" dt="2023-10-10T08:06:15.095" v="473" actId="1076"/>
          <ac:picMkLst>
            <pc:docMk/>
            <pc:sldMk cId="3773274487" sldId="257"/>
            <ac:picMk id="4" creationId="{AEF8854F-5023-B7D5-C770-3A359B83A7B9}"/>
          </ac:picMkLst>
        </pc:picChg>
        <pc:picChg chg="add del mod">
          <ac:chgData name="Antoine Ebel" userId="82993521-4409-4dbf-8b7f-e90716302930" providerId="ADAL" clId="{5F0F96AA-4561-654D-AFD8-442A45024DE2}" dt="2023-10-10T08:07:58.781" v="663"/>
          <ac:picMkLst>
            <pc:docMk/>
            <pc:sldMk cId="3773274487" sldId="257"/>
            <ac:picMk id="7" creationId="{63B174AD-3CEE-4484-F73E-8CA0880DEDE6}"/>
          </ac:picMkLst>
        </pc:picChg>
        <pc:extLst>
          <p:ext xmlns:p="http://schemas.openxmlformats.org/presentationml/2006/main" uri="{D6D511B9-2390-475A-947B-AFAB55BFBCF1}">
            <pc226:cmChg xmlns:pc226="http://schemas.microsoft.com/office/powerpoint/2022/06/main/command" chg="add del">
              <pc226:chgData name="Antoine Ebel" userId="82993521-4409-4dbf-8b7f-e90716302930" providerId="ADAL" clId="{5F0F96AA-4561-654D-AFD8-442A45024DE2}" dt="2023-10-11T11:46:49.881" v="4110"/>
              <pc2:cmMkLst xmlns:pc2="http://schemas.microsoft.com/office/powerpoint/2019/9/main/command">
                <pc:docMk/>
                <pc:sldMk cId="3773274487" sldId="257"/>
                <pc2:cmMk id="{F4676DF7-3C0E-154F-B833-EB73480FE404}"/>
              </pc2:cmMkLst>
            </pc226:cmChg>
          </p:ext>
        </pc:extLst>
      </pc:sldChg>
      <pc:sldChg chg="delSp add del mod">
        <pc:chgData name="Antoine Ebel" userId="82993521-4409-4dbf-8b7f-e90716302930" providerId="ADAL" clId="{5F0F96AA-4561-654D-AFD8-442A45024DE2}" dt="2023-10-10T08:47:52.173" v="2807" actId="2696"/>
        <pc:sldMkLst>
          <pc:docMk/>
          <pc:sldMk cId="700712239" sldId="258"/>
        </pc:sldMkLst>
        <pc:picChg chg="del">
          <ac:chgData name="Antoine Ebel" userId="82993521-4409-4dbf-8b7f-e90716302930" providerId="ADAL" clId="{5F0F96AA-4561-654D-AFD8-442A45024DE2}" dt="2023-10-10T08:14:25.823" v="1222" actId="478"/>
          <ac:picMkLst>
            <pc:docMk/>
            <pc:sldMk cId="700712239" sldId="258"/>
            <ac:picMk id="4" creationId="{AEF8854F-5023-B7D5-C770-3A359B83A7B9}"/>
          </ac:picMkLst>
        </pc:picChg>
      </pc:sldChg>
      <pc:sldChg chg="addSp delSp modSp add mod setBg">
        <pc:chgData name="Antoine Ebel" userId="82993521-4409-4dbf-8b7f-e90716302930" providerId="ADAL" clId="{5F0F96AA-4561-654D-AFD8-442A45024DE2}" dt="2023-10-12T07:33:33.944" v="6232" actId="14100"/>
        <pc:sldMkLst>
          <pc:docMk/>
          <pc:sldMk cId="1154503147" sldId="259"/>
        </pc:sldMkLst>
        <pc:spChg chg="add mod">
          <ac:chgData name="Antoine Ebel" userId="82993521-4409-4dbf-8b7f-e90716302930" providerId="ADAL" clId="{5F0F96AA-4561-654D-AFD8-442A45024DE2}" dt="2023-10-12T06:21:55.405" v="5557" actId="1076"/>
          <ac:spMkLst>
            <pc:docMk/>
            <pc:sldMk cId="1154503147" sldId="259"/>
            <ac:spMk id="3" creationId="{B375CD01-D4AD-E7F2-7B21-11ED6F241BFB}"/>
          </ac:spMkLst>
        </pc:spChg>
        <pc:spChg chg="del">
          <ac:chgData name="Antoine Ebel" userId="82993521-4409-4dbf-8b7f-e90716302930" providerId="ADAL" clId="{5F0F96AA-4561-654D-AFD8-442A45024DE2}" dt="2023-10-10T08:15:01.355" v="1228" actId="478"/>
          <ac:spMkLst>
            <pc:docMk/>
            <pc:sldMk cId="1154503147" sldId="259"/>
            <ac:spMk id="5" creationId="{BCE06675-13F3-5013-52A7-51CDCD107414}"/>
          </ac:spMkLst>
        </pc:spChg>
        <pc:spChg chg="mod">
          <ac:chgData name="Antoine Ebel" userId="82993521-4409-4dbf-8b7f-e90716302930" providerId="ADAL" clId="{5F0F96AA-4561-654D-AFD8-442A45024DE2}" dt="2023-10-12T07:33:33.944" v="6232" actId="14100"/>
          <ac:spMkLst>
            <pc:docMk/>
            <pc:sldMk cId="1154503147" sldId="259"/>
            <ac:spMk id="6" creationId="{CFB3FE42-05E5-3E28-032C-085BACA2D0BD}"/>
          </ac:spMkLst>
        </pc:spChg>
        <pc:spChg chg="add del mod">
          <ac:chgData name="Antoine Ebel" userId="82993521-4409-4dbf-8b7f-e90716302930" providerId="ADAL" clId="{5F0F96AA-4561-654D-AFD8-442A45024DE2}" dt="2023-10-10T08:19:04.340" v="1730"/>
          <ac:spMkLst>
            <pc:docMk/>
            <pc:sldMk cId="1154503147" sldId="259"/>
            <ac:spMk id="7" creationId="{3DF64A15-D314-5382-B7C5-DE2D47814CEC}"/>
          </ac:spMkLst>
        </pc:spChg>
        <pc:spChg chg="add mod">
          <ac:chgData name="Antoine Ebel" userId="82993521-4409-4dbf-8b7f-e90716302930" providerId="ADAL" clId="{5F0F96AA-4561-654D-AFD8-442A45024DE2}" dt="2023-10-10T12:58:30.037" v="4069" actId="167"/>
          <ac:spMkLst>
            <pc:docMk/>
            <pc:sldMk cId="1154503147" sldId="259"/>
            <ac:spMk id="7" creationId="{A4A03EB7-F1BB-4092-221A-DE3943305475}"/>
          </ac:spMkLst>
        </pc:spChg>
        <pc:spChg chg="add del mod">
          <ac:chgData name="Antoine Ebel" userId="82993521-4409-4dbf-8b7f-e90716302930" providerId="ADAL" clId="{5F0F96AA-4561-654D-AFD8-442A45024DE2}" dt="2023-10-12T06:21:57.907" v="5558" actId="478"/>
          <ac:spMkLst>
            <pc:docMk/>
            <pc:sldMk cId="1154503147" sldId="259"/>
            <ac:spMk id="8" creationId="{82243E71-3672-231C-A7F0-DDBE9EC5FC76}"/>
          </ac:spMkLst>
        </pc:spChg>
        <pc:spChg chg="del mod">
          <ac:chgData name="Antoine Ebel" userId="82993521-4409-4dbf-8b7f-e90716302930" providerId="ADAL" clId="{5F0F96AA-4561-654D-AFD8-442A45024DE2}" dt="2023-10-10T09:38:20.248" v="4029" actId="478"/>
          <ac:spMkLst>
            <pc:docMk/>
            <pc:sldMk cId="1154503147" sldId="259"/>
            <ac:spMk id="8" creationId="{C1582C89-8520-A09C-01FC-C71421C7A0ED}"/>
          </ac:spMkLst>
        </pc:spChg>
        <pc:spChg chg="del">
          <ac:chgData name="Antoine Ebel" userId="82993521-4409-4dbf-8b7f-e90716302930" providerId="ADAL" clId="{5F0F96AA-4561-654D-AFD8-442A45024DE2}" dt="2023-10-10T08:16:55.039" v="1462" actId="478"/>
          <ac:spMkLst>
            <pc:docMk/>
            <pc:sldMk cId="1154503147" sldId="259"/>
            <ac:spMk id="9" creationId="{7A705139-9D52-8361-416E-59A506C5EBE3}"/>
          </ac:spMkLst>
        </pc:spChg>
        <pc:spChg chg="add mod">
          <ac:chgData name="Antoine Ebel" userId="82993521-4409-4dbf-8b7f-e90716302930" providerId="ADAL" clId="{5F0F96AA-4561-654D-AFD8-442A45024DE2}" dt="2023-10-12T06:22:06.311" v="5559"/>
          <ac:spMkLst>
            <pc:docMk/>
            <pc:sldMk cId="1154503147" sldId="259"/>
            <ac:spMk id="9" creationId="{ABEA9124-252A-119F-7609-EACDCD97E08C}"/>
          </ac:spMkLst>
        </pc:spChg>
        <pc:spChg chg="add mod">
          <ac:chgData name="Antoine Ebel" userId="82993521-4409-4dbf-8b7f-e90716302930" providerId="ADAL" clId="{5F0F96AA-4561-654D-AFD8-442A45024DE2}" dt="2023-10-12T06:22:06.311" v="5559"/>
          <ac:spMkLst>
            <pc:docMk/>
            <pc:sldMk cId="1154503147" sldId="259"/>
            <ac:spMk id="11" creationId="{392F9272-BF7D-2B59-0CFA-106CF2A2F266}"/>
          </ac:spMkLst>
        </pc:spChg>
        <pc:spChg chg="add del mod">
          <ac:chgData name="Antoine Ebel" userId="82993521-4409-4dbf-8b7f-e90716302930" providerId="ADAL" clId="{5F0F96AA-4561-654D-AFD8-442A45024DE2}" dt="2023-10-11T11:57:57.374" v="4322" actId="478"/>
          <ac:spMkLst>
            <pc:docMk/>
            <pc:sldMk cId="1154503147" sldId="259"/>
            <ac:spMk id="12" creationId="{4D5A78B2-C597-352D-C40F-648AD33FE19A}"/>
          </ac:spMkLst>
        </pc:spChg>
        <pc:spChg chg="add del mod">
          <ac:chgData name="Antoine Ebel" userId="82993521-4409-4dbf-8b7f-e90716302930" providerId="ADAL" clId="{5F0F96AA-4561-654D-AFD8-442A45024DE2}" dt="2023-10-11T11:57:55.746" v="4321" actId="478"/>
          <ac:spMkLst>
            <pc:docMk/>
            <pc:sldMk cId="1154503147" sldId="259"/>
            <ac:spMk id="13" creationId="{9CF758AD-7B5C-EB97-0403-108AAA13E114}"/>
          </ac:spMkLst>
        </pc:spChg>
        <pc:spChg chg="add mod">
          <ac:chgData name="Antoine Ebel" userId="82993521-4409-4dbf-8b7f-e90716302930" providerId="ADAL" clId="{5F0F96AA-4561-654D-AFD8-442A45024DE2}" dt="2023-10-12T06:22:06.311" v="5559"/>
          <ac:spMkLst>
            <pc:docMk/>
            <pc:sldMk cId="1154503147" sldId="259"/>
            <ac:spMk id="14" creationId="{44FE98D5-43AF-F20B-FBF2-30225FEEBB2A}"/>
          </ac:spMkLst>
        </pc:spChg>
        <pc:spChg chg="add mod">
          <ac:chgData name="Antoine Ebel" userId="82993521-4409-4dbf-8b7f-e90716302930" providerId="ADAL" clId="{5F0F96AA-4561-654D-AFD8-442A45024DE2}" dt="2023-10-12T06:22:20.036" v="5560" actId="207"/>
          <ac:spMkLst>
            <pc:docMk/>
            <pc:sldMk cId="1154503147" sldId="259"/>
            <ac:spMk id="15" creationId="{9D5C7A45-B5A8-4E68-E831-75CD4AF1236B}"/>
          </ac:spMkLst>
        </pc:spChg>
        <pc:spChg chg="add mod">
          <ac:chgData name="Antoine Ebel" userId="82993521-4409-4dbf-8b7f-e90716302930" providerId="ADAL" clId="{5F0F96AA-4561-654D-AFD8-442A45024DE2}" dt="2023-10-12T06:22:23.828" v="5562" actId="207"/>
          <ac:spMkLst>
            <pc:docMk/>
            <pc:sldMk cId="1154503147" sldId="259"/>
            <ac:spMk id="16" creationId="{29CEAD98-8F18-B5B6-6E9B-E72510DBBB3E}"/>
          </ac:spMkLst>
        </pc:spChg>
        <pc:spChg chg="add mod">
          <ac:chgData name="Antoine Ebel" userId="82993521-4409-4dbf-8b7f-e90716302930" providerId="ADAL" clId="{5F0F96AA-4561-654D-AFD8-442A45024DE2}" dt="2023-10-12T06:22:06.311" v="5559"/>
          <ac:spMkLst>
            <pc:docMk/>
            <pc:sldMk cId="1154503147" sldId="259"/>
            <ac:spMk id="17" creationId="{CC2C83DB-F94D-BE25-B5A2-29089581DB0F}"/>
          </ac:spMkLst>
        </pc:spChg>
        <pc:picChg chg="add mod">
          <ac:chgData name="Antoine Ebel" userId="82993521-4409-4dbf-8b7f-e90716302930" providerId="ADAL" clId="{5F0F96AA-4561-654D-AFD8-442A45024DE2}" dt="2023-10-12T06:21:50.163" v="5555" actId="14100"/>
          <ac:picMkLst>
            <pc:docMk/>
            <pc:sldMk cId="1154503147" sldId="259"/>
            <ac:picMk id="2" creationId="{F9D0E6BE-D770-56C5-7851-6C85CC603E9C}"/>
          </ac:picMkLst>
        </pc:picChg>
        <pc:picChg chg="add mod">
          <ac:chgData name="Antoine Ebel" userId="82993521-4409-4dbf-8b7f-e90716302930" providerId="ADAL" clId="{5F0F96AA-4561-654D-AFD8-442A45024DE2}" dt="2023-10-10T12:39:48.926" v="4041"/>
          <ac:picMkLst>
            <pc:docMk/>
            <pc:sldMk cId="1154503147" sldId="259"/>
            <ac:picMk id="4" creationId="{2A23E894-0FA5-0667-02CA-090055B3B8FC}"/>
          </ac:picMkLst>
        </pc:picChg>
        <pc:picChg chg="del">
          <ac:chgData name="Antoine Ebel" userId="82993521-4409-4dbf-8b7f-e90716302930" providerId="ADAL" clId="{5F0F96AA-4561-654D-AFD8-442A45024DE2}" dt="2023-10-10T08:14:28.201" v="1224" actId="478"/>
          <ac:picMkLst>
            <pc:docMk/>
            <pc:sldMk cId="1154503147" sldId="259"/>
            <ac:picMk id="4" creationId="{AEF8854F-5023-B7D5-C770-3A359B83A7B9}"/>
          </ac:picMkLst>
        </pc:picChg>
        <pc:picChg chg="add mod">
          <ac:chgData name="Antoine Ebel" userId="82993521-4409-4dbf-8b7f-e90716302930" providerId="ADAL" clId="{5F0F96AA-4561-654D-AFD8-442A45024DE2}" dt="2023-10-10T12:58:30.037" v="4069" actId="167"/>
          <ac:picMkLst>
            <pc:docMk/>
            <pc:sldMk cId="1154503147" sldId="259"/>
            <ac:picMk id="5" creationId="{B28CC746-3051-B59D-B989-74E6937E0BF3}"/>
          </ac:picMkLst>
        </pc:picChg>
        <pc:picChg chg="add del mod">
          <ac:chgData name="Antoine Ebel" userId="82993521-4409-4dbf-8b7f-e90716302930" providerId="ADAL" clId="{5F0F96AA-4561-654D-AFD8-442A45024DE2}" dt="2023-10-11T11:57:43.206" v="4320" actId="478"/>
          <ac:picMkLst>
            <pc:docMk/>
            <pc:sldMk cId="1154503147" sldId="259"/>
            <ac:picMk id="10" creationId="{7DD08F2F-5C40-A87C-27D8-D8C0D1304E3D}"/>
          </ac:picMkLst>
        </pc:picChg>
        <pc:picChg chg="add del mod">
          <ac:chgData name="Antoine Ebel" userId="82993521-4409-4dbf-8b7f-e90716302930" providerId="ADAL" clId="{5F0F96AA-4561-654D-AFD8-442A45024DE2}" dt="2023-10-10T09:34:38.876" v="3960"/>
          <ac:picMkLst>
            <pc:docMk/>
            <pc:sldMk cId="1154503147" sldId="259"/>
            <ac:picMk id="11" creationId="{3E7B9583-E8B5-7D33-997B-98D2C2652A25}"/>
          </ac:picMkLst>
        </pc:picChg>
      </pc:sldChg>
      <pc:sldChg chg="addSp delSp modSp add mod ord modShow modNotesTx">
        <pc:chgData name="Antoine Ebel" userId="82993521-4409-4dbf-8b7f-e90716302930" providerId="ADAL" clId="{5F0F96AA-4561-654D-AFD8-442A45024DE2}" dt="2023-10-12T07:34:24.230" v="6233" actId="20577"/>
        <pc:sldMkLst>
          <pc:docMk/>
          <pc:sldMk cId="1303927396" sldId="260"/>
        </pc:sldMkLst>
        <pc:spChg chg="add del mod">
          <ac:chgData name="Antoine Ebel" userId="82993521-4409-4dbf-8b7f-e90716302930" providerId="ADAL" clId="{5F0F96AA-4561-654D-AFD8-442A45024DE2}" dt="2023-10-11T12:05:10.679" v="4718" actId="478"/>
          <ac:spMkLst>
            <pc:docMk/>
            <pc:sldMk cId="1303927396" sldId="260"/>
            <ac:spMk id="2" creationId="{F612944A-97F4-18C0-8FEF-B44AFCEF7E45}"/>
          </ac:spMkLst>
        </pc:spChg>
        <pc:spChg chg="del">
          <ac:chgData name="Antoine Ebel" userId="82993521-4409-4dbf-8b7f-e90716302930" providerId="ADAL" clId="{5F0F96AA-4561-654D-AFD8-442A45024DE2}" dt="2023-10-10T08:19:12.511" v="1734" actId="478"/>
          <ac:spMkLst>
            <pc:docMk/>
            <pc:sldMk cId="1303927396" sldId="260"/>
            <ac:spMk id="3" creationId="{B375CD01-D4AD-E7F2-7B21-11ED6F241BFB}"/>
          </ac:spMkLst>
        </pc:spChg>
        <pc:spChg chg="add del mod">
          <ac:chgData name="Antoine Ebel" userId="82993521-4409-4dbf-8b7f-e90716302930" providerId="ADAL" clId="{5F0F96AA-4561-654D-AFD8-442A45024DE2}" dt="2023-10-12T06:22:31.201" v="5563" actId="478"/>
          <ac:spMkLst>
            <pc:docMk/>
            <pc:sldMk cId="1303927396" sldId="260"/>
            <ac:spMk id="5" creationId="{D9449E70-A2E6-8EAA-091D-D54E7F12719F}"/>
          </ac:spMkLst>
        </pc:spChg>
        <pc:spChg chg="del mod">
          <ac:chgData name="Antoine Ebel" userId="82993521-4409-4dbf-8b7f-e90716302930" providerId="ADAL" clId="{5F0F96AA-4561-654D-AFD8-442A45024DE2}" dt="2023-10-11T12:04:40.428" v="4712" actId="478"/>
          <ac:spMkLst>
            <pc:docMk/>
            <pc:sldMk cId="1303927396" sldId="260"/>
            <ac:spMk id="6" creationId="{33B72D07-1FC3-2946-1530-4B459D2F2112}"/>
          </ac:spMkLst>
        </pc:spChg>
        <pc:spChg chg="del">
          <ac:chgData name="Antoine Ebel" userId="82993521-4409-4dbf-8b7f-e90716302930" providerId="ADAL" clId="{5F0F96AA-4561-654D-AFD8-442A45024DE2}" dt="2023-10-10T08:19:12.034" v="1733" actId="478"/>
          <ac:spMkLst>
            <pc:docMk/>
            <pc:sldMk cId="1303927396" sldId="260"/>
            <ac:spMk id="6" creationId="{CFB3FE42-05E5-3E28-032C-085BACA2D0BD}"/>
          </ac:spMkLst>
        </pc:spChg>
        <pc:spChg chg="add mod">
          <ac:chgData name="Antoine Ebel" userId="82993521-4409-4dbf-8b7f-e90716302930" providerId="ADAL" clId="{5F0F96AA-4561-654D-AFD8-442A45024DE2}" dt="2023-10-11T12:04:07.455" v="4682" actId="14100"/>
          <ac:spMkLst>
            <pc:docMk/>
            <pc:sldMk cId="1303927396" sldId="260"/>
            <ac:spMk id="7" creationId="{78FBFC86-BDAA-D6E8-3AAA-41FF7770C953}"/>
          </ac:spMkLst>
        </pc:spChg>
        <pc:spChg chg="mod">
          <ac:chgData name="Antoine Ebel" userId="82993521-4409-4dbf-8b7f-e90716302930" providerId="ADAL" clId="{5F0F96AA-4561-654D-AFD8-442A45024DE2}" dt="2023-10-11T11:40:30.174" v="4108" actId="1076"/>
          <ac:spMkLst>
            <pc:docMk/>
            <pc:sldMk cId="1303927396" sldId="260"/>
            <ac:spMk id="8" creationId="{62D0B7AB-C4D0-7798-D772-FA07ED04AB1E}"/>
          </ac:spMkLst>
        </pc:spChg>
        <pc:spChg chg="del">
          <ac:chgData name="Antoine Ebel" userId="82993521-4409-4dbf-8b7f-e90716302930" providerId="ADAL" clId="{5F0F96AA-4561-654D-AFD8-442A45024DE2}" dt="2023-10-10T08:19:13.459" v="1735" actId="478"/>
          <ac:spMkLst>
            <pc:docMk/>
            <pc:sldMk cId="1303927396" sldId="260"/>
            <ac:spMk id="8" creationId="{C1582C89-8520-A09C-01FC-C71421C7A0ED}"/>
          </ac:spMkLst>
        </pc:spChg>
        <pc:spChg chg="add mod">
          <ac:chgData name="Antoine Ebel" userId="82993521-4409-4dbf-8b7f-e90716302930" providerId="ADAL" clId="{5F0F96AA-4561-654D-AFD8-442A45024DE2}" dt="2023-10-12T07:34:24.230" v="6233" actId="20577"/>
          <ac:spMkLst>
            <pc:docMk/>
            <pc:sldMk cId="1303927396" sldId="260"/>
            <ac:spMk id="9" creationId="{FEDB22F0-0610-BBD5-FAC7-BEC23889F832}"/>
          </ac:spMkLst>
        </pc:spChg>
        <pc:spChg chg="add mod">
          <ac:chgData name="Antoine Ebel" userId="82993521-4409-4dbf-8b7f-e90716302930" providerId="ADAL" clId="{5F0F96AA-4561-654D-AFD8-442A45024DE2}" dt="2023-10-11T12:05:20.164" v="4720"/>
          <ac:spMkLst>
            <pc:docMk/>
            <pc:sldMk cId="1303927396" sldId="260"/>
            <ac:spMk id="12" creationId="{670DA747-8B50-0944-BCCD-7D7158BAE9AD}"/>
          </ac:spMkLst>
        </pc:spChg>
        <pc:spChg chg="add mod">
          <ac:chgData name="Antoine Ebel" userId="82993521-4409-4dbf-8b7f-e90716302930" providerId="ADAL" clId="{5F0F96AA-4561-654D-AFD8-442A45024DE2}" dt="2023-10-12T06:22:32.091" v="5564"/>
          <ac:spMkLst>
            <pc:docMk/>
            <pc:sldMk cId="1303927396" sldId="260"/>
            <ac:spMk id="14" creationId="{AAD37F91-FA5F-87C9-6F1D-D2BA95797BB7}"/>
          </ac:spMkLst>
        </pc:spChg>
        <pc:spChg chg="add mod">
          <ac:chgData name="Antoine Ebel" userId="82993521-4409-4dbf-8b7f-e90716302930" providerId="ADAL" clId="{5F0F96AA-4561-654D-AFD8-442A45024DE2}" dt="2023-10-12T06:22:32.091" v="5564"/>
          <ac:spMkLst>
            <pc:docMk/>
            <pc:sldMk cId="1303927396" sldId="260"/>
            <ac:spMk id="15" creationId="{923A94A8-2FCA-D42E-5795-417E3731E721}"/>
          </ac:spMkLst>
        </pc:spChg>
        <pc:spChg chg="add mod">
          <ac:chgData name="Antoine Ebel" userId="82993521-4409-4dbf-8b7f-e90716302930" providerId="ADAL" clId="{5F0F96AA-4561-654D-AFD8-442A45024DE2}" dt="2023-10-12T06:22:32.091" v="5564"/>
          <ac:spMkLst>
            <pc:docMk/>
            <pc:sldMk cId="1303927396" sldId="260"/>
            <ac:spMk id="16" creationId="{D1FD81BD-8798-4A4D-216C-5278F77030A0}"/>
          </ac:spMkLst>
        </pc:spChg>
        <pc:spChg chg="add mod">
          <ac:chgData name="Antoine Ebel" userId="82993521-4409-4dbf-8b7f-e90716302930" providerId="ADAL" clId="{5F0F96AA-4561-654D-AFD8-442A45024DE2}" dt="2023-10-12T06:22:37.971" v="5565" actId="207"/>
          <ac:spMkLst>
            <pc:docMk/>
            <pc:sldMk cId="1303927396" sldId="260"/>
            <ac:spMk id="17" creationId="{CF5B145B-0F10-0AA1-6350-3768125D744E}"/>
          </ac:spMkLst>
        </pc:spChg>
        <pc:spChg chg="add mod">
          <ac:chgData name="Antoine Ebel" userId="82993521-4409-4dbf-8b7f-e90716302930" providerId="ADAL" clId="{5F0F96AA-4561-654D-AFD8-442A45024DE2}" dt="2023-10-12T06:22:41.570" v="5568" actId="207"/>
          <ac:spMkLst>
            <pc:docMk/>
            <pc:sldMk cId="1303927396" sldId="260"/>
            <ac:spMk id="18" creationId="{D9E6DDAE-DBEB-2300-C843-80320EA8F16E}"/>
          </ac:spMkLst>
        </pc:spChg>
        <pc:spChg chg="add mod">
          <ac:chgData name="Antoine Ebel" userId="82993521-4409-4dbf-8b7f-e90716302930" providerId="ADAL" clId="{5F0F96AA-4561-654D-AFD8-442A45024DE2}" dt="2023-10-12T06:22:32.091" v="5564"/>
          <ac:spMkLst>
            <pc:docMk/>
            <pc:sldMk cId="1303927396" sldId="260"/>
            <ac:spMk id="19" creationId="{48A0021B-9DED-076D-CE74-51F9A71D4DD2}"/>
          </ac:spMkLst>
        </pc:spChg>
        <pc:picChg chg="del">
          <ac:chgData name="Antoine Ebel" userId="82993521-4409-4dbf-8b7f-e90716302930" providerId="ADAL" clId="{5F0F96AA-4561-654D-AFD8-442A45024DE2}" dt="2023-10-10T08:19:11.357" v="1732" actId="478"/>
          <ac:picMkLst>
            <pc:docMk/>
            <pc:sldMk cId="1303927396" sldId="260"/>
            <ac:picMk id="2" creationId="{F9D0E6BE-D770-56C5-7851-6C85CC603E9C}"/>
          </ac:picMkLst>
        </pc:picChg>
        <pc:picChg chg="add mod">
          <ac:chgData name="Antoine Ebel" userId="82993521-4409-4dbf-8b7f-e90716302930" providerId="ADAL" clId="{5F0F96AA-4561-654D-AFD8-442A45024DE2}" dt="2023-10-10T08:19:32.278" v="1738" actId="1076"/>
          <ac:picMkLst>
            <pc:docMk/>
            <pc:sldMk cId="1303927396" sldId="260"/>
            <ac:picMk id="4" creationId="{65604C62-E843-0A43-E6F8-FC5564E68266}"/>
          </ac:picMkLst>
        </pc:picChg>
        <pc:picChg chg="add del mod">
          <ac:chgData name="Antoine Ebel" userId="82993521-4409-4dbf-8b7f-e90716302930" providerId="ADAL" clId="{5F0F96AA-4561-654D-AFD8-442A45024DE2}" dt="2023-10-10T08:19:38.490" v="1740"/>
          <ac:picMkLst>
            <pc:docMk/>
            <pc:sldMk cId="1303927396" sldId="260"/>
            <ac:picMk id="5" creationId="{F983584A-B5CA-6CD3-3BE1-9DE5A42BDFE7}"/>
          </ac:picMkLst>
        </pc:picChg>
        <pc:picChg chg="add mod">
          <ac:chgData name="Antoine Ebel" userId="82993521-4409-4dbf-8b7f-e90716302930" providerId="ADAL" clId="{5F0F96AA-4561-654D-AFD8-442A45024DE2}" dt="2023-10-11T12:05:20.164" v="4720"/>
          <ac:picMkLst>
            <pc:docMk/>
            <pc:sldMk cId="1303927396" sldId="260"/>
            <ac:picMk id="11" creationId="{C60321A0-BB72-0C8B-967F-42D037377528}"/>
          </ac:picMkLst>
        </pc:picChg>
        <pc:picChg chg="add mod">
          <ac:chgData name="Antoine Ebel" userId="82993521-4409-4dbf-8b7f-e90716302930" providerId="ADAL" clId="{5F0F96AA-4561-654D-AFD8-442A45024DE2}" dt="2023-10-11T12:05:20.164" v="4720"/>
          <ac:picMkLst>
            <pc:docMk/>
            <pc:sldMk cId="1303927396" sldId="260"/>
            <ac:picMk id="13" creationId="{6DE0352B-4963-E4F3-E8B6-327D0525F2E5}"/>
          </ac:picMkLst>
        </pc:picChg>
      </pc:sldChg>
      <pc:sldChg chg="addSp delSp modSp add mod setBg">
        <pc:chgData name="Antoine Ebel" userId="82993521-4409-4dbf-8b7f-e90716302930" providerId="ADAL" clId="{5F0F96AA-4561-654D-AFD8-442A45024DE2}" dt="2023-10-12T13:40:33.509" v="6302" actId="14100"/>
        <pc:sldMkLst>
          <pc:docMk/>
          <pc:sldMk cId="4113397751" sldId="261"/>
        </pc:sldMkLst>
        <pc:spChg chg="add mod">
          <ac:chgData name="Antoine Ebel" userId="82993521-4409-4dbf-8b7f-e90716302930" providerId="ADAL" clId="{5F0F96AA-4561-654D-AFD8-442A45024DE2}" dt="2023-10-12T13:40:33.509" v="6302" actId="14100"/>
          <ac:spMkLst>
            <pc:docMk/>
            <pc:sldMk cId="4113397751" sldId="261"/>
            <ac:spMk id="3" creationId="{1ADB4B24-B7A0-E807-A2CF-6A762BC22EB2}"/>
          </ac:spMkLst>
        </pc:spChg>
        <pc:spChg chg="add mod">
          <ac:chgData name="Antoine Ebel" userId="82993521-4409-4dbf-8b7f-e90716302930" providerId="ADAL" clId="{5F0F96AA-4561-654D-AFD8-442A45024DE2}" dt="2023-10-10T12:58:34.253" v="4070"/>
          <ac:spMkLst>
            <pc:docMk/>
            <pc:sldMk cId="4113397751" sldId="261"/>
            <ac:spMk id="6" creationId="{B856698E-7416-84A8-0B36-AFFD861B9DEA}"/>
          </ac:spMkLst>
        </pc:spChg>
        <pc:spChg chg="del">
          <ac:chgData name="Antoine Ebel" userId="82993521-4409-4dbf-8b7f-e90716302930" providerId="ADAL" clId="{5F0F96AA-4561-654D-AFD8-442A45024DE2}" dt="2023-10-10T08:22:47.394" v="2162" actId="478"/>
          <ac:spMkLst>
            <pc:docMk/>
            <pc:sldMk cId="4113397751" sldId="261"/>
            <ac:spMk id="7" creationId="{78FBFC86-BDAA-D6E8-3AAA-41FF7770C953}"/>
          </ac:spMkLst>
        </pc:spChg>
        <pc:spChg chg="add del mod">
          <ac:chgData name="Antoine Ebel" userId="82993521-4409-4dbf-8b7f-e90716302930" providerId="ADAL" clId="{5F0F96AA-4561-654D-AFD8-442A45024DE2}" dt="2023-10-12T06:22:52.485" v="5570" actId="478"/>
          <ac:spMkLst>
            <pc:docMk/>
            <pc:sldMk cId="4113397751" sldId="261"/>
            <ac:spMk id="7" creationId="{DF11D5DC-054D-5503-73B8-C1F823F2C942}"/>
          </ac:spMkLst>
        </pc:spChg>
        <pc:spChg chg="add mod">
          <ac:chgData name="Antoine Ebel" userId="82993521-4409-4dbf-8b7f-e90716302930" providerId="ADAL" clId="{5F0F96AA-4561-654D-AFD8-442A45024DE2}" dt="2023-10-12T06:22:52.990" v="5571"/>
          <ac:spMkLst>
            <pc:docMk/>
            <pc:sldMk cId="4113397751" sldId="261"/>
            <ac:spMk id="8" creationId="{C9E2419E-3084-13DD-1D07-FE3A4842CCC2}"/>
          </ac:spMkLst>
        </pc:spChg>
        <pc:spChg chg="mod">
          <ac:chgData name="Antoine Ebel" userId="82993521-4409-4dbf-8b7f-e90716302930" providerId="ADAL" clId="{5F0F96AA-4561-654D-AFD8-442A45024DE2}" dt="2023-10-12T13:40:27.629" v="6301" actId="1038"/>
          <ac:spMkLst>
            <pc:docMk/>
            <pc:sldMk cId="4113397751" sldId="261"/>
            <ac:spMk id="9" creationId="{FEDB22F0-0610-BBD5-FAC7-BEC23889F832}"/>
          </ac:spMkLst>
        </pc:spChg>
        <pc:spChg chg="add mod">
          <ac:chgData name="Antoine Ebel" userId="82993521-4409-4dbf-8b7f-e90716302930" providerId="ADAL" clId="{5F0F96AA-4561-654D-AFD8-442A45024DE2}" dt="2023-10-12T06:22:52.990" v="5571"/>
          <ac:spMkLst>
            <pc:docMk/>
            <pc:sldMk cId="4113397751" sldId="261"/>
            <ac:spMk id="10" creationId="{466F2DA3-9206-DEB0-5DE7-B5E0F452FBD1}"/>
          </ac:spMkLst>
        </pc:spChg>
        <pc:spChg chg="add mod">
          <ac:chgData name="Antoine Ebel" userId="82993521-4409-4dbf-8b7f-e90716302930" providerId="ADAL" clId="{5F0F96AA-4561-654D-AFD8-442A45024DE2}" dt="2023-10-12T06:22:52.990" v="5571"/>
          <ac:spMkLst>
            <pc:docMk/>
            <pc:sldMk cId="4113397751" sldId="261"/>
            <ac:spMk id="11" creationId="{A1176E94-3B47-94F1-32DB-826AD654901D}"/>
          </ac:spMkLst>
        </pc:spChg>
        <pc:spChg chg="add mod">
          <ac:chgData name="Antoine Ebel" userId="82993521-4409-4dbf-8b7f-e90716302930" providerId="ADAL" clId="{5F0F96AA-4561-654D-AFD8-442A45024DE2}" dt="2023-10-12T06:22:58.051" v="5572" actId="207"/>
          <ac:spMkLst>
            <pc:docMk/>
            <pc:sldMk cId="4113397751" sldId="261"/>
            <ac:spMk id="12" creationId="{C3AA919E-ECB5-65BC-6735-1A93BF5EC0E3}"/>
          </ac:spMkLst>
        </pc:spChg>
        <pc:spChg chg="add mod">
          <ac:chgData name="Antoine Ebel" userId="82993521-4409-4dbf-8b7f-e90716302930" providerId="ADAL" clId="{5F0F96AA-4561-654D-AFD8-442A45024DE2}" dt="2023-10-12T06:22:52.990" v="5571"/>
          <ac:spMkLst>
            <pc:docMk/>
            <pc:sldMk cId="4113397751" sldId="261"/>
            <ac:spMk id="13" creationId="{27481B93-3BC0-7033-6906-E82477346D37}"/>
          </ac:spMkLst>
        </pc:spChg>
        <pc:spChg chg="add mod">
          <ac:chgData name="Antoine Ebel" userId="82993521-4409-4dbf-8b7f-e90716302930" providerId="ADAL" clId="{5F0F96AA-4561-654D-AFD8-442A45024DE2}" dt="2023-10-12T06:23:01.047" v="5582" actId="207"/>
          <ac:spMkLst>
            <pc:docMk/>
            <pc:sldMk cId="4113397751" sldId="261"/>
            <ac:spMk id="14" creationId="{9FDFC573-1E8C-59E3-2E93-2CAC71921331}"/>
          </ac:spMkLst>
        </pc:spChg>
        <pc:picChg chg="add mod">
          <ac:chgData name="Antoine Ebel" userId="82993521-4409-4dbf-8b7f-e90716302930" providerId="ADAL" clId="{5F0F96AA-4561-654D-AFD8-442A45024DE2}" dt="2023-10-12T06:22:50.595" v="5569" actId="14100"/>
          <ac:picMkLst>
            <pc:docMk/>
            <pc:sldMk cId="4113397751" sldId="261"/>
            <ac:picMk id="2" creationId="{652E7997-D065-515C-779B-DAAF83D6BB94}"/>
          </ac:picMkLst>
        </pc:picChg>
        <pc:picChg chg="del">
          <ac:chgData name="Antoine Ebel" userId="82993521-4409-4dbf-8b7f-e90716302930" providerId="ADAL" clId="{5F0F96AA-4561-654D-AFD8-442A45024DE2}" dt="2023-10-10T08:22:45.644" v="2161" actId="478"/>
          <ac:picMkLst>
            <pc:docMk/>
            <pc:sldMk cId="4113397751" sldId="261"/>
            <ac:picMk id="4" creationId="{65604C62-E843-0A43-E6F8-FC5564E68266}"/>
          </ac:picMkLst>
        </pc:picChg>
        <pc:picChg chg="add mod">
          <ac:chgData name="Antoine Ebel" userId="82993521-4409-4dbf-8b7f-e90716302930" providerId="ADAL" clId="{5F0F96AA-4561-654D-AFD8-442A45024DE2}" dt="2023-10-10T12:40:07.726" v="4046"/>
          <ac:picMkLst>
            <pc:docMk/>
            <pc:sldMk cId="4113397751" sldId="261"/>
            <ac:picMk id="4" creationId="{BE9AF7F0-13D4-26DA-6959-84900EDE744D}"/>
          </ac:picMkLst>
        </pc:picChg>
        <pc:picChg chg="add mod">
          <ac:chgData name="Antoine Ebel" userId="82993521-4409-4dbf-8b7f-e90716302930" providerId="ADAL" clId="{5F0F96AA-4561-654D-AFD8-442A45024DE2}" dt="2023-10-10T12:58:34.253" v="4070"/>
          <ac:picMkLst>
            <pc:docMk/>
            <pc:sldMk cId="4113397751" sldId="261"/>
            <ac:picMk id="5" creationId="{7A4553C5-01C9-BD55-E437-35E1F221906D}"/>
          </ac:picMkLst>
        </pc:picChg>
      </pc:sldChg>
      <pc:sldChg chg="addSp delSp modSp add mod setBg">
        <pc:chgData name="Antoine Ebel" userId="82993521-4409-4dbf-8b7f-e90716302930" providerId="ADAL" clId="{5F0F96AA-4561-654D-AFD8-442A45024DE2}" dt="2023-10-12T07:36:27.179" v="6298" actId="20577"/>
        <pc:sldMkLst>
          <pc:docMk/>
          <pc:sldMk cId="117548534" sldId="262"/>
        </pc:sldMkLst>
        <pc:spChg chg="mod">
          <ac:chgData name="Antoine Ebel" userId="82993521-4409-4dbf-8b7f-e90716302930" providerId="ADAL" clId="{5F0F96AA-4561-654D-AFD8-442A45024DE2}" dt="2023-10-12T07:35:55.913" v="6239" actId="20577"/>
          <ac:spMkLst>
            <pc:docMk/>
            <pc:sldMk cId="117548534" sldId="262"/>
            <ac:spMk id="3" creationId="{1ADB4B24-B7A0-E807-A2CF-6A762BC22EB2}"/>
          </ac:spMkLst>
        </pc:spChg>
        <pc:spChg chg="add mod">
          <ac:chgData name="Antoine Ebel" userId="82993521-4409-4dbf-8b7f-e90716302930" providerId="ADAL" clId="{5F0F96AA-4561-654D-AFD8-442A45024DE2}" dt="2023-10-12T07:36:27.179" v="6298" actId="20577"/>
          <ac:spMkLst>
            <pc:docMk/>
            <pc:sldMk cId="117548534" sldId="262"/>
            <ac:spMk id="6" creationId="{3874E5F1-8455-DD06-8C38-FEAEF9EA6993}"/>
          </ac:spMkLst>
        </pc:spChg>
        <pc:spChg chg="add del mod">
          <ac:chgData name="Antoine Ebel" userId="82993521-4409-4dbf-8b7f-e90716302930" providerId="ADAL" clId="{5F0F96AA-4561-654D-AFD8-442A45024DE2}" dt="2023-10-12T06:23:20.931" v="5597" actId="478"/>
          <ac:spMkLst>
            <pc:docMk/>
            <pc:sldMk cId="117548534" sldId="262"/>
            <ac:spMk id="7" creationId="{2865B756-D7E1-13DC-DE42-40F286D6A13A}"/>
          </ac:spMkLst>
        </pc:spChg>
        <pc:spChg chg="add del mod">
          <ac:chgData name="Antoine Ebel" userId="82993521-4409-4dbf-8b7f-e90716302930" providerId="ADAL" clId="{5F0F96AA-4561-654D-AFD8-442A45024DE2}" dt="2023-10-10T12:41:06.004" v="4066"/>
          <ac:spMkLst>
            <pc:docMk/>
            <pc:sldMk cId="117548534" sldId="262"/>
            <ac:spMk id="7" creationId="{D5B5EFAB-F282-2C46-9426-3FFB6E4D773A}"/>
          </ac:spMkLst>
        </pc:spChg>
        <pc:spChg chg="add mod">
          <ac:chgData name="Antoine Ebel" userId="82993521-4409-4dbf-8b7f-e90716302930" providerId="ADAL" clId="{5F0F96AA-4561-654D-AFD8-442A45024DE2}" dt="2023-10-10T12:58:47.664" v="4074"/>
          <ac:spMkLst>
            <pc:docMk/>
            <pc:sldMk cId="117548534" sldId="262"/>
            <ac:spMk id="9" creationId="{ACE0CD12-62A0-0F11-4C55-D06B7D9EC065}"/>
          </ac:spMkLst>
        </pc:spChg>
        <pc:spChg chg="del">
          <ac:chgData name="Antoine Ebel" userId="82993521-4409-4dbf-8b7f-e90716302930" providerId="ADAL" clId="{5F0F96AA-4561-654D-AFD8-442A45024DE2}" dt="2023-10-10T08:34:47.020" v="2793" actId="478"/>
          <ac:spMkLst>
            <pc:docMk/>
            <pc:sldMk cId="117548534" sldId="262"/>
            <ac:spMk id="9" creationId="{FEDB22F0-0610-BBD5-FAC7-BEC23889F832}"/>
          </ac:spMkLst>
        </pc:spChg>
        <pc:spChg chg="add mod">
          <ac:chgData name="Antoine Ebel" userId="82993521-4409-4dbf-8b7f-e90716302930" providerId="ADAL" clId="{5F0F96AA-4561-654D-AFD8-442A45024DE2}" dt="2023-10-12T07:36:10.110" v="6261" actId="1036"/>
          <ac:spMkLst>
            <pc:docMk/>
            <pc:sldMk cId="117548534" sldId="262"/>
            <ac:spMk id="11" creationId="{7152BF9E-DA87-D672-8565-3C3F93B8E3C5}"/>
          </ac:spMkLst>
        </pc:spChg>
        <pc:spChg chg="add mod">
          <ac:chgData name="Antoine Ebel" userId="82993521-4409-4dbf-8b7f-e90716302930" providerId="ADAL" clId="{5F0F96AA-4561-654D-AFD8-442A45024DE2}" dt="2023-10-12T06:23:35.273" v="5600" actId="207"/>
          <ac:spMkLst>
            <pc:docMk/>
            <pc:sldMk cId="117548534" sldId="262"/>
            <ac:spMk id="12" creationId="{F187E65E-7B54-9B3E-EEFA-10AE73A2F510}"/>
          </ac:spMkLst>
        </pc:spChg>
        <pc:spChg chg="add mod">
          <ac:chgData name="Antoine Ebel" userId="82993521-4409-4dbf-8b7f-e90716302930" providerId="ADAL" clId="{5F0F96AA-4561-654D-AFD8-442A45024DE2}" dt="2023-10-12T06:23:38.151" v="5605" actId="207"/>
          <ac:spMkLst>
            <pc:docMk/>
            <pc:sldMk cId="117548534" sldId="262"/>
            <ac:spMk id="13" creationId="{273EA072-7CB7-92F2-024A-3F067F33B7D0}"/>
          </ac:spMkLst>
        </pc:spChg>
        <pc:spChg chg="add mod">
          <ac:chgData name="Antoine Ebel" userId="82993521-4409-4dbf-8b7f-e90716302930" providerId="ADAL" clId="{5F0F96AA-4561-654D-AFD8-442A45024DE2}" dt="2023-10-12T06:23:21.558" v="5598"/>
          <ac:spMkLst>
            <pc:docMk/>
            <pc:sldMk cId="117548534" sldId="262"/>
            <ac:spMk id="14" creationId="{D7EA8679-E13C-DA77-8B81-BD203975DA19}"/>
          </ac:spMkLst>
        </pc:spChg>
        <pc:spChg chg="add mod">
          <ac:chgData name="Antoine Ebel" userId="82993521-4409-4dbf-8b7f-e90716302930" providerId="ADAL" clId="{5F0F96AA-4561-654D-AFD8-442A45024DE2}" dt="2023-10-12T06:23:30.696" v="5599" actId="207"/>
          <ac:spMkLst>
            <pc:docMk/>
            <pc:sldMk cId="117548534" sldId="262"/>
            <ac:spMk id="15" creationId="{7D6AEA33-DD42-68C8-38E7-17155845CD6A}"/>
          </ac:spMkLst>
        </pc:spChg>
        <pc:spChg chg="add mod">
          <ac:chgData name="Antoine Ebel" userId="82993521-4409-4dbf-8b7f-e90716302930" providerId="ADAL" clId="{5F0F96AA-4561-654D-AFD8-442A45024DE2}" dt="2023-10-12T06:23:21.558" v="5598"/>
          <ac:spMkLst>
            <pc:docMk/>
            <pc:sldMk cId="117548534" sldId="262"/>
            <ac:spMk id="16" creationId="{97ABE38D-6181-8C7B-7957-9B4C86DA194D}"/>
          </ac:spMkLst>
        </pc:spChg>
        <pc:spChg chg="add mod">
          <ac:chgData name="Antoine Ebel" userId="82993521-4409-4dbf-8b7f-e90716302930" providerId="ADAL" clId="{5F0F96AA-4561-654D-AFD8-442A45024DE2}" dt="2023-10-12T06:23:21.558" v="5598"/>
          <ac:spMkLst>
            <pc:docMk/>
            <pc:sldMk cId="117548534" sldId="262"/>
            <ac:spMk id="17" creationId="{C0BE4C0C-74EA-4BC4-6ADC-9BFFEB9E947E}"/>
          </ac:spMkLst>
        </pc:spChg>
        <pc:graphicFrameChg chg="add del mod">
          <ac:chgData name="Antoine Ebel" userId="82993521-4409-4dbf-8b7f-e90716302930" providerId="ADAL" clId="{5F0F96AA-4561-654D-AFD8-442A45024DE2}" dt="2023-10-10T09:19:31.960" v="3192"/>
          <ac:graphicFrameMkLst>
            <pc:docMk/>
            <pc:sldMk cId="117548534" sldId="262"/>
            <ac:graphicFrameMk id="7" creationId="{CEF468CF-A281-DBA2-7058-860F2A624710}"/>
          </ac:graphicFrameMkLst>
        </pc:graphicFrameChg>
        <pc:picChg chg="del">
          <ac:chgData name="Antoine Ebel" userId="82993521-4409-4dbf-8b7f-e90716302930" providerId="ADAL" clId="{5F0F96AA-4561-654D-AFD8-442A45024DE2}" dt="2023-10-10T08:34:45.369" v="2792" actId="478"/>
          <ac:picMkLst>
            <pc:docMk/>
            <pc:sldMk cId="117548534" sldId="262"/>
            <ac:picMk id="2" creationId="{652E7997-D065-515C-779B-DAAF83D6BB94}"/>
          </ac:picMkLst>
        </pc:picChg>
        <pc:picChg chg="add mod">
          <ac:chgData name="Antoine Ebel" userId="82993521-4409-4dbf-8b7f-e90716302930" providerId="ADAL" clId="{5F0F96AA-4561-654D-AFD8-442A45024DE2}" dt="2023-10-10T12:40:22.145" v="4051"/>
          <ac:picMkLst>
            <pc:docMk/>
            <pc:sldMk cId="117548534" sldId="262"/>
            <ac:picMk id="2" creationId="{B401DC7A-C167-DEE9-B0D8-6A2FC9A4D139}"/>
          </ac:picMkLst>
        </pc:picChg>
        <pc:picChg chg="add mod">
          <ac:chgData name="Antoine Ebel" userId="82993521-4409-4dbf-8b7f-e90716302930" providerId="ADAL" clId="{5F0F96AA-4561-654D-AFD8-442A45024DE2}" dt="2023-10-12T06:23:17.680" v="5596" actId="1036"/>
          <ac:picMkLst>
            <pc:docMk/>
            <pc:sldMk cId="117548534" sldId="262"/>
            <ac:picMk id="4" creationId="{DDCFE21F-E9F9-4DA3-EA44-057827596D5C}"/>
          </ac:picMkLst>
        </pc:picChg>
        <pc:picChg chg="add mod modCrop">
          <ac:chgData name="Antoine Ebel" userId="82993521-4409-4dbf-8b7f-e90716302930" providerId="ADAL" clId="{5F0F96AA-4561-654D-AFD8-442A45024DE2}" dt="2023-10-12T06:23:17.680" v="5596" actId="1036"/>
          <ac:picMkLst>
            <pc:docMk/>
            <pc:sldMk cId="117548534" sldId="262"/>
            <ac:picMk id="5" creationId="{CFDAE626-309B-B1BC-778A-F55FCEDA32ED}"/>
          </ac:picMkLst>
        </pc:picChg>
        <pc:picChg chg="add mod">
          <ac:chgData name="Antoine Ebel" userId="82993521-4409-4dbf-8b7f-e90716302930" providerId="ADAL" clId="{5F0F96AA-4561-654D-AFD8-442A45024DE2}" dt="2023-10-10T12:58:47.664" v="4074"/>
          <ac:picMkLst>
            <pc:docMk/>
            <pc:sldMk cId="117548534" sldId="262"/>
            <ac:picMk id="8" creationId="{4D2E0201-8BA0-6643-8153-DB296A6FBCB6}"/>
          </ac:picMkLst>
        </pc:picChg>
        <pc:picChg chg="add del mod">
          <ac:chgData name="Antoine Ebel" userId="82993521-4409-4dbf-8b7f-e90716302930" providerId="ADAL" clId="{5F0F96AA-4561-654D-AFD8-442A45024DE2}" dt="2023-10-11T12:17:30.795" v="4980" actId="478"/>
          <ac:picMkLst>
            <pc:docMk/>
            <pc:sldMk cId="117548534" sldId="262"/>
            <ac:picMk id="10" creationId="{E0ACCCF5-A1EE-05B8-F40F-CDB53A2DB889}"/>
          </ac:picMkLst>
        </pc:picChg>
      </pc:sldChg>
      <pc:sldChg chg="addSp delSp modSp add mod setBg">
        <pc:chgData name="Antoine Ebel" userId="82993521-4409-4dbf-8b7f-e90716302930" providerId="ADAL" clId="{5F0F96AA-4561-654D-AFD8-442A45024DE2}" dt="2023-10-12T06:24:13.521" v="5630" actId="207"/>
        <pc:sldMkLst>
          <pc:docMk/>
          <pc:sldMk cId="2693531698" sldId="263"/>
        </pc:sldMkLst>
        <pc:spChg chg="mod">
          <ac:chgData name="Antoine Ebel" userId="82993521-4409-4dbf-8b7f-e90716302930" providerId="ADAL" clId="{5F0F96AA-4561-654D-AFD8-442A45024DE2}" dt="2023-10-12T06:23:58.606" v="5625" actId="1036"/>
          <ac:spMkLst>
            <pc:docMk/>
            <pc:sldMk cId="2693531698" sldId="263"/>
            <ac:spMk id="3" creationId="{1ADB4B24-B7A0-E807-A2CF-6A762BC22EB2}"/>
          </ac:spMkLst>
        </pc:spChg>
        <pc:spChg chg="del mod">
          <ac:chgData name="Antoine Ebel" userId="82993521-4409-4dbf-8b7f-e90716302930" providerId="ADAL" clId="{5F0F96AA-4561-654D-AFD8-442A45024DE2}" dt="2023-10-11T12:19:05.274" v="4999" actId="478"/>
          <ac:spMkLst>
            <pc:docMk/>
            <pc:sldMk cId="2693531698" sldId="263"/>
            <ac:spMk id="6" creationId="{3874E5F1-8455-DD06-8C38-FEAEF9EA6993}"/>
          </ac:spMkLst>
        </pc:spChg>
        <pc:spChg chg="add del mod">
          <ac:chgData name="Antoine Ebel" userId="82993521-4409-4dbf-8b7f-e90716302930" providerId="ADAL" clId="{5F0F96AA-4561-654D-AFD8-442A45024DE2}" dt="2023-10-11T12:18:48.348" v="4995" actId="478"/>
          <ac:spMkLst>
            <pc:docMk/>
            <pc:sldMk cId="2693531698" sldId="263"/>
            <ac:spMk id="8" creationId="{717AE2E9-0A23-2A81-681F-C78381841AD3}"/>
          </ac:spMkLst>
        </pc:spChg>
        <pc:spChg chg="add mod">
          <ac:chgData name="Antoine Ebel" userId="82993521-4409-4dbf-8b7f-e90716302930" providerId="ADAL" clId="{5F0F96AA-4561-654D-AFD8-442A45024DE2}" dt="2023-10-10T12:59:08.930" v="4079"/>
          <ac:spMkLst>
            <pc:docMk/>
            <pc:sldMk cId="2693531698" sldId="263"/>
            <ac:spMk id="9" creationId="{3F395701-F01F-B7F9-BD96-D679F6252D58}"/>
          </ac:spMkLst>
        </pc:spChg>
        <pc:spChg chg="add del mod">
          <ac:chgData name="Antoine Ebel" userId="82993521-4409-4dbf-8b7f-e90716302930" providerId="ADAL" clId="{5F0F96AA-4561-654D-AFD8-442A45024DE2}" dt="2023-10-12T06:24:02.479" v="5626" actId="478"/>
          <ac:spMkLst>
            <pc:docMk/>
            <pc:sldMk cId="2693531698" sldId="263"/>
            <ac:spMk id="10" creationId="{6D2636A0-1BF7-564F-E38D-859FDAB6D9D0}"/>
          </ac:spMkLst>
        </pc:spChg>
        <pc:spChg chg="add mod">
          <ac:chgData name="Antoine Ebel" userId="82993521-4409-4dbf-8b7f-e90716302930" providerId="ADAL" clId="{5F0F96AA-4561-654D-AFD8-442A45024DE2}" dt="2023-10-12T06:23:58.606" v="5625" actId="1036"/>
          <ac:spMkLst>
            <pc:docMk/>
            <pc:sldMk cId="2693531698" sldId="263"/>
            <ac:spMk id="11" creationId="{EFE274BC-9DC5-BE0E-3EA8-5A55457E8E03}"/>
          </ac:spMkLst>
        </pc:spChg>
        <pc:spChg chg="add mod">
          <ac:chgData name="Antoine Ebel" userId="82993521-4409-4dbf-8b7f-e90716302930" providerId="ADAL" clId="{5F0F96AA-4561-654D-AFD8-442A45024DE2}" dt="2023-10-12T06:23:58.606" v="5625" actId="1036"/>
          <ac:spMkLst>
            <pc:docMk/>
            <pc:sldMk cId="2693531698" sldId="263"/>
            <ac:spMk id="12" creationId="{E754D297-36D4-8626-828F-50123B4E27A3}"/>
          </ac:spMkLst>
        </pc:spChg>
        <pc:spChg chg="add mod">
          <ac:chgData name="Antoine Ebel" userId="82993521-4409-4dbf-8b7f-e90716302930" providerId="ADAL" clId="{5F0F96AA-4561-654D-AFD8-442A45024DE2}" dt="2023-10-12T06:23:58.606" v="5625" actId="1036"/>
          <ac:spMkLst>
            <pc:docMk/>
            <pc:sldMk cId="2693531698" sldId="263"/>
            <ac:spMk id="13" creationId="{3B074815-3F15-E83A-BE85-A0A71DDB3537}"/>
          </ac:spMkLst>
        </pc:spChg>
        <pc:spChg chg="add mod">
          <ac:chgData name="Antoine Ebel" userId="82993521-4409-4dbf-8b7f-e90716302930" providerId="ADAL" clId="{5F0F96AA-4561-654D-AFD8-442A45024DE2}" dt="2023-10-12T06:24:10.149" v="5628" actId="207"/>
          <ac:spMkLst>
            <pc:docMk/>
            <pc:sldMk cId="2693531698" sldId="263"/>
            <ac:spMk id="14" creationId="{E58E3540-C71D-901D-BBA8-91F53F1A7683}"/>
          </ac:spMkLst>
        </pc:spChg>
        <pc:spChg chg="add mod">
          <ac:chgData name="Antoine Ebel" userId="82993521-4409-4dbf-8b7f-e90716302930" providerId="ADAL" clId="{5F0F96AA-4561-654D-AFD8-442A45024DE2}" dt="2023-10-12T06:24:13.521" v="5630" actId="207"/>
          <ac:spMkLst>
            <pc:docMk/>
            <pc:sldMk cId="2693531698" sldId="263"/>
            <ac:spMk id="15" creationId="{2648EAE6-29DC-4108-E9F4-46089521D918}"/>
          </ac:spMkLst>
        </pc:spChg>
        <pc:spChg chg="add mod">
          <ac:chgData name="Antoine Ebel" userId="82993521-4409-4dbf-8b7f-e90716302930" providerId="ADAL" clId="{5F0F96AA-4561-654D-AFD8-442A45024DE2}" dt="2023-10-12T06:24:03.072" v="5627"/>
          <ac:spMkLst>
            <pc:docMk/>
            <pc:sldMk cId="2693531698" sldId="263"/>
            <ac:spMk id="16" creationId="{484DE2D7-1A0A-0160-135C-A9F2EFBA6C6D}"/>
          </ac:spMkLst>
        </pc:spChg>
        <pc:spChg chg="add mod">
          <ac:chgData name="Antoine Ebel" userId="82993521-4409-4dbf-8b7f-e90716302930" providerId="ADAL" clId="{5F0F96AA-4561-654D-AFD8-442A45024DE2}" dt="2023-10-12T06:24:10.149" v="5628" actId="207"/>
          <ac:spMkLst>
            <pc:docMk/>
            <pc:sldMk cId="2693531698" sldId="263"/>
            <ac:spMk id="17" creationId="{439A12EF-D88A-5946-17A5-E7D119050C57}"/>
          </ac:spMkLst>
        </pc:spChg>
        <pc:spChg chg="add mod">
          <ac:chgData name="Antoine Ebel" userId="82993521-4409-4dbf-8b7f-e90716302930" providerId="ADAL" clId="{5F0F96AA-4561-654D-AFD8-442A45024DE2}" dt="2023-10-12T06:24:03.072" v="5627"/>
          <ac:spMkLst>
            <pc:docMk/>
            <pc:sldMk cId="2693531698" sldId="263"/>
            <ac:spMk id="18" creationId="{751534B1-BCAC-35BA-7E45-25E87AF839F3}"/>
          </ac:spMkLst>
        </pc:spChg>
        <pc:spChg chg="add mod">
          <ac:chgData name="Antoine Ebel" userId="82993521-4409-4dbf-8b7f-e90716302930" providerId="ADAL" clId="{5F0F96AA-4561-654D-AFD8-442A45024DE2}" dt="2023-10-12T06:24:03.072" v="5627"/>
          <ac:spMkLst>
            <pc:docMk/>
            <pc:sldMk cId="2693531698" sldId="263"/>
            <ac:spMk id="19" creationId="{BD7CA9A6-0DE6-F156-B85E-5F75453C6D4F}"/>
          </ac:spMkLst>
        </pc:spChg>
        <pc:picChg chg="add mod">
          <ac:chgData name="Antoine Ebel" userId="82993521-4409-4dbf-8b7f-e90716302930" providerId="ADAL" clId="{5F0F96AA-4561-654D-AFD8-442A45024DE2}" dt="2023-10-12T06:23:58.606" v="5625" actId="1036"/>
          <ac:picMkLst>
            <pc:docMk/>
            <pc:sldMk cId="2693531698" sldId="263"/>
            <ac:picMk id="2" creationId="{F9DE196F-D67E-66CD-9FEE-DA7D701614B7}"/>
          </ac:picMkLst>
        </pc:picChg>
        <pc:picChg chg="del mod">
          <ac:chgData name="Antoine Ebel" userId="82993521-4409-4dbf-8b7f-e90716302930" providerId="ADAL" clId="{5F0F96AA-4561-654D-AFD8-442A45024DE2}" dt="2023-10-10T09:19:40.755" v="3195" actId="478"/>
          <ac:picMkLst>
            <pc:docMk/>
            <pc:sldMk cId="2693531698" sldId="263"/>
            <ac:picMk id="4" creationId="{DDCFE21F-E9F9-4DA3-EA44-057827596D5C}"/>
          </ac:picMkLst>
        </pc:picChg>
        <pc:picChg chg="add mod">
          <ac:chgData name="Antoine Ebel" userId="82993521-4409-4dbf-8b7f-e90716302930" providerId="ADAL" clId="{5F0F96AA-4561-654D-AFD8-442A45024DE2}" dt="2023-10-10T12:40:47.380" v="4059"/>
          <ac:picMkLst>
            <pc:docMk/>
            <pc:sldMk cId="2693531698" sldId="263"/>
            <ac:picMk id="4" creationId="{F932954D-363C-B3BD-9F16-84C3099D78E7}"/>
          </ac:picMkLst>
        </pc:picChg>
        <pc:picChg chg="add mod">
          <ac:chgData name="Antoine Ebel" userId="82993521-4409-4dbf-8b7f-e90716302930" providerId="ADAL" clId="{5F0F96AA-4561-654D-AFD8-442A45024DE2}" dt="2023-10-10T12:59:08.930" v="4079"/>
          <ac:picMkLst>
            <pc:docMk/>
            <pc:sldMk cId="2693531698" sldId="263"/>
            <ac:picMk id="5" creationId="{AD5EEE7E-61BA-D2F8-D58C-B3A3F38BF41A}"/>
          </ac:picMkLst>
        </pc:picChg>
        <pc:picChg chg="del">
          <ac:chgData name="Antoine Ebel" userId="82993521-4409-4dbf-8b7f-e90716302930" providerId="ADAL" clId="{5F0F96AA-4561-654D-AFD8-442A45024DE2}" dt="2023-10-10T09:19:41.359" v="3196" actId="478"/>
          <ac:picMkLst>
            <pc:docMk/>
            <pc:sldMk cId="2693531698" sldId="263"/>
            <ac:picMk id="5" creationId="{CFDAE626-309B-B1BC-778A-F55FCEDA32ED}"/>
          </ac:picMkLst>
        </pc:picChg>
        <pc:picChg chg="add del mod">
          <ac:chgData name="Antoine Ebel" userId="82993521-4409-4dbf-8b7f-e90716302930" providerId="ADAL" clId="{5F0F96AA-4561-654D-AFD8-442A45024DE2}" dt="2023-10-11T12:18:46.264" v="4994" actId="478"/>
          <ac:picMkLst>
            <pc:docMk/>
            <pc:sldMk cId="2693531698" sldId="263"/>
            <ac:picMk id="7" creationId="{FBC661C5-213E-E76A-4FE1-96DC0A3CF038}"/>
          </ac:picMkLst>
        </pc:picChg>
      </pc:sldChg>
      <pc:sldChg chg="addSp delSp modSp mod">
        <pc:chgData name="Antoine Ebel" userId="82993521-4409-4dbf-8b7f-e90716302930" providerId="ADAL" clId="{5F0F96AA-4561-654D-AFD8-442A45024DE2}" dt="2023-10-12T07:32:51.582" v="6229" actId="20577"/>
        <pc:sldMkLst>
          <pc:docMk/>
          <pc:sldMk cId="415542446" sldId="264"/>
        </pc:sldMkLst>
        <pc:spChg chg="del mod">
          <ac:chgData name="Antoine Ebel" userId="82993521-4409-4dbf-8b7f-e90716302930" providerId="ADAL" clId="{5F0F96AA-4561-654D-AFD8-442A45024DE2}" dt="2023-10-12T06:18:25.177" v="5400" actId="478"/>
          <ac:spMkLst>
            <pc:docMk/>
            <pc:sldMk cId="415542446" sldId="264"/>
            <ac:spMk id="5" creationId="{BCE06675-13F3-5013-52A7-51CDCD107414}"/>
          </ac:spMkLst>
        </pc:spChg>
        <pc:spChg chg="mod">
          <ac:chgData name="Antoine Ebel" userId="82993521-4409-4dbf-8b7f-e90716302930" providerId="ADAL" clId="{5F0F96AA-4561-654D-AFD8-442A45024DE2}" dt="2023-10-12T07:32:29.184" v="6219" actId="20577"/>
          <ac:spMkLst>
            <pc:docMk/>
            <pc:sldMk cId="415542446" sldId="264"/>
            <ac:spMk id="6" creationId="{CFB3FE42-05E5-3E28-032C-085BACA2D0BD}"/>
          </ac:spMkLst>
        </pc:spChg>
        <pc:spChg chg="mod">
          <ac:chgData name="Antoine Ebel" userId="82993521-4409-4dbf-8b7f-e90716302930" providerId="ADAL" clId="{5F0F96AA-4561-654D-AFD8-442A45024DE2}" dt="2023-10-12T07:32:51.582" v="6229" actId="20577"/>
          <ac:spMkLst>
            <pc:docMk/>
            <pc:sldMk cId="415542446" sldId="264"/>
            <ac:spMk id="8" creationId="{C1582C89-8520-A09C-01FC-C71421C7A0ED}"/>
          </ac:spMkLst>
        </pc:spChg>
        <pc:spChg chg="del mod">
          <ac:chgData name="Antoine Ebel" userId="82993521-4409-4dbf-8b7f-e90716302930" providerId="ADAL" clId="{5F0F96AA-4561-654D-AFD8-442A45024DE2}" dt="2023-10-11T11:47:48.328" v="4140" actId="478"/>
          <ac:spMkLst>
            <pc:docMk/>
            <pc:sldMk cId="415542446" sldId="264"/>
            <ac:spMk id="9" creationId="{7A705139-9D52-8361-416E-59A506C5EBE3}"/>
          </ac:spMkLst>
        </pc:spChg>
        <pc:spChg chg="add mod">
          <ac:chgData name="Antoine Ebel" userId="82993521-4409-4dbf-8b7f-e90716302930" providerId="ADAL" clId="{5F0F96AA-4561-654D-AFD8-442A45024DE2}" dt="2023-10-12T06:21:37.586" v="5551" actId="207"/>
          <ac:spMkLst>
            <pc:docMk/>
            <pc:sldMk cId="415542446" sldId="264"/>
            <ac:spMk id="10" creationId="{D9708D6A-9576-EC07-ADD9-5E65554AF2AF}"/>
          </ac:spMkLst>
        </pc:spChg>
        <pc:spChg chg="add mod">
          <ac:chgData name="Antoine Ebel" userId="82993521-4409-4dbf-8b7f-e90716302930" providerId="ADAL" clId="{5F0F96AA-4561-654D-AFD8-442A45024DE2}" dt="2023-10-12T06:21:31.221" v="5547" actId="1035"/>
          <ac:spMkLst>
            <pc:docMk/>
            <pc:sldMk cId="415542446" sldId="264"/>
            <ac:spMk id="11" creationId="{EFFE7A7B-88A7-F3FF-62DE-EB44A736A73C}"/>
          </ac:spMkLst>
        </pc:spChg>
        <pc:spChg chg="add mod">
          <ac:chgData name="Antoine Ebel" userId="82993521-4409-4dbf-8b7f-e90716302930" providerId="ADAL" clId="{5F0F96AA-4561-654D-AFD8-442A45024DE2}" dt="2023-10-12T06:21:31.221" v="5547" actId="1035"/>
          <ac:spMkLst>
            <pc:docMk/>
            <pc:sldMk cId="415542446" sldId="264"/>
            <ac:spMk id="12" creationId="{F1ADE41A-881B-7512-B60A-AC747AD937D5}"/>
          </ac:spMkLst>
        </pc:spChg>
        <pc:spChg chg="add mod">
          <ac:chgData name="Antoine Ebel" userId="82993521-4409-4dbf-8b7f-e90716302930" providerId="ADAL" clId="{5F0F96AA-4561-654D-AFD8-442A45024DE2}" dt="2023-10-12T06:21:31.221" v="5547" actId="1035"/>
          <ac:spMkLst>
            <pc:docMk/>
            <pc:sldMk cId="415542446" sldId="264"/>
            <ac:spMk id="13" creationId="{7D6831D6-D29C-CEB8-76CD-68CF3B6F85B3}"/>
          </ac:spMkLst>
        </pc:spChg>
        <pc:spChg chg="add mod">
          <ac:chgData name="Antoine Ebel" userId="82993521-4409-4dbf-8b7f-e90716302930" providerId="ADAL" clId="{5F0F96AA-4561-654D-AFD8-442A45024DE2}" dt="2023-10-12T06:21:31.221" v="5547" actId="1035"/>
          <ac:spMkLst>
            <pc:docMk/>
            <pc:sldMk cId="415542446" sldId="264"/>
            <ac:spMk id="14" creationId="{1D94A556-DAF4-FFB0-2D10-FDECDED91F6A}"/>
          </ac:spMkLst>
        </pc:spChg>
        <pc:spChg chg="add mod">
          <ac:chgData name="Antoine Ebel" userId="82993521-4409-4dbf-8b7f-e90716302930" providerId="ADAL" clId="{5F0F96AA-4561-654D-AFD8-442A45024DE2}" dt="2023-10-12T06:21:31.221" v="5547" actId="1035"/>
          <ac:spMkLst>
            <pc:docMk/>
            <pc:sldMk cId="415542446" sldId="264"/>
            <ac:spMk id="15" creationId="{3E810761-EFA4-3041-734F-4A62CE2FBBB5}"/>
          </ac:spMkLst>
        </pc:spChg>
        <pc:picChg chg="mod">
          <ac:chgData name="Antoine Ebel" userId="82993521-4409-4dbf-8b7f-e90716302930" providerId="ADAL" clId="{5F0F96AA-4561-654D-AFD8-442A45024DE2}" dt="2023-10-11T12:55:45.054" v="5273" actId="14100"/>
          <ac:picMkLst>
            <pc:docMk/>
            <pc:sldMk cId="415542446" sldId="264"/>
            <ac:picMk id="2" creationId="{48A82FA6-2D87-70A6-E42A-685F6D89339B}"/>
          </ac:picMkLst>
        </pc:picChg>
        <pc:picChg chg="mod">
          <ac:chgData name="Antoine Ebel" userId="82993521-4409-4dbf-8b7f-e90716302930" providerId="ADAL" clId="{5F0F96AA-4561-654D-AFD8-442A45024DE2}" dt="2023-10-12T06:20:24.912" v="5538" actId="14100"/>
          <ac:picMkLst>
            <pc:docMk/>
            <pc:sldMk cId="415542446" sldId="264"/>
            <ac:picMk id="4" creationId="{AEF8854F-5023-B7D5-C770-3A359B83A7B9}"/>
          </ac:picMkLst>
        </pc:picChg>
      </pc:sldChg>
      <pc:sldChg chg="addSp delSp modSp add mod setBg">
        <pc:chgData name="Antoine Ebel" userId="82993521-4409-4dbf-8b7f-e90716302930" providerId="ADAL" clId="{5F0F96AA-4561-654D-AFD8-442A45024DE2}" dt="2023-10-12T08:28:19.681" v="6299" actId="14100"/>
        <pc:sldMkLst>
          <pc:docMk/>
          <pc:sldMk cId="1900382645" sldId="265"/>
        </pc:sldMkLst>
        <pc:spChg chg="del">
          <ac:chgData name="Antoine Ebel" userId="82993521-4409-4dbf-8b7f-e90716302930" providerId="ADAL" clId="{5F0F96AA-4561-654D-AFD8-442A45024DE2}" dt="2023-10-11T12:22:26.485" v="5144" actId="478"/>
          <ac:spMkLst>
            <pc:docMk/>
            <pc:sldMk cId="1900382645" sldId="265"/>
            <ac:spMk id="3" creationId="{1ADB4B24-B7A0-E807-A2CF-6A762BC22EB2}"/>
          </ac:spMkLst>
        </pc:spChg>
        <pc:spChg chg="mod">
          <ac:chgData name="Antoine Ebel" userId="82993521-4409-4dbf-8b7f-e90716302930" providerId="ADAL" clId="{5F0F96AA-4561-654D-AFD8-442A45024DE2}" dt="2023-10-12T06:24:29.815" v="5649" actId="1036"/>
          <ac:spMkLst>
            <pc:docMk/>
            <pc:sldMk cId="1900382645" sldId="265"/>
            <ac:spMk id="6" creationId="{3874E5F1-8455-DD06-8C38-FEAEF9EA6993}"/>
          </ac:spMkLst>
        </pc:spChg>
        <pc:spChg chg="mod">
          <ac:chgData name="Antoine Ebel" userId="82993521-4409-4dbf-8b7f-e90716302930" providerId="ADAL" clId="{5F0F96AA-4561-654D-AFD8-442A45024DE2}" dt="2023-10-12T08:28:19.681" v="6299" actId="14100"/>
          <ac:spMkLst>
            <pc:docMk/>
            <pc:sldMk cId="1900382645" sldId="265"/>
            <ac:spMk id="8" creationId="{717AE2E9-0A23-2A81-681F-C78381841AD3}"/>
          </ac:spMkLst>
        </pc:spChg>
        <pc:spChg chg="add del mod">
          <ac:chgData name="Antoine Ebel" userId="82993521-4409-4dbf-8b7f-e90716302930" providerId="ADAL" clId="{5F0F96AA-4561-654D-AFD8-442A45024DE2}" dt="2023-10-12T06:24:32.641" v="5650" actId="478"/>
          <ac:spMkLst>
            <pc:docMk/>
            <pc:sldMk cId="1900382645" sldId="265"/>
            <ac:spMk id="10" creationId="{C34F2BF8-2A52-5656-DE2E-762A6BB4587D}"/>
          </ac:spMkLst>
        </pc:spChg>
        <pc:spChg chg="add mod">
          <ac:chgData name="Antoine Ebel" userId="82993521-4409-4dbf-8b7f-e90716302930" providerId="ADAL" clId="{5F0F96AA-4561-654D-AFD8-442A45024DE2}" dt="2023-10-12T06:24:24.839" v="5639" actId="1036"/>
          <ac:spMkLst>
            <pc:docMk/>
            <pc:sldMk cId="1900382645" sldId="265"/>
            <ac:spMk id="11" creationId="{C01B0626-395D-B587-4A85-29E72CFE2E99}"/>
          </ac:spMkLst>
        </pc:spChg>
        <pc:spChg chg="add del mod">
          <ac:chgData name="Antoine Ebel" userId="82993521-4409-4dbf-8b7f-e90716302930" providerId="ADAL" clId="{5F0F96AA-4561-654D-AFD8-442A45024DE2}" dt="2023-10-12T06:24:34.578" v="5652"/>
          <ac:spMkLst>
            <pc:docMk/>
            <pc:sldMk cId="1900382645" sldId="265"/>
            <ac:spMk id="12" creationId="{A0C4BBC6-CC4A-88AF-F2C0-9477D129BB93}"/>
          </ac:spMkLst>
        </pc:spChg>
        <pc:spChg chg="add del mod">
          <ac:chgData name="Antoine Ebel" userId="82993521-4409-4dbf-8b7f-e90716302930" providerId="ADAL" clId="{5F0F96AA-4561-654D-AFD8-442A45024DE2}" dt="2023-10-12T06:24:34.578" v="5652"/>
          <ac:spMkLst>
            <pc:docMk/>
            <pc:sldMk cId="1900382645" sldId="265"/>
            <ac:spMk id="13" creationId="{AADB336B-4333-231D-BE2F-4873F4D930BC}"/>
          </ac:spMkLst>
        </pc:spChg>
        <pc:spChg chg="add del mod">
          <ac:chgData name="Antoine Ebel" userId="82993521-4409-4dbf-8b7f-e90716302930" providerId="ADAL" clId="{5F0F96AA-4561-654D-AFD8-442A45024DE2}" dt="2023-10-12T06:24:34.578" v="5652"/>
          <ac:spMkLst>
            <pc:docMk/>
            <pc:sldMk cId="1900382645" sldId="265"/>
            <ac:spMk id="14" creationId="{4F435CE2-FB8D-3D51-188A-98AB331B3171}"/>
          </ac:spMkLst>
        </pc:spChg>
        <pc:spChg chg="add del mod">
          <ac:chgData name="Antoine Ebel" userId="82993521-4409-4dbf-8b7f-e90716302930" providerId="ADAL" clId="{5F0F96AA-4561-654D-AFD8-442A45024DE2}" dt="2023-10-12T06:24:34.578" v="5652"/>
          <ac:spMkLst>
            <pc:docMk/>
            <pc:sldMk cId="1900382645" sldId="265"/>
            <ac:spMk id="15" creationId="{586D67EA-D81C-9286-258D-0DB20F7159A9}"/>
          </ac:spMkLst>
        </pc:spChg>
        <pc:spChg chg="add del mod">
          <ac:chgData name="Antoine Ebel" userId="82993521-4409-4dbf-8b7f-e90716302930" providerId="ADAL" clId="{5F0F96AA-4561-654D-AFD8-442A45024DE2}" dt="2023-10-12T06:24:34.578" v="5652"/>
          <ac:spMkLst>
            <pc:docMk/>
            <pc:sldMk cId="1900382645" sldId="265"/>
            <ac:spMk id="16" creationId="{246C45F7-8A1C-AF03-3264-C2A93B47A0EB}"/>
          </ac:spMkLst>
        </pc:spChg>
        <pc:spChg chg="add del mod">
          <ac:chgData name="Antoine Ebel" userId="82993521-4409-4dbf-8b7f-e90716302930" providerId="ADAL" clId="{5F0F96AA-4561-654D-AFD8-442A45024DE2}" dt="2023-10-12T06:24:34.578" v="5652"/>
          <ac:spMkLst>
            <pc:docMk/>
            <pc:sldMk cId="1900382645" sldId="265"/>
            <ac:spMk id="17" creationId="{0A78742A-E97C-33D9-874D-0A8720CAA357}"/>
          </ac:spMkLst>
        </pc:spChg>
        <pc:spChg chg="add mod">
          <ac:chgData name="Antoine Ebel" userId="82993521-4409-4dbf-8b7f-e90716302930" providerId="ADAL" clId="{5F0F96AA-4561-654D-AFD8-442A45024DE2}" dt="2023-10-12T06:24:46.984" v="5655" actId="207"/>
          <ac:spMkLst>
            <pc:docMk/>
            <pc:sldMk cId="1900382645" sldId="265"/>
            <ac:spMk id="18" creationId="{69244985-5616-660B-E0FD-2CFA24DC9BBD}"/>
          </ac:spMkLst>
        </pc:spChg>
        <pc:spChg chg="add mod">
          <ac:chgData name="Antoine Ebel" userId="82993521-4409-4dbf-8b7f-e90716302930" providerId="ADAL" clId="{5F0F96AA-4561-654D-AFD8-442A45024DE2}" dt="2023-10-12T06:24:41.043" v="5654"/>
          <ac:spMkLst>
            <pc:docMk/>
            <pc:sldMk cId="1900382645" sldId="265"/>
            <ac:spMk id="19" creationId="{A13B5431-51F8-E3FC-D45B-043846DE8BC2}"/>
          </ac:spMkLst>
        </pc:spChg>
        <pc:spChg chg="add mod">
          <ac:chgData name="Antoine Ebel" userId="82993521-4409-4dbf-8b7f-e90716302930" providerId="ADAL" clId="{5F0F96AA-4561-654D-AFD8-442A45024DE2}" dt="2023-10-12T06:24:53.775" v="5657" actId="207"/>
          <ac:spMkLst>
            <pc:docMk/>
            <pc:sldMk cId="1900382645" sldId="265"/>
            <ac:spMk id="20" creationId="{4F8CA45B-64BD-2EA1-7DEC-2394F0644373}"/>
          </ac:spMkLst>
        </pc:spChg>
        <pc:spChg chg="add mod">
          <ac:chgData name="Antoine Ebel" userId="82993521-4409-4dbf-8b7f-e90716302930" providerId="ADAL" clId="{5F0F96AA-4561-654D-AFD8-442A45024DE2}" dt="2023-10-12T06:24:46.984" v="5655" actId="207"/>
          <ac:spMkLst>
            <pc:docMk/>
            <pc:sldMk cId="1900382645" sldId="265"/>
            <ac:spMk id="21" creationId="{3919D925-A4F4-E4AA-77FC-5529BFD6EC8F}"/>
          </ac:spMkLst>
        </pc:spChg>
        <pc:spChg chg="add mod">
          <ac:chgData name="Antoine Ebel" userId="82993521-4409-4dbf-8b7f-e90716302930" providerId="ADAL" clId="{5F0F96AA-4561-654D-AFD8-442A45024DE2}" dt="2023-10-12T06:24:41.043" v="5654"/>
          <ac:spMkLst>
            <pc:docMk/>
            <pc:sldMk cId="1900382645" sldId="265"/>
            <ac:spMk id="22" creationId="{40EE2448-6BD2-1FF2-43E2-07205D4D4C63}"/>
          </ac:spMkLst>
        </pc:spChg>
        <pc:spChg chg="add mod">
          <ac:chgData name="Antoine Ebel" userId="82993521-4409-4dbf-8b7f-e90716302930" providerId="ADAL" clId="{5F0F96AA-4561-654D-AFD8-442A45024DE2}" dt="2023-10-12T06:24:41.043" v="5654"/>
          <ac:spMkLst>
            <pc:docMk/>
            <pc:sldMk cId="1900382645" sldId="265"/>
            <ac:spMk id="23" creationId="{3CF200B4-D7BB-C521-3088-40FFD5F4EE11}"/>
          </ac:spMkLst>
        </pc:spChg>
        <pc:picChg chg="mod">
          <ac:chgData name="Antoine Ebel" userId="82993521-4409-4dbf-8b7f-e90716302930" providerId="ADAL" clId="{5F0F96AA-4561-654D-AFD8-442A45024DE2}" dt="2023-10-12T06:24:39.182" v="5653" actId="14100"/>
          <ac:picMkLst>
            <pc:docMk/>
            <pc:sldMk cId="1900382645" sldId="265"/>
            <ac:picMk id="2" creationId="{F9DE196F-D67E-66CD-9FEE-DA7D701614B7}"/>
          </ac:picMkLst>
        </pc:picChg>
        <pc:picChg chg="mod">
          <ac:chgData name="Antoine Ebel" userId="82993521-4409-4dbf-8b7f-e90716302930" providerId="ADAL" clId="{5F0F96AA-4561-654D-AFD8-442A45024DE2}" dt="2023-10-12T06:24:24.839" v="5639" actId="1036"/>
          <ac:picMkLst>
            <pc:docMk/>
            <pc:sldMk cId="1900382645" sldId="265"/>
            <ac:picMk id="7" creationId="{FBC661C5-213E-E76A-4FE1-96DC0A3CF038}"/>
          </ac:picMkLst>
        </pc:picChg>
      </pc:sldChg>
      <pc:sldChg chg="addSp delSp modSp add mod setBg">
        <pc:chgData name="Antoine Ebel" userId="82993521-4409-4dbf-8b7f-e90716302930" providerId="ADAL" clId="{5F0F96AA-4561-654D-AFD8-442A45024DE2}" dt="2023-10-12T07:10:20.285" v="6218" actId="1036"/>
        <pc:sldMkLst>
          <pc:docMk/>
          <pc:sldMk cId="1493083037" sldId="266"/>
        </pc:sldMkLst>
        <pc:spChg chg="mod">
          <ac:chgData name="Antoine Ebel" userId="82993521-4409-4dbf-8b7f-e90716302930" providerId="ADAL" clId="{5F0F96AA-4561-654D-AFD8-442A45024DE2}" dt="2023-10-12T07:06:42.280" v="5927" actId="167"/>
          <ac:spMkLst>
            <pc:docMk/>
            <pc:sldMk cId="1493083037" sldId="266"/>
            <ac:spMk id="5" creationId="{BCE06675-13F3-5013-52A7-51CDCD107414}"/>
          </ac:spMkLst>
        </pc:spChg>
        <pc:spChg chg="add mod">
          <ac:chgData name="Antoine Ebel" userId="82993521-4409-4dbf-8b7f-e90716302930" providerId="ADAL" clId="{5F0F96AA-4561-654D-AFD8-442A45024DE2}" dt="2023-10-12T07:06:49.887" v="5961" actId="1038"/>
          <ac:spMkLst>
            <pc:docMk/>
            <pc:sldMk cId="1493083037" sldId="266"/>
            <ac:spMk id="6" creationId="{A8489E6A-0683-015A-C1DB-154002413C31}"/>
          </ac:spMkLst>
        </pc:spChg>
        <pc:spChg chg="add mod">
          <ac:chgData name="Antoine Ebel" userId="82993521-4409-4dbf-8b7f-e90716302930" providerId="ADAL" clId="{5F0F96AA-4561-654D-AFD8-442A45024DE2}" dt="2023-10-12T07:06:49.887" v="5961" actId="1038"/>
          <ac:spMkLst>
            <pc:docMk/>
            <pc:sldMk cId="1493083037" sldId="266"/>
            <ac:spMk id="9" creationId="{E05EEFEA-B8C7-A0BB-1192-37D2704C6520}"/>
          </ac:spMkLst>
        </pc:spChg>
        <pc:spChg chg="del">
          <ac:chgData name="Antoine Ebel" userId="82993521-4409-4dbf-8b7f-e90716302930" providerId="ADAL" clId="{5F0F96AA-4561-654D-AFD8-442A45024DE2}" dt="2023-10-12T06:48:44.209" v="5660" actId="478"/>
          <ac:spMkLst>
            <pc:docMk/>
            <pc:sldMk cId="1493083037" sldId="266"/>
            <ac:spMk id="10" creationId="{0ACDE6FB-14D6-D8E2-2D74-215DA4C705B6}"/>
          </ac:spMkLst>
        </pc:spChg>
        <pc:spChg chg="del">
          <ac:chgData name="Antoine Ebel" userId="82993521-4409-4dbf-8b7f-e90716302930" providerId="ADAL" clId="{5F0F96AA-4561-654D-AFD8-442A45024DE2}" dt="2023-10-12T06:48:44.209" v="5660" actId="478"/>
          <ac:spMkLst>
            <pc:docMk/>
            <pc:sldMk cId="1493083037" sldId="266"/>
            <ac:spMk id="11" creationId="{D8B65B4F-651A-DAD9-60EE-3FF3E4003CE3}"/>
          </ac:spMkLst>
        </pc:spChg>
        <pc:spChg chg="del">
          <ac:chgData name="Antoine Ebel" userId="82993521-4409-4dbf-8b7f-e90716302930" providerId="ADAL" clId="{5F0F96AA-4561-654D-AFD8-442A45024DE2}" dt="2023-10-12T06:48:44.209" v="5660" actId="478"/>
          <ac:spMkLst>
            <pc:docMk/>
            <pc:sldMk cId="1493083037" sldId="266"/>
            <ac:spMk id="12" creationId="{CE482996-7895-D3B8-5977-3BFF0F8416F4}"/>
          </ac:spMkLst>
        </pc:spChg>
        <pc:spChg chg="del">
          <ac:chgData name="Antoine Ebel" userId="82993521-4409-4dbf-8b7f-e90716302930" providerId="ADAL" clId="{5F0F96AA-4561-654D-AFD8-442A45024DE2}" dt="2023-10-12T06:48:44.209" v="5660" actId="478"/>
          <ac:spMkLst>
            <pc:docMk/>
            <pc:sldMk cId="1493083037" sldId="266"/>
            <ac:spMk id="13" creationId="{9C0F05F4-2B4B-3712-9069-85009B3D5497}"/>
          </ac:spMkLst>
        </pc:spChg>
        <pc:spChg chg="add mod">
          <ac:chgData name="Antoine Ebel" userId="82993521-4409-4dbf-8b7f-e90716302930" providerId="ADAL" clId="{5F0F96AA-4561-654D-AFD8-442A45024DE2}" dt="2023-10-12T07:10:20.285" v="6218" actId="1036"/>
          <ac:spMkLst>
            <pc:docMk/>
            <pc:sldMk cId="1493083037" sldId="266"/>
            <ac:spMk id="14" creationId="{FFC68ED7-8E3F-0451-A06E-AA4143972DC4}"/>
          </ac:spMkLst>
        </pc:spChg>
        <pc:spChg chg="add mod">
          <ac:chgData name="Antoine Ebel" userId="82993521-4409-4dbf-8b7f-e90716302930" providerId="ADAL" clId="{5F0F96AA-4561-654D-AFD8-442A45024DE2}" dt="2023-10-12T07:10:05.116" v="6190" actId="1076"/>
          <ac:spMkLst>
            <pc:docMk/>
            <pc:sldMk cId="1493083037" sldId="266"/>
            <ac:spMk id="16" creationId="{6541AAA2-B2AE-134B-14A9-A0FCED1980B6}"/>
          </ac:spMkLst>
        </pc:spChg>
        <pc:spChg chg="del">
          <ac:chgData name="Antoine Ebel" userId="82993521-4409-4dbf-8b7f-e90716302930" providerId="ADAL" clId="{5F0F96AA-4561-654D-AFD8-442A45024DE2}" dt="2023-10-12T06:48:44.209" v="5660" actId="478"/>
          <ac:spMkLst>
            <pc:docMk/>
            <pc:sldMk cId="1493083037" sldId="266"/>
            <ac:spMk id="18" creationId="{97EC20FC-4961-A4A5-E169-B3C120C7C044}"/>
          </ac:spMkLst>
        </pc:spChg>
        <pc:spChg chg="del">
          <ac:chgData name="Antoine Ebel" userId="82993521-4409-4dbf-8b7f-e90716302930" providerId="ADAL" clId="{5F0F96AA-4561-654D-AFD8-442A45024DE2}" dt="2023-10-12T06:48:44.209" v="5660" actId="478"/>
          <ac:spMkLst>
            <pc:docMk/>
            <pc:sldMk cId="1493083037" sldId="266"/>
            <ac:spMk id="19" creationId="{4F32C7A7-B4B9-A904-3B32-0B4830A34C0E}"/>
          </ac:spMkLst>
        </pc:spChg>
        <pc:picChg chg="add del mod">
          <ac:chgData name="Antoine Ebel" userId="82993521-4409-4dbf-8b7f-e90716302930" providerId="ADAL" clId="{5F0F96AA-4561-654D-AFD8-442A45024DE2}" dt="2023-10-12T06:50:37.137" v="5893" actId="478"/>
          <ac:picMkLst>
            <pc:docMk/>
            <pc:sldMk cId="1493083037" sldId="266"/>
            <ac:picMk id="4" creationId="{94857107-BEFE-DC1A-755C-E13CA8745D7C}"/>
          </ac:picMkLst>
        </pc:picChg>
        <pc:picChg chg="add mod">
          <ac:chgData name="Antoine Ebel" userId="82993521-4409-4dbf-8b7f-e90716302930" providerId="ADAL" clId="{5F0F96AA-4561-654D-AFD8-442A45024DE2}" dt="2023-10-12T07:06:49.887" v="5961" actId="1038"/>
          <ac:picMkLst>
            <pc:docMk/>
            <pc:sldMk cId="1493083037" sldId="266"/>
            <ac:picMk id="8" creationId="{A065FB1D-224E-1419-A4D2-00D3D6610479}"/>
          </ac:picMkLst>
        </pc:picChg>
      </pc:sldChg>
      <pc:sldChg chg="addSp delSp modSp add mod setBg">
        <pc:chgData name="Antoine Ebel" userId="82993521-4409-4dbf-8b7f-e90716302930" providerId="ADAL" clId="{5F0F96AA-4561-654D-AFD8-442A45024DE2}" dt="2023-10-12T07:08:48.915" v="6181" actId="14100"/>
        <pc:sldMkLst>
          <pc:docMk/>
          <pc:sldMk cId="3244346931" sldId="267"/>
        </pc:sldMkLst>
        <pc:spChg chg="mod">
          <ac:chgData name="Antoine Ebel" userId="82993521-4409-4dbf-8b7f-e90716302930" providerId="ADAL" clId="{5F0F96AA-4561-654D-AFD8-442A45024DE2}" dt="2023-10-12T07:08:33.591" v="6170" actId="20577"/>
          <ac:spMkLst>
            <pc:docMk/>
            <pc:sldMk cId="3244346931" sldId="267"/>
            <ac:spMk id="5" creationId="{BCE06675-13F3-5013-52A7-51CDCD107414}"/>
          </ac:spMkLst>
        </pc:spChg>
        <pc:spChg chg="del">
          <ac:chgData name="Antoine Ebel" userId="82993521-4409-4dbf-8b7f-e90716302930" providerId="ADAL" clId="{5F0F96AA-4561-654D-AFD8-442A45024DE2}" dt="2023-10-12T07:07:25.966" v="5965" actId="478"/>
          <ac:spMkLst>
            <pc:docMk/>
            <pc:sldMk cId="3244346931" sldId="267"/>
            <ac:spMk id="6" creationId="{A8489E6A-0683-015A-C1DB-154002413C31}"/>
          </ac:spMkLst>
        </pc:spChg>
        <pc:spChg chg="del">
          <ac:chgData name="Antoine Ebel" userId="82993521-4409-4dbf-8b7f-e90716302930" providerId="ADAL" clId="{5F0F96AA-4561-654D-AFD8-442A45024DE2}" dt="2023-10-12T07:07:25.966" v="5965" actId="478"/>
          <ac:spMkLst>
            <pc:docMk/>
            <pc:sldMk cId="3244346931" sldId="267"/>
            <ac:spMk id="9" creationId="{E05EEFEA-B8C7-A0BB-1192-37D2704C6520}"/>
          </ac:spMkLst>
        </pc:spChg>
        <pc:spChg chg="add mod">
          <ac:chgData name="Antoine Ebel" userId="82993521-4409-4dbf-8b7f-e90716302930" providerId="ADAL" clId="{5F0F96AA-4561-654D-AFD8-442A45024DE2}" dt="2023-10-12T07:08:48.915" v="6181" actId="14100"/>
          <ac:spMkLst>
            <pc:docMk/>
            <pc:sldMk cId="3244346931" sldId="267"/>
            <ac:spMk id="10" creationId="{5D01CE52-E3E6-5611-4C93-C8761D581EF1}"/>
          </ac:spMkLst>
        </pc:spChg>
        <pc:picChg chg="add mod">
          <ac:chgData name="Antoine Ebel" userId="82993521-4409-4dbf-8b7f-e90716302930" providerId="ADAL" clId="{5F0F96AA-4561-654D-AFD8-442A45024DE2}" dt="2023-10-12T07:07:30.802" v="5967" actId="1076"/>
          <ac:picMkLst>
            <pc:docMk/>
            <pc:sldMk cId="3244346931" sldId="267"/>
            <ac:picMk id="4" creationId="{2EB36B2D-F9CD-D4E9-40DB-ADD496191F72}"/>
          </ac:picMkLst>
        </pc:picChg>
        <pc:picChg chg="del">
          <ac:chgData name="Antoine Ebel" userId="82993521-4409-4dbf-8b7f-e90716302930" providerId="ADAL" clId="{5F0F96AA-4561-654D-AFD8-442A45024DE2}" dt="2023-10-12T07:07:23.624" v="5964" actId="478"/>
          <ac:picMkLst>
            <pc:docMk/>
            <pc:sldMk cId="3244346931" sldId="267"/>
            <ac:picMk id="8" creationId="{A065FB1D-224E-1419-A4D2-00D3D6610479}"/>
          </ac:picMkLst>
        </pc:picChg>
      </pc:sldChg>
      <pc:sldChg chg="addSp delSp modSp add mod setBg">
        <pc:chgData name="Antoine Ebel" userId="82993521-4409-4dbf-8b7f-e90716302930" providerId="ADAL" clId="{5F0F96AA-4561-654D-AFD8-442A45024DE2}" dt="2023-10-12T13:55:09.498" v="6555" actId="20577"/>
        <pc:sldMkLst>
          <pc:docMk/>
          <pc:sldMk cId="3743428570" sldId="268"/>
        </pc:sldMkLst>
        <pc:spChg chg="add mod">
          <ac:chgData name="Antoine Ebel" userId="82993521-4409-4dbf-8b7f-e90716302930" providerId="ADAL" clId="{5F0F96AA-4561-654D-AFD8-442A45024DE2}" dt="2023-10-12T13:55:09.498" v="6555" actId="20577"/>
          <ac:spMkLst>
            <pc:docMk/>
            <pc:sldMk cId="3743428570" sldId="268"/>
            <ac:spMk id="3" creationId="{F0ACD877-5665-1581-40F5-85154D6FAD78}"/>
          </ac:spMkLst>
        </pc:spChg>
        <pc:spChg chg="del">
          <ac:chgData name="Antoine Ebel" userId="82993521-4409-4dbf-8b7f-e90716302930" providerId="ADAL" clId="{5F0F96AA-4561-654D-AFD8-442A45024DE2}" dt="2023-10-12T13:49:41.116" v="6305" actId="478"/>
          <ac:spMkLst>
            <pc:docMk/>
            <pc:sldMk cId="3743428570" sldId="268"/>
            <ac:spMk id="6" creationId="{3874E5F1-8455-DD06-8C38-FEAEF9EA6993}"/>
          </ac:spMkLst>
        </pc:spChg>
        <pc:spChg chg="del">
          <ac:chgData name="Antoine Ebel" userId="82993521-4409-4dbf-8b7f-e90716302930" providerId="ADAL" clId="{5F0F96AA-4561-654D-AFD8-442A45024DE2}" dt="2023-10-12T13:49:42.634" v="6306" actId="478"/>
          <ac:spMkLst>
            <pc:docMk/>
            <pc:sldMk cId="3743428570" sldId="268"/>
            <ac:spMk id="8" creationId="{717AE2E9-0A23-2A81-681F-C78381841AD3}"/>
          </ac:spMkLst>
        </pc:spChg>
        <pc:spChg chg="del">
          <ac:chgData name="Antoine Ebel" userId="82993521-4409-4dbf-8b7f-e90716302930" providerId="ADAL" clId="{5F0F96AA-4561-654D-AFD8-442A45024DE2}" dt="2023-10-12T13:49:46.655" v="6307" actId="478"/>
          <ac:spMkLst>
            <pc:docMk/>
            <pc:sldMk cId="3743428570" sldId="268"/>
            <ac:spMk id="11" creationId="{C01B0626-395D-B587-4A85-29E72CFE2E99}"/>
          </ac:spMkLst>
        </pc:spChg>
        <pc:spChg chg="del">
          <ac:chgData name="Antoine Ebel" userId="82993521-4409-4dbf-8b7f-e90716302930" providerId="ADAL" clId="{5F0F96AA-4561-654D-AFD8-442A45024DE2}" dt="2023-10-12T13:49:51.851" v="6308" actId="478"/>
          <ac:spMkLst>
            <pc:docMk/>
            <pc:sldMk cId="3743428570" sldId="268"/>
            <ac:spMk id="18" creationId="{69244985-5616-660B-E0FD-2CFA24DC9BBD}"/>
          </ac:spMkLst>
        </pc:spChg>
        <pc:spChg chg="del">
          <ac:chgData name="Antoine Ebel" userId="82993521-4409-4dbf-8b7f-e90716302930" providerId="ADAL" clId="{5F0F96AA-4561-654D-AFD8-442A45024DE2}" dt="2023-10-12T13:49:51.851" v="6308" actId="478"/>
          <ac:spMkLst>
            <pc:docMk/>
            <pc:sldMk cId="3743428570" sldId="268"/>
            <ac:spMk id="19" creationId="{A13B5431-51F8-E3FC-D45B-043846DE8BC2}"/>
          </ac:spMkLst>
        </pc:spChg>
        <pc:spChg chg="del">
          <ac:chgData name="Antoine Ebel" userId="82993521-4409-4dbf-8b7f-e90716302930" providerId="ADAL" clId="{5F0F96AA-4561-654D-AFD8-442A45024DE2}" dt="2023-10-12T13:49:51.851" v="6308" actId="478"/>
          <ac:spMkLst>
            <pc:docMk/>
            <pc:sldMk cId="3743428570" sldId="268"/>
            <ac:spMk id="20" creationId="{4F8CA45B-64BD-2EA1-7DEC-2394F0644373}"/>
          </ac:spMkLst>
        </pc:spChg>
        <pc:spChg chg="del">
          <ac:chgData name="Antoine Ebel" userId="82993521-4409-4dbf-8b7f-e90716302930" providerId="ADAL" clId="{5F0F96AA-4561-654D-AFD8-442A45024DE2}" dt="2023-10-12T13:49:51.851" v="6308" actId="478"/>
          <ac:spMkLst>
            <pc:docMk/>
            <pc:sldMk cId="3743428570" sldId="268"/>
            <ac:spMk id="21" creationId="{3919D925-A4F4-E4AA-77FC-5529BFD6EC8F}"/>
          </ac:spMkLst>
        </pc:spChg>
        <pc:spChg chg="del">
          <ac:chgData name="Antoine Ebel" userId="82993521-4409-4dbf-8b7f-e90716302930" providerId="ADAL" clId="{5F0F96AA-4561-654D-AFD8-442A45024DE2}" dt="2023-10-12T13:49:51.851" v="6308" actId="478"/>
          <ac:spMkLst>
            <pc:docMk/>
            <pc:sldMk cId="3743428570" sldId="268"/>
            <ac:spMk id="22" creationId="{40EE2448-6BD2-1FF2-43E2-07205D4D4C63}"/>
          </ac:spMkLst>
        </pc:spChg>
        <pc:spChg chg="del">
          <ac:chgData name="Antoine Ebel" userId="82993521-4409-4dbf-8b7f-e90716302930" providerId="ADAL" clId="{5F0F96AA-4561-654D-AFD8-442A45024DE2}" dt="2023-10-12T13:49:51.851" v="6308" actId="478"/>
          <ac:spMkLst>
            <pc:docMk/>
            <pc:sldMk cId="3743428570" sldId="268"/>
            <ac:spMk id="23" creationId="{3CF200B4-D7BB-C521-3088-40FFD5F4EE11}"/>
          </ac:spMkLst>
        </pc:spChg>
        <pc:picChg chg="del">
          <ac:chgData name="Antoine Ebel" userId="82993521-4409-4dbf-8b7f-e90716302930" providerId="ADAL" clId="{5F0F96AA-4561-654D-AFD8-442A45024DE2}" dt="2023-10-12T13:49:46.655" v="6307" actId="478"/>
          <ac:picMkLst>
            <pc:docMk/>
            <pc:sldMk cId="3743428570" sldId="268"/>
            <ac:picMk id="2" creationId="{F9DE196F-D67E-66CD-9FEE-DA7D701614B7}"/>
          </ac:picMkLst>
        </pc:picChg>
        <pc:picChg chg="del">
          <ac:chgData name="Antoine Ebel" userId="82993521-4409-4dbf-8b7f-e90716302930" providerId="ADAL" clId="{5F0F96AA-4561-654D-AFD8-442A45024DE2}" dt="2023-10-12T13:49:46.655" v="6307" actId="478"/>
          <ac:picMkLst>
            <pc:docMk/>
            <pc:sldMk cId="3743428570" sldId="268"/>
            <ac:picMk id="7" creationId="{FBC661C5-213E-E76A-4FE1-96DC0A3CF038}"/>
          </ac:picMkLst>
        </pc:picChg>
      </pc:sldChg>
    </pc:docChg>
  </pc:docChgLst>
  <pc:docChgLst>
    <pc:chgData name="Grégory Grin" userId="1e9c2855-0668-48c6-b374-070e3338e25c" providerId="ADAL" clId="{EE4B61E4-B875-46BD-AA27-0F017789ED7D}"/>
    <pc:docChg chg="undo custSel addSld modSld">
      <pc:chgData name="Grégory Grin" userId="1e9c2855-0668-48c6-b374-070e3338e25c" providerId="ADAL" clId="{EE4B61E4-B875-46BD-AA27-0F017789ED7D}" dt="2023-10-11T07:27:04.705" v="1237"/>
      <pc:docMkLst>
        <pc:docMk/>
      </pc:docMkLst>
      <pc:sldChg chg="addSp delSp modSp mod">
        <pc:chgData name="Grégory Grin" userId="1e9c2855-0668-48c6-b374-070e3338e25c" providerId="ADAL" clId="{EE4B61E4-B875-46BD-AA27-0F017789ED7D}" dt="2023-10-11T07:25:38.806" v="1235" actId="1037"/>
        <pc:sldMkLst>
          <pc:docMk/>
          <pc:sldMk cId="3773274487" sldId="257"/>
        </pc:sldMkLst>
        <pc:spChg chg="mod">
          <ac:chgData name="Grégory Grin" userId="1e9c2855-0668-48c6-b374-070e3338e25c" providerId="ADAL" clId="{EE4B61E4-B875-46BD-AA27-0F017789ED7D}" dt="2023-10-11T07:24:08.395" v="1144" actId="1036"/>
          <ac:spMkLst>
            <pc:docMk/>
            <pc:sldMk cId="3773274487" sldId="257"/>
            <ac:spMk id="5" creationId="{BCE06675-13F3-5013-52A7-51CDCD107414}"/>
          </ac:spMkLst>
        </pc:spChg>
        <pc:spChg chg="del">
          <ac:chgData name="Grégory Grin" userId="1e9c2855-0668-48c6-b374-070e3338e25c" providerId="ADAL" clId="{EE4B61E4-B875-46BD-AA27-0F017789ED7D}" dt="2023-10-11T07:03:56.811" v="1" actId="478"/>
          <ac:spMkLst>
            <pc:docMk/>
            <pc:sldMk cId="3773274487" sldId="257"/>
            <ac:spMk id="6" creationId="{CFB3FE42-05E5-3E28-032C-085BACA2D0BD}"/>
          </ac:spMkLst>
        </pc:spChg>
        <pc:spChg chg="del">
          <ac:chgData name="Grégory Grin" userId="1e9c2855-0668-48c6-b374-070e3338e25c" providerId="ADAL" clId="{EE4B61E4-B875-46BD-AA27-0F017789ED7D}" dt="2023-10-11T07:03:56.811" v="1" actId="478"/>
          <ac:spMkLst>
            <pc:docMk/>
            <pc:sldMk cId="3773274487" sldId="257"/>
            <ac:spMk id="8" creationId="{C1582C89-8520-A09C-01FC-C71421C7A0ED}"/>
          </ac:spMkLst>
        </pc:spChg>
        <pc:spChg chg="del">
          <ac:chgData name="Grégory Grin" userId="1e9c2855-0668-48c6-b374-070e3338e25c" providerId="ADAL" clId="{EE4B61E4-B875-46BD-AA27-0F017789ED7D}" dt="2023-10-11T07:03:56.811" v="1" actId="478"/>
          <ac:spMkLst>
            <pc:docMk/>
            <pc:sldMk cId="3773274487" sldId="257"/>
            <ac:spMk id="9" creationId="{7A705139-9D52-8361-416E-59A506C5EBE3}"/>
          </ac:spMkLst>
        </pc:spChg>
        <pc:spChg chg="add mod">
          <ac:chgData name="Grégory Grin" userId="1e9c2855-0668-48c6-b374-070e3338e25c" providerId="ADAL" clId="{EE4B61E4-B875-46BD-AA27-0F017789ED7D}" dt="2023-10-11T07:25:34.499" v="1224" actId="14100"/>
          <ac:spMkLst>
            <pc:docMk/>
            <pc:sldMk cId="3773274487" sldId="257"/>
            <ac:spMk id="10" creationId="{0ACDE6FB-14D6-D8E2-2D74-215DA4C705B6}"/>
          </ac:spMkLst>
        </pc:spChg>
        <pc:spChg chg="add mod">
          <ac:chgData name="Grégory Grin" userId="1e9c2855-0668-48c6-b374-070e3338e25c" providerId="ADAL" clId="{EE4B61E4-B875-46BD-AA27-0F017789ED7D}" dt="2023-10-11T07:25:38.806" v="1235" actId="1037"/>
          <ac:spMkLst>
            <pc:docMk/>
            <pc:sldMk cId="3773274487" sldId="257"/>
            <ac:spMk id="11" creationId="{D8B65B4F-651A-DAD9-60EE-3FF3E4003CE3}"/>
          </ac:spMkLst>
        </pc:spChg>
        <pc:spChg chg="add mod">
          <ac:chgData name="Grégory Grin" userId="1e9c2855-0668-48c6-b374-070e3338e25c" providerId="ADAL" clId="{EE4B61E4-B875-46BD-AA27-0F017789ED7D}" dt="2023-10-11T07:25:38.806" v="1235" actId="1037"/>
          <ac:spMkLst>
            <pc:docMk/>
            <pc:sldMk cId="3773274487" sldId="257"/>
            <ac:spMk id="12" creationId="{CE482996-7895-D3B8-5977-3BFF0F8416F4}"/>
          </ac:spMkLst>
        </pc:spChg>
        <pc:spChg chg="add mod">
          <ac:chgData name="Grégory Grin" userId="1e9c2855-0668-48c6-b374-070e3338e25c" providerId="ADAL" clId="{EE4B61E4-B875-46BD-AA27-0F017789ED7D}" dt="2023-10-11T07:24:00.020" v="1137" actId="1035"/>
          <ac:spMkLst>
            <pc:docMk/>
            <pc:sldMk cId="3773274487" sldId="257"/>
            <ac:spMk id="13" creationId="{9C0F05F4-2B4B-3712-9069-85009B3D5497}"/>
          </ac:spMkLst>
        </pc:spChg>
        <pc:spChg chg="add del mod">
          <ac:chgData name="Grégory Grin" userId="1e9c2855-0668-48c6-b374-070e3338e25c" providerId="ADAL" clId="{EE4B61E4-B875-46BD-AA27-0F017789ED7D}" dt="2023-10-11T07:22:40.872" v="1052" actId="478"/>
          <ac:spMkLst>
            <pc:docMk/>
            <pc:sldMk cId="3773274487" sldId="257"/>
            <ac:spMk id="14" creationId="{F1AD4D2B-FB34-389F-7826-6ACB87E5D2F9}"/>
          </ac:spMkLst>
        </pc:spChg>
        <pc:spChg chg="add del mod">
          <ac:chgData name="Grégory Grin" userId="1e9c2855-0668-48c6-b374-070e3338e25c" providerId="ADAL" clId="{EE4B61E4-B875-46BD-AA27-0F017789ED7D}" dt="2023-10-11T07:22:34.430" v="1050" actId="478"/>
          <ac:spMkLst>
            <pc:docMk/>
            <pc:sldMk cId="3773274487" sldId="257"/>
            <ac:spMk id="15" creationId="{353E4D66-4A22-C539-7C9B-3D674F687665}"/>
          </ac:spMkLst>
        </pc:spChg>
        <pc:spChg chg="add del mod">
          <ac:chgData name="Grégory Grin" userId="1e9c2855-0668-48c6-b374-070e3338e25c" providerId="ADAL" clId="{EE4B61E4-B875-46BD-AA27-0F017789ED7D}" dt="2023-10-11T07:25:18.754" v="1215" actId="478"/>
          <ac:spMkLst>
            <pc:docMk/>
            <pc:sldMk cId="3773274487" sldId="257"/>
            <ac:spMk id="16" creationId="{1ACA28D6-27C0-AAFF-C53D-62057DA18706}"/>
          </ac:spMkLst>
        </pc:spChg>
        <pc:spChg chg="add del mod">
          <ac:chgData name="Grégory Grin" userId="1e9c2855-0668-48c6-b374-070e3338e25c" providerId="ADAL" clId="{EE4B61E4-B875-46BD-AA27-0F017789ED7D}" dt="2023-10-11T07:23:52.888" v="1113" actId="478"/>
          <ac:spMkLst>
            <pc:docMk/>
            <pc:sldMk cId="3773274487" sldId="257"/>
            <ac:spMk id="17" creationId="{1C200CDA-7EF3-9E53-43C6-049FA1F5F1A8}"/>
          </ac:spMkLst>
        </pc:spChg>
        <pc:spChg chg="add mod">
          <ac:chgData name="Grégory Grin" userId="1e9c2855-0668-48c6-b374-070e3338e25c" providerId="ADAL" clId="{EE4B61E4-B875-46BD-AA27-0F017789ED7D}" dt="2023-10-11T07:25:03.091" v="1211" actId="20577"/>
          <ac:spMkLst>
            <pc:docMk/>
            <pc:sldMk cId="3773274487" sldId="257"/>
            <ac:spMk id="18" creationId="{97EC20FC-4961-A4A5-E169-B3C120C7C044}"/>
          </ac:spMkLst>
        </pc:spChg>
        <pc:spChg chg="add mod">
          <ac:chgData name="Grégory Grin" userId="1e9c2855-0668-48c6-b374-070e3338e25c" providerId="ADAL" clId="{EE4B61E4-B875-46BD-AA27-0F017789ED7D}" dt="2023-10-11T07:25:27.758" v="1223" actId="20577"/>
          <ac:spMkLst>
            <pc:docMk/>
            <pc:sldMk cId="3773274487" sldId="257"/>
            <ac:spMk id="19" creationId="{4F32C7A7-B4B9-A904-3B32-0B4830A34C0E}"/>
          </ac:spMkLst>
        </pc:spChg>
        <pc:picChg chg="del">
          <ac:chgData name="Grégory Grin" userId="1e9c2855-0668-48c6-b374-070e3338e25c" providerId="ADAL" clId="{EE4B61E4-B875-46BD-AA27-0F017789ED7D}" dt="2023-10-11T07:03:58.037" v="2" actId="478"/>
          <ac:picMkLst>
            <pc:docMk/>
            <pc:sldMk cId="3773274487" sldId="257"/>
            <ac:picMk id="4" creationId="{AEF8854F-5023-B7D5-C770-3A359B83A7B9}"/>
          </ac:picMkLst>
        </pc:picChg>
      </pc:sldChg>
      <pc:sldChg chg="setBg">
        <pc:chgData name="Grégory Grin" userId="1e9c2855-0668-48c6-b374-070e3338e25c" providerId="ADAL" clId="{EE4B61E4-B875-46BD-AA27-0F017789ED7D}" dt="2023-10-11T07:27:04.705" v="1237"/>
        <pc:sldMkLst>
          <pc:docMk/>
          <pc:sldMk cId="1303927396" sldId="260"/>
        </pc:sldMkLst>
      </pc:sldChg>
      <pc:sldChg chg="add setBg">
        <pc:chgData name="Grégory Grin" userId="1e9c2855-0668-48c6-b374-070e3338e25c" providerId="ADAL" clId="{EE4B61E4-B875-46BD-AA27-0F017789ED7D}" dt="2023-10-11T07:26:58.154" v="1236"/>
        <pc:sldMkLst>
          <pc:docMk/>
          <pc:sldMk cId="415542446" sldId="264"/>
        </pc:sldMkLst>
      </pc:sldChg>
    </pc:docChg>
  </pc:docChgLst>
  <pc:docChgLst>
    <pc:chgData name="Chassot Christophe" userId="99d3f947-4e56-4dfc-9c69-4e989ba93bf3" providerId="ADAL" clId="{FF988D4B-6653-4D6B-ACC0-56CD91608004}"/>
    <pc:docChg chg="undo custSel modSld">
      <pc:chgData name="Chassot Christophe" userId="99d3f947-4e56-4dfc-9c69-4e989ba93bf3" providerId="ADAL" clId="{FF988D4B-6653-4D6B-ACC0-56CD91608004}" dt="2023-10-12T14:50:34.357" v="1060" actId="20577"/>
      <pc:docMkLst>
        <pc:docMk/>
      </pc:docMkLst>
      <pc:sldChg chg="modSp mod">
        <pc:chgData name="Chassot Christophe" userId="99d3f947-4e56-4dfc-9c69-4e989ba93bf3" providerId="ADAL" clId="{FF988D4B-6653-4D6B-ACC0-56CD91608004}" dt="2023-10-11T07:18:27.697" v="4" actId="403"/>
        <pc:sldMkLst>
          <pc:docMk/>
          <pc:sldMk cId="3773274487" sldId="257"/>
        </pc:sldMkLst>
        <pc:spChg chg="mod">
          <ac:chgData name="Chassot Christophe" userId="99d3f947-4e56-4dfc-9c69-4e989ba93bf3" providerId="ADAL" clId="{FF988D4B-6653-4D6B-ACC0-56CD91608004}" dt="2023-10-11T07:18:27.697" v="4" actId="403"/>
          <ac:spMkLst>
            <pc:docMk/>
            <pc:sldMk cId="3773274487" sldId="257"/>
            <ac:spMk id="5" creationId="{BCE06675-13F3-5013-52A7-51CDCD107414}"/>
          </ac:spMkLst>
        </pc:spChg>
      </pc:sldChg>
      <pc:sldChg chg="modSp mod">
        <pc:chgData name="Chassot Christophe" userId="99d3f947-4e56-4dfc-9c69-4e989ba93bf3" providerId="ADAL" clId="{FF988D4B-6653-4D6B-ACC0-56CD91608004}" dt="2023-10-12T14:48:15.365" v="1055" actId="20577"/>
        <pc:sldMkLst>
          <pc:docMk/>
          <pc:sldMk cId="1154503147" sldId="259"/>
        </pc:sldMkLst>
        <pc:spChg chg="mod">
          <ac:chgData name="Chassot Christophe" userId="99d3f947-4e56-4dfc-9c69-4e989ba93bf3" providerId="ADAL" clId="{FF988D4B-6653-4D6B-ACC0-56CD91608004}" dt="2023-10-12T14:30:24.018" v="397" actId="20577"/>
          <ac:spMkLst>
            <pc:docMk/>
            <pc:sldMk cId="1154503147" sldId="259"/>
            <ac:spMk id="3" creationId="{B375CD01-D4AD-E7F2-7B21-11ED6F241BFB}"/>
          </ac:spMkLst>
        </pc:spChg>
        <pc:spChg chg="mod">
          <ac:chgData name="Chassot Christophe" userId="99d3f947-4e56-4dfc-9c69-4e989ba93bf3" providerId="ADAL" clId="{FF988D4B-6653-4D6B-ACC0-56CD91608004}" dt="2023-10-12T14:48:15.365" v="1055" actId="20577"/>
          <ac:spMkLst>
            <pc:docMk/>
            <pc:sldMk cId="1154503147" sldId="259"/>
            <ac:spMk id="6" creationId="{CFB3FE42-05E5-3E28-032C-085BACA2D0BD}"/>
          </ac:spMkLst>
        </pc:spChg>
      </pc:sldChg>
      <pc:sldChg chg="addSp delSp modSp mod addCm">
        <pc:chgData name="Chassot Christophe" userId="99d3f947-4e56-4dfc-9c69-4e989ba93bf3" providerId="ADAL" clId="{FF988D4B-6653-4D6B-ACC0-56CD91608004}" dt="2023-10-12T14:48:04.421" v="1054" actId="478"/>
        <pc:sldMkLst>
          <pc:docMk/>
          <pc:sldMk cId="1303927396" sldId="260"/>
        </pc:sldMkLst>
        <pc:spChg chg="add del mod">
          <ac:chgData name="Chassot Christophe" userId="99d3f947-4e56-4dfc-9c69-4e989ba93bf3" providerId="ADAL" clId="{FF988D4B-6653-4D6B-ACC0-56CD91608004}" dt="2023-10-11T11:38:29.145" v="9" actId="478"/>
          <ac:spMkLst>
            <pc:docMk/>
            <pc:sldMk cId="1303927396" sldId="260"/>
            <ac:spMk id="2" creationId="{A091C415-8347-5159-63EC-38151352B36B}"/>
          </ac:spMkLst>
        </pc:spChg>
        <pc:spChg chg="add del">
          <ac:chgData name="Chassot Christophe" userId="99d3f947-4e56-4dfc-9c69-4e989ba93bf3" providerId="ADAL" clId="{FF988D4B-6653-4D6B-ACC0-56CD91608004}" dt="2023-10-11T11:40:36.771" v="53" actId="478"/>
          <ac:spMkLst>
            <pc:docMk/>
            <pc:sldMk cId="1303927396" sldId="260"/>
            <ac:spMk id="3" creationId="{F76401C3-AD47-4AB1-47CA-487A956C715C}"/>
          </ac:spMkLst>
        </pc:spChg>
        <pc:spChg chg="add del mod">
          <ac:chgData name="Chassot Christophe" userId="99d3f947-4e56-4dfc-9c69-4e989ba93bf3" providerId="ADAL" clId="{FF988D4B-6653-4D6B-ACC0-56CD91608004}" dt="2023-10-11T11:38:29.145" v="9" actId="478"/>
          <ac:spMkLst>
            <pc:docMk/>
            <pc:sldMk cId="1303927396" sldId="260"/>
            <ac:spMk id="5" creationId="{77EDCF6F-8485-7D1E-350F-53FFF6A5F7B1}"/>
          </ac:spMkLst>
        </pc:spChg>
        <pc:spChg chg="add mod ord">
          <ac:chgData name="Chassot Christophe" userId="99d3f947-4e56-4dfc-9c69-4e989ba93bf3" providerId="ADAL" clId="{FF988D4B-6653-4D6B-ACC0-56CD91608004}" dt="2023-10-11T11:41:07.108" v="163" actId="20577"/>
          <ac:spMkLst>
            <pc:docMk/>
            <pc:sldMk cId="1303927396" sldId="260"/>
            <ac:spMk id="6" creationId="{33B72D07-1FC3-2946-1530-4B459D2F2112}"/>
          </ac:spMkLst>
        </pc:spChg>
        <pc:spChg chg="mod">
          <ac:chgData name="Chassot Christophe" userId="99d3f947-4e56-4dfc-9c69-4e989ba93bf3" providerId="ADAL" clId="{FF988D4B-6653-4D6B-ACC0-56CD91608004}" dt="2023-10-12T14:47:35.402" v="1048" actId="113"/>
          <ac:spMkLst>
            <pc:docMk/>
            <pc:sldMk cId="1303927396" sldId="260"/>
            <ac:spMk id="7" creationId="{78FBFC86-BDAA-D6E8-3AAA-41FF7770C953}"/>
          </ac:spMkLst>
        </pc:spChg>
        <pc:spChg chg="add del mod">
          <ac:chgData name="Chassot Christophe" userId="99d3f947-4e56-4dfc-9c69-4e989ba93bf3" providerId="ADAL" clId="{FF988D4B-6653-4D6B-ACC0-56CD91608004}" dt="2023-10-11T11:40:39.751" v="56" actId="478"/>
          <ac:spMkLst>
            <pc:docMk/>
            <pc:sldMk cId="1303927396" sldId="260"/>
            <ac:spMk id="8" creationId="{62D0B7AB-C4D0-7798-D772-FA07ED04AB1E}"/>
          </ac:spMkLst>
        </pc:spChg>
        <pc:spChg chg="add del mod">
          <ac:chgData name="Chassot Christophe" userId="99d3f947-4e56-4dfc-9c69-4e989ba93bf3" providerId="ADAL" clId="{FF988D4B-6653-4D6B-ACC0-56CD91608004}" dt="2023-10-12T14:48:04.421" v="1054" actId="478"/>
          <ac:spMkLst>
            <pc:docMk/>
            <pc:sldMk cId="1303927396" sldId="260"/>
            <ac:spMk id="9" creationId="{FEDB22F0-0610-BBD5-FAC7-BEC23889F832}"/>
          </ac:spMkLst>
        </pc:spChg>
        <pc:spChg chg="add del mod">
          <ac:chgData name="Chassot Christophe" userId="99d3f947-4e56-4dfc-9c69-4e989ba93bf3" providerId="ADAL" clId="{FF988D4B-6653-4D6B-ACC0-56CD91608004}" dt="2023-10-11T11:40:41.155" v="57" actId="478"/>
          <ac:spMkLst>
            <pc:docMk/>
            <pc:sldMk cId="1303927396" sldId="260"/>
            <ac:spMk id="10" creationId="{77178EFA-85F7-840D-DB91-323EA1526E1B}"/>
          </ac:spMkLst>
        </pc:spChg>
        <pc:spChg chg="add del mod">
          <ac:chgData name="Chassot Christophe" userId="99d3f947-4e56-4dfc-9c69-4e989ba93bf3" providerId="ADAL" clId="{FF988D4B-6653-4D6B-ACC0-56CD91608004}" dt="2023-10-11T11:39:05.940" v="16"/>
          <ac:spMkLst>
            <pc:docMk/>
            <pc:sldMk cId="1303927396" sldId="260"/>
            <ac:spMk id="11" creationId="{3708642B-9351-AE1A-7A53-116B9B644CB8}"/>
          </ac:spMkLst>
        </pc:spChg>
        <pc:extLst>
          <p:ext xmlns:p="http://schemas.openxmlformats.org/presentationml/2006/main" uri="{D6D511B9-2390-475A-947B-AFAB55BFBCF1}">
            <pc226:cmChg xmlns:pc226="http://schemas.microsoft.com/office/powerpoint/2022/06/main/command" chg="add">
              <pc226:chgData name="Chassot Christophe" userId="99d3f947-4e56-4dfc-9c69-4e989ba93bf3" providerId="ADAL" clId="{FF988D4B-6653-4D6B-ACC0-56CD91608004}" dt="2023-10-12T14:45:03.562" v="907"/>
              <pc2:cmMkLst xmlns:pc2="http://schemas.microsoft.com/office/powerpoint/2019/9/main/command">
                <pc:docMk/>
                <pc:sldMk cId="1303927396" sldId="260"/>
                <pc2:cmMk id="{6AFF361F-CBB5-4C41-996C-6B25CFE8598B}"/>
              </pc2:cmMkLst>
            </pc226:cmChg>
          </p:ext>
        </pc:extLst>
      </pc:sldChg>
      <pc:sldChg chg="modSp mod">
        <pc:chgData name="Chassot Christophe" userId="99d3f947-4e56-4dfc-9c69-4e989ba93bf3" providerId="ADAL" clId="{FF988D4B-6653-4D6B-ACC0-56CD91608004}" dt="2023-10-12T14:50:34.357" v="1060" actId="20577"/>
        <pc:sldMkLst>
          <pc:docMk/>
          <pc:sldMk cId="4113397751" sldId="261"/>
        </pc:sldMkLst>
        <pc:spChg chg="mod">
          <ac:chgData name="Chassot Christophe" userId="99d3f947-4e56-4dfc-9c69-4e989ba93bf3" providerId="ADAL" clId="{FF988D4B-6653-4D6B-ACC0-56CD91608004}" dt="2023-10-12T14:35:05.961" v="532" actId="6549"/>
          <ac:spMkLst>
            <pc:docMk/>
            <pc:sldMk cId="4113397751" sldId="261"/>
            <ac:spMk id="3" creationId="{1ADB4B24-B7A0-E807-A2CF-6A762BC22EB2}"/>
          </ac:spMkLst>
        </pc:spChg>
        <pc:spChg chg="mod">
          <ac:chgData name="Chassot Christophe" userId="99d3f947-4e56-4dfc-9c69-4e989ba93bf3" providerId="ADAL" clId="{FF988D4B-6653-4D6B-ACC0-56CD91608004}" dt="2023-10-12T14:50:34.357" v="1060" actId="20577"/>
          <ac:spMkLst>
            <pc:docMk/>
            <pc:sldMk cId="4113397751" sldId="261"/>
            <ac:spMk id="9" creationId="{FEDB22F0-0610-BBD5-FAC7-BEC23889F832}"/>
          </ac:spMkLst>
        </pc:spChg>
      </pc:sldChg>
      <pc:sldChg chg="modSp mod">
        <pc:chgData name="Chassot Christophe" userId="99d3f947-4e56-4dfc-9c69-4e989ba93bf3" providerId="ADAL" clId="{FF988D4B-6653-4D6B-ACC0-56CD91608004}" dt="2023-10-12T14:36:56.653" v="621" actId="20577"/>
        <pc:sldMkLst>
          <pc:docMk/>
          <pc:sldMk cId="117548534" sldId="262"/>
        </pc:sldMkLst>
        <pc:spChg chg="mod">
          <ac:chgData name="Chassot Christophe" userId="99d3f947-4e56-4dfc-9c69-4e989ba93bf3" providerId="ADAL" clId="{FF988D4B-6653-4D6B-ACC0-56CD91608004}" dt="2023-10-12T14:36:32.184" v="603" actId="6549"/>
          <ac:spMkLst>
            <pc:docMk/>
            <pc:sldMk cId="117548534" sldId="262"/>
            <ac:spMk id="3" creationId="{1ADB4B24-B7A0-E807-A2CF-6A762BC22EB2}"/>
          </ac:spMkLst>
        </pc:spChg>
        <pc:spChg chg="mod">
          <ac:chgData name="Chassot Christophe" userId="99d3f947-4e56-4dfc-9c69-4e989ba93bf3" providerId="ADAL" clId="{FF988D4B-6653-4D6B-ACC0-56CD91608004}" dt="2023-10-12T14:36:56.653" v="621" actId="20577"/>
          <ac:spMkLst>
            <pc:docMk/>
            <pc:sldMk cId="117548534" sldId="262"/>
            <ac:spMk id="6" creationId="{3874E5F1-8455-DD06-8C38-FEAEF9EA6993}"/>
          </ac:spMkLst>
        </pc:spChg>
      </pc:sldChg>
      <pc:sldChg chg="modSp mod">
        <pc:chgData name="Chassot Christophe" userId="99d3f947-4e56-4dfc-9c69-4e989ba93bf3" providerId="ADAL" clId="{FF988D4B-6653-4D6B-ACC0-56CD91608004}" dt="2023-10-12T14:39:18.974" v="786" actId="20577"/>
        <pc:sldMkLst>
          <pc:docMk/>
          <pc:sldMk cId="2693531698" sldId="263"/>
        </pc:sldMkLst>
        <pc:spChg chg="mod">
          <ac:chgData name="Chassot Christophe" userId="99d3f947-4e56-4dfc-9c69-4e989ba93bf3" providerId="ADAL" clId="{FF988D4B-6653-4D6B-ACC0-56CD91608004}" dt="2023-10-12T14:38:19.877" v="693" actId="20577"/>
          <ac:spMkLst>
            <pc:docMk/>
            <pc:sldMk cId="2693531698" sldId="263"/>
            <ac:spMk id="3" creationId="{1ADB4B24-B7A0-E807-A2CF-6A762BC22EB2}"/>
          </ac:spMkLst>
        </pc:spChg>
        <pc:spChg chg="mod">
          <ac:chgData name="Chassot Christophe" userId="99d3f947-4e56-4dfc-9c69-4e989ba93bf3" providerId="ADAL" clId="{FF988D4B-6653-4D6B-ACC0-56CD91608004}" dt="2023-10-12T14:39:18.974" v="786" actId="20577"/>
          <ac:spMkLst>
            <pc:docMk/>
            <pc:sldMk cId="2693531698" sldId="263"/>
            <ac:spMk id="13" creationId="{3B074815-3F15-E83A-BE85-A0A71DDB3537}"/>
          </ac:spMkLst>
        </pc:spChg>
      </pc:sldChg>
      <pc:sldChg chg="modSp mod">
        <pc:chgData name="Chassot Christophe" userId="99d3f947-4e56-4dfc-9c69-4e989ba93bf3" providerId="ADAL" clId="{FF988D4B-6653-4D6B-ACC0-56CD91608004}" dt="2023-10-12T14:29:19.488" v="359" actId="20577"/>
        <pc:sldMkLst>
          <pc:docMk/>
          <pc:sldMk cId="415542446" sldId="264"/>
        </pc:sldMkLst>
        <pc:spChg chg="mod">
          <ac:chgData name="Chassot Christophe" userId="99d3f947-4e56-4dfc-9c69-4e989ba93bf3" providerId="ADAL" clId="{FF988D4B-6653-4D6B-ACC0-56CD91608004}" dt="2023-10-12T14:29:19.488" v="359" actId="20577"/>
          <ac:spMkLst>
            <pc:docMk/>
            <pc:sldMk cId="415542446" sldId="264"/>
            <ac:spMk id="6" creationId="{CFB3FE42-05E5-3E28-032C-085BACA2D0BD}"/>
          </ac:spMkLst>
        </pc:spChg>
        <pc:spChg chg="mod">
          <ac:chgData name="Chassot Christophe" userId="99d3f947-4e56-4dfc-9c69-4e989ba93bf3" providerId="ADAL" clId="{FF988D4B-6653-4D6B-ACC0-56CD91608004}" dt="2023-10-12T14:29:04.563" v="345" actId="20577"/>
          <ac:spMkLst>
            <pc:docMk/>
            <pc:sldMk cId="415542446" sldId="264"/>
            <ac:spMk id="8" creationId="{C1582C89-8520-A09C-01FC-C71421C7A0ED}"/>
          </ac:spMkLst>
        </pc:spChg>
      </pc:sldChg>
      <pc:sldChg chg="modSp mod">
        <pc:chgData name="Chassot Christophe" userId="99d3f947-4e56-4dfc-9c69-4e989ba93bf3" providerId="ADAL" clId="{FF988D4B-6653-4D6B-ACC0-56CD91608004}" dt="2023-10-12T14:41:25.837" v="858" actId="20577"/>
        <pc:sldMkLst>
          <pc:docMk/>
          <pc:sldMk cId="1900382645" sldId="265"/>
        </pc:sldMkLst>
        <pc:spChg chg="mod">
          <ac:chgData name="Chassot Christophe" userId="99d3f947-4e56-4dfc-9c69-4e989ba93bf3" providerId="ADAL" clId="{FF988D4B-6653-4D6B-ACC0-56CD91608004}" dt="2023-10-12T14:39:52.591" v="805" actId="20577"/>
          <ac:spMkLst>
            <pc:docMk/>
            <pc:sldMk cId="1900382645" sldId="265"/>
            <ac:spMk id="6" creationId="{3874E5F1-8455-DD06-8C38-FEAEF9EA6993}"/>
          </ac:spMkLst>
        </pc:spChg>
        <pc:spChg chg="mod">
          <ac:chgData name="Chassot Christophe" userId="99d3f947-4e56-4dfc-9c69-4e989ba93bf3" providerId="ADAL" clId="{FF988D4B-6653-4D6B-ACC0-56CD91608004}" dt="2023-10-12T14:41:25.837" v="858" actId="20577"/>
          <ac:spMkLst>
            <pc:docMk/>
            <pc:sldMk cId="1900382645" sldId="265"/>
            <ac:spMk id="8" creationId="{717AE2E9-0A23-2A81-681F-C78381841AD3}"/>
          </ac:spMkLst>
        </pc:spChg>
      </pc:sldChg>
    </pc:docChg>
  </pc:docChgLst>
  <pc:docChgLst>
    <pc:chgData name="Antoine Ebel" userId="82993521-4409-4dbf-8b7f-e90716302930" providerId="ADAL" clId="{8F403C1A-E944-684A-BB91-F160B38C9A51}"/>
    <pc:docChg chg="undo custSel modSld">
      <pc:chgData name="Antoine Ebel" userId="82993521-4409-4dbf-8b7f-e90716302930" providerId="ADAL" clId="{8F403C1A-E944-684A-BB91-F160B38C9A51}" dt="2023-10-18T06:29:00.571" v="545" actId="14100"/>
      <pc:docMkLst>
        <pc:docMk/>
      </pc:docMkLst>
      <pc:sldChg chg="modSp mod delCm modCm">
        <pc:chgData name="Antoine Ebel" userId="82993521-4409-4dbf-8b7f-e90716302930" providerId="ADAL" clId="{8F403C1A-E944-684A-BB91-F160B38C9A51}" dt="2023-10-18T05:37:42.808" v="540" actId="20577"/>
        <pc:sldMkLst>
          <pc:docMk/>
          <pc:sldMk cId="1154503147" sldId="259"/>
        </pc:sldMkLst>
        <pc:spChg chg="mod">
          <ac:chgData name="Antoine Ebel" userId="82993521-4409-4dbf-8b7f-e90716302930" providerId="ADAL" clId="{8F403C1A-E944-684A-BB91-F160B38C9A51}" dt="2023-10-13T14:01:02.154" v="254" actId="20577"/>
          <ac:spMkLst>
            <pc:docMk/>
            <pc:sldMk cId="1154503147" sldId="259"/>
            <ac:spMk id="3" creationId="{B375CD01-D4AD-E7F2-7B21-11ED6F241BFB}"/>
          </ac:spMkLst>
        </pc:spChg>
        <pc:spChg chg="mod">
          <ac:chgData name="Antoine Ebel" userId="82993521-4409-4dbf-8b7f-e90716302930" providerId="ADAL" clId="{8F403C1A-E944-684A-BB91-F160B38C9A51}" dt="2023-10-18T05:37:42.808" v="540" actId="20577"/>
          <ac:spMkLst>
            <pc:docMk/>
            <pc:sldMk cId="1154503147" sldId="259"/>
            <ac:spMk id="6" creationId="{CFB3FE42-05E5-3E28-032C-085BACA2D0BD}"/>
          </ac:spMkLst>
        </pc:spChg>
        <pc:extLst>
          <p:ext xmlns:p="http://schemas.openxmlformats.org/presentationml/2006/main" uri="{D6D511B9-2390-475A-947B-AFAB55BFBCF1}">
            <pc226:cmChg xmlns:pc226="http://schemas.microsoft.com/office/powerpoint/2022/06/main/command" chg="del mod">
              <pc226:chgData name="Antoine Ebel" userId="82993521-4409-4dbf-8b7f-e90716302930" providerId="ADAL" clId="{8F403C1A-E944-684A-BB91-F160B38C9A51}" dt="2023-10-13T14:01:06.933" v="255"/>
              <pc2:cmMkLst xmlns:pc2="http://schemas.microsoft.com/office/powerpoint/2019/9/main/command">
                <pc:docMk/>
                <pc:sldMk cId="1154503147" sldId="259"/>
                <pc2:cmMk id="{0D7D6B48-927C-40A0-9FA2-5B0CCD15E973}"/>
              </pc2:cmMkLst>
            </pc226:cmChg>
            <pc226:cmChg xmlns:pc226="http://schemas.microsoft.com/office/powerpoint/2022/06/main/command" chg="del">
              <pc226:chgData name="Antoine Ebel" userId="82993521-4409-4dbf-8b7f-e90716302930" providerId="ADAL" clId="{8F403C1A-E944-684A-BB91-F160B38C9A51}" dt="2023-10-13T14:01:40.216" v="263"/>
              <pc2:cmMkLst xmlns:pc2="http://schemas.microsoft.com/office/powerpoint/2019/9/main/command">
                <pc:docMk/>
                <pc:sldMk cId="1154503147" sldId="259"/>
                <pc2:cmMk id="{422385DA-C3BE-495B-82C6-AF90606877F4}"/>
              </pc2:cmMkLst>
            </pc226:cmChg>
          </p:ext>
        </pc:extLst>
      </pc:sldChg>
      <pc:sldChg chg="modSp mod delCm modCm">
        <pc:chgData name="Antoine Ebel" userId="82993521-4409-4dbf-8b7f-e90716302930" providerId="ADAL" clId="{8F403C1A-E944-684A-BB91-F160B38C9A51}" dt="2023-10-18T05:27:44.402" v="539" actId="1038"/>
        <pc:sldMkLst>
          <pc:docMk/>
          <pc:sldMk cId="1303927396" sldId="260"/>
        </pc:sldMkLst>
        <pc:spChg chg="mod">
          <ac:chgData name="Antoine Ebel" userId="82993521-4409-4dbf-8b7f-e90716302930" providerId="ADAL" clId="{8F403C1A-E944-684A-BB91-F160B38C9A51}" dt="2023-10-13T14:07:35.389" v="439" actId="14100"/>
          <ac:spMkLst>
            <pc:docMk/>
            <pc:sldMk cId="1303927396" sldId="260"/>
            <ac:spMk id="7" creationId="{78FBFC86-BDAA-D6E8-3AAA-41FF7770C953}"/>
          </ac:spMkLst>
        </pc:spChg>
        <pc:spChg chg="mod">
          <ac:chgData name="Antoine Ebel" userId="82993521-4409-4dbf-8b7f-e90716302930" providerId="ADAL" clId="{8F403C1A-E944-684A-BB91-F160B38C9A51}" dt="2023-10-18T05:27:44.402" v="539" actId="1038"/>
          <ac:spMkLst>
            <pc:docMk/>
            <pc:sldMk cId="1303927396" sldId="260"/>
            <ac:spMk id="14" creationId="{AAD37F91-FA5F-87C9-6F1D-D2BA95797BB7}"/>
          </ac:spMkLst>
        </pc:spChg>
        <pc:spChg chg="mod">
          <ac:chgData name="Antoine Ebel" userId="82993521-4409-4dbf-8b7f-e90716302930" providerId="ADAL" clId="{8F403C1A-E944-684A-BB91-F160B38C9A51}" dt="2023-10-18T05:27:44.402" v="539" actId="1038"/>
          <ac:spMkLst>
            <pc:docMk/>
            <pc:sldMk cId="1303927396" sldId="260"/>
            <ac:spMk id="15" creationId="{923A94A8-2FCA-D42E-5795-417E3731E721}"/>
          </ac:spMkLst>
        </pc:spChg>
        <pc:spChg chg="mod">
          <ac:chgData name="Antoine Ebel" userId="82993521-4409-4dbf-8b7f-e90716302930" providerId="ADAL" clId="{8F403C1A-E944-684A-BB91-F160B38C9A51}" dt="2023-10-18T05:27:44.402" v="539" actId="1038"/>
          <ac:spMkLst>
            <pc:docMk/>
            <pc:sldMk cId="1303927396" sldId="260"/>
            <ac:spMk id="16" creationId="{D1FD81BD-8798-4A4D-216C-5278F77030A0}"/>
          </ac:spMkLst>
        </pc:spChg>
        <pc:spChg chg="mod">
          <ac:chgData name="Antoine Ebel" userId="82993521-4409-4dbf-8b7f-e90716302930" providerId="ADAL" clId="{8F403C1A-E944-684A-BB91-F160B38C9A51}" dt="2023-10-18T05:27:44.402" v="539" actId="1038"/>
          <ac:spMkLst>
            <pc:docMk/>
            <pc:sldMk cId="1303927396" sldId="260"/>
            <ac:spMk id="17" creationId="{CF5B145B-0F10-0AA1-6350-3768125D744E}"/>
          </ac:spMkLst>
        </pc:spChg>
        <pc:spChg chg="mod">
          <ac:chgData name="Antoine Ebel" userId="82993521-4409-4dbf-8b7f-e90716302930" providerId="ADAL" clId="{8F403C1A-E944-684A-BB91-F160B38C9A51}" dt="2023-10-18T05:27:44.402" v="539" actId="1038"/>
          <ac:spMkLst>
            <pc:docMk/>
            <pc:sldMk cId="1303927396" sldId="260"/>
            <ac:spMk id="18" creationId="{D9E6DDAE-DBEB-2300-C843-80320EA8F16E}"/>
          </ac:spMkLst>
        </pc:spChg>
        <pc:spChg chg="mod">
          <ac:chgData name="Antoine Ebel" userId="82993521-4409-4dbf-8b7f-e90716302930" providerId="ADAL" clId="{8F403C1A-E944-684A-BB91-F160B38C9A51}" dt="2023-10-18T05:27:44.402" v="539" actId="1038"/>
          <ac:spMkLst>
            <pc:docMk/>
            <pc:sldMk cId="1303927396" sldId="260"/>
            <ac:spMk id="19" creationId="{48A0021B-9DED-076D-CE74-51F9A71D4DD2}"/>
          </ac:spMkLst>
        </pc:spChg>
        <pc:extLst>
          <p:ext xmlns:p="http://schemas.openxmlformats.org/presentationml/2006/main" uri="{D6D511B9-2390-475A-947B-AFAB55BFBCF1}">
            <pc226:cmChg xmlns:pc226="http://schemas.microsoft.com/office/powerpoint/2022/06/main/command" chg="del mod">
              <pc226:chgData name="Antoine Ebel" userId="82993521-4409-4dbf-8b7f-e90716302930" providerId="ADAL" clId="{8F403C1A-E944-684A-BB91-F160B38C9A51}" dt="2023-10-18T05:01:36.727" v="537"/>
              <pc2:cmMkLst xmlns:pc2="http://schemas.microsoft.com/office/powerpoint/2019/9/main/command">
                <pc:docMk/>
                <pc:sldMk cId="1303927396" sldId="260"/>
                <pc2:cmMk id="{25C61D45-CB00-4AF7-B556-6DADD0046D38}"/>
              </pc2:cmMkLst>
              <pc226:cmRplyChg chg="add">
                <pc226:chgData name="Antoine Ebel" userId="82993521-4409-4dbf-8b7f-e90716302930" providerId="ADAL" clId="{8F403C1A-E944-684A-BB91-F160B38C9A51}" dt="2023-10-13T14:08:53.276" v="441"/>
                <pc2:cmRplyMkLst xmlns:pc2="http://schemas.microsoft.com/office/powerpoint/2019/9/main/command">
                  <pc:docMk/>
                  <pc:sldMk cId="1303927396" sldId="260"/>
                  <pc2:cmMk id="{25C61D45-CB00-4AF7-B556-6DADD0046D38}"/>
                  <pc2:cmRplyMk id="{C2EE6320-109F-A948-9F0C-99BB09B6C3CD}"/>
                </pc2:cmRplyMkLst>
              </pc226:cmRplyChg>
            </pc226:cmChg>
            <pc226:cmChg xmlns:pc226="http://schemas.microsoft.com/office/powerpoint/2022/06/main/command" chg="del">
              <pc226:chgData name="Antoine Ebel" userId="82993521-4409-4dbf-8b7f-e90716302930" providerId="ADAL" clId="{8F403C1A-E944-684A-BB91-F160B38C9A51}" dt="2023-10-13T14:07:42.165" v="440"/>
              <pc2:cmMkLst xmlns:pc2="http://schemas.microsoft.com/office/powerpoint/2019/9/main/command">
                <pc:docMk/>
                <pc:sldMk cId="1303927396" sldId="260"/>
                <pc2:cmMk id="{5168EB4D-E489-48FC-AE05-1E46CDAA3222}"/>
              </pc2:cmMkLst>
            </pc226:cmChg>
          </p:ext>
        </pc:extLst>
      </pc:sldChg>
      <pc:sldChg chg="addSp delSp modSp mod delCm">
        <pc:chgData name="Antoine Ebel" userId="82993521-4409-4dbf-8b7f-e90716302930" providerId="ADAL" clId="{8F403C1A-E944-684A-BB91-F160B38C9A51}" dt="2023-10-18T06:29:00.571" v="545" actId="14100"/>
        <pc:sldMkLst>
          <pc:docMk/>
          <pc:sldMk cId="117548534" sldId="262"/>
        </pc:sldMkLst>
        <pc:spChg chg="mod">
          <ac:chgData name="Antoine Ebel" userId="82993521-4409-4dbf-8b7f-e90716302930" providerId="ADAL" clId="{8F403C1A-E944-684A-BB91-F160B38C9A51}" dt="2023-10-13T14:10:30.268" v="535" actId="20577"/>
          <ac:spMkLst>
            <pc:docMk/>
            <pc:sldMk cId="117548534" sldId="262"/>
            <ac:spMk id="3" creationId="{1ADB4B24-B7A0-E807-A2CF-6A762BC22EB2}"/>
          </ac:spMkLst>
        </pc:spChg>
        <pc:picChg chg="del">
          <ac:chgData name="Antoine Ebel" userId="82993521-4409-4dbf-8b7f-e90716302930" providerId="ADAL" clId="{8F403C1A-E944-684A-BB91-F160B38C9A51}" dt="2023-10-18T06:28:50.296" v="541" actId="478"/>
          <ac:picMkLst>
            <pc:docMk/>
            <pc:sldMk cId="117548534" sldId="262"/>
            <ac:picMk id="4" creationId="{DDCFE21F-E9F9-4DA3-EA44-057827596D5C}"/>
          </ac:picMkLst>
        </pc:picChg>
        <pc:picChg chg="add mod">
          <ac:chgData name="Antoine Ebel" userId="82993521-4409-4dbf-8b7f-e90716302930" providerId="ADAL" clId="{8F403C1A-E944-684A-BB91-F160B38C9A51}" dt="2023-10-18T06:29:00.571" v="545" actId="14100"/>
          <ac:picMkLst>
            <pc:docMk/>
            <pc:sldMk cId="117548534" sldId="262"/>
            <ac:picMk id="7" creationId="{7AD9DF9A-3849-05E4-34F6-2624AE44EA16}"/>
          </ac:picMkLst>
        </pc:picChg>
        <pc:extLst>
          <p:ext xmlns:p="http://schemas.openxmlformats.org/presentationml/2006/main" uri="{D6D511B9-2390-475A-947B-AFAB55BFBCF1}">
            <pc226:cmChg xmlns:pc226="http://schemas.microsoft.com/office/powerpoint/2022/06/main/command" chg="del">
              <pc226:chgData name="Antoine Ebel" userId="82993521-4409-4dbf-8b7f-e90716302930" providerId="ADAL" clId="{8F403C1A-E944-684A-BB91-F160B38C9A51}" dt="2023-10-13T14:10:38.764" v="536"/>
              <pc2:cmMkLst xmlns:pc2="http://schemas.microsoft.com/office/powerpoint/2019/9/main/command">
                <pc:docMk/>
                <pc:sldMk cId="117548534" sldId="262"/>
                <pc2:cmMk id="{FE563147-9989-4EC3-BA59-23FD827CE5BC}"/>
              </pc2:cmMkLst>
            </pc226:cmChg>
          </p:ext>
        </pc:extLst>
      </pc:sldChg>
      <pc:sldChg chg="modSp mod delCm modCm">
        <pc:chgData name="Antoine Ebel" userId="82993521-4409-4dbf-8b7f-e90716302930" providerId="ADAL" clId="{8F403C1A-E944-684A-BB91-F160B38C9A51}" dt="2023-10-13T14:00:08.632" v="226"/>
        <pc:sldMkLst>
          <pc:docMk/>
          <pc:sldMk cId="415542446" sldId="264"/>
        </pc:sldMkLst>
        <pc:spChg chg="mod">
          <ac:chgData name="Antoine Ebel" userId="82993521-4409-4dbf-8b7f-e90716302930" providerId="ADAL" clId="{8F403C1A-E944-684A-BB91-F160B38C9A51}" dt="2023-10-13T13:59:50.137" v="225" actId="20577"/>
          <ac:spMkLst>
            <pc:docMk/>
            <pc:sldMk cId="415542446" sldId="264"/>
            <ac:spMk id="6" creationId="{CFB3FE42-05E5-3E28-032C-085BACA2D0BD}"/>
          </ac:spMkLst>
        </pc:spChg>
        <pc:spChg chg="mod">
          <ac:chgData name="Antoine Ebel" userId="82993521-4409-4dbf-8b7f-e90716302930" providerId="ADAL" clId="{8F403C1A-E944-684A-BB91-F160B38C9A51}" dt="2023-10-13T13:57:17.225" v="191" actId="14100"/>
          <ac:spMkLst>
            <pc:docMk/>
            <pc:sldMk cId="415542446" sldId="264"/>
            <ac:spMk id="8" creationId="{C1582C89-8520-A09C-01FC-C71421C7A0ED}"/>
          </ac:spMkLst>
        </pc:spChg>
        <pc:extLst>
          <p:ext xmlns:p="http://schemas.openxmlformats.org/presentationml/2006/main" uri="{D6D511B9-2390-475A-947B-AFAB55BFBCF1}">
            <pc226:cmChg xmlns:pc226="http://schemas.microsoft.com/office/powerpoint/2022/06/main/command" chg="del mod">
              <pc226:chgData name="Antoine Ebel" userId="82993521-4409-4dbf-8b7f-e90716302930" providerId="ADAL" clId="{8F403C1A-E944-684A-BB91-F160B38C9A51}" dt="2023-10-13T13:57:36.225" v="193"/>
              <pc2:cmMkLst xmlns:pc2="http://schemas.microsoft.com/office/powerpoint/2019/9/main/command">
                <pc:docMk/>
                <pc:sldMk cId="415542446" sldId="264"/>
                <pc2:cmMk id="{B3AE2151-4B66-4089-B889-7214509DDF75}"/>
              </pc2:cmMkLst>
            </pc226:cmChg>
            <pc226:cmChg xmlns:pc226="http://schemas.microsoft.com/office/powerpoint/2022/06/main/command" chg="del">
              <pc226:chgData name="Antoine Ebel" userId="82993521-4409-4dbf-8b7f-e90716302930" providerId="ADAL" clId="{8F403C1A-E944-684A-BB91-F160B38C9A51}" dt="2023-10-13T14:00:08.632" v="226"/>
              <pc2:cmMkLst xmlns:pc2="http://schemas.microsoft.com/office/powerpoint/2019/9/main/command">
                <pc:docMk/>
                <pc:sldMk cId="415542446" sldId="264"/>
                <pc2:cmMk id="{C1E28A63-3775-412D-96C3-772752757195}"/>
              </pc2:cmMkLst>
            </pc226:cmChg>
          </p:ext>
        </pc:extLst>
      </pc:sldChg>
    </pc:docChg>
  </pc:docChgLst>
  <pc:docChgLst>
    <pc:chgData name="Antoine Ebel" userId="82993521-4409-4dbf-8b7f-e90716302930" providerId="ADAL" clId="{328B5032-E4C9-DE4B-8D84-1DD538004DCC}"/>
    <pc:docChg chg="undo custSel modSld">
      <pc:chgData name="Antoine Ebel" userId="82993521-4409-4dbf-8b7f-e90716302930" providerId="ADAL" clId="{328B5032-E4C9-DE4B-8D84-1DD538004DCC}" dt="2023-10-13T09:29:31.145" v="873" actId="11"/>
      <pc:docMkLst>
        <pc:docMk/>
      </pc:docMkLst>
      <pc:sldChg chg="modSp mod">
        <pc:chgData name="Antoine Ebel" userId="82993521-4409-4dbf-8b7f-e90716302930" providerId="ADAL" clId="{328B5032-E4C9-DE4B-8D84-1DD538004DCC}" dt="2023-10-13T09:08:32.859" v="863" actId="14100"/>
        <pc:sldMkLst>
          <pc:docMk/>
          <pc:sldMk cId="1154503147" sldId="259"/>
        </pc:sldMkLst>
        <pc:spChg chg="mod">
          <ac:chgData name="Antoine Ebel" userId="82993521-4409-4dbf-8b7f-e90716302930" providerId="ADAL" clId="{328B5032-E4C9-DE4B-8D84-1DD538004DCC}" dt="2023-10-13T08:35:32.658" v="190" actId="1036"/>
          <ac:spMkLst>
            <pc:docMk/>
            <pc:sldMk cId="1154503147" sldId="259"/>
            <ac:spMk id="3" creationId="{B375CD01-D4AD-E7F2-7B21-11ED6F241BFB}"/>
          </ac:spMkLst>
        </pc:spChg>
        <pc:spChg chg="mod">
          <ac:chgData name="Antoine Ebel" userId="82993521-4409-4dbf-8b7f-e90716302930" providerId="ADAL" clId="{328B5032-E4C9-DE4B-8D84-1DD538004DCC}" dt="2023-10-13T09:08:32.859" v="863" actId="14100"/>
          <ac:spMkLst>
            <pc:docMk/>
            <pc:sldMk cId="1154503147" sldId="259"/>
            <ac:spMk id="6" creationId="{CFB3FE42-05E5-3E28-032C-085BACA2D0BD}"/>
          </ac:spMkLst>
        </pc:spChg>
        <pc:spChg chg="mod">
          <ac:chgData name="Antoine Ebel" userId="82993521-4409-4dbf-8b7f-e90716302930" providerId="ADAL" clId="{328B5032-E4C9-DE4B-8D84-1DD538004DCC}" dt="2023-10-13T08:14:00.475" v="66" actId="1035"/>
          <ac:spMkLst>
            <pc:docMk/>
            <pc:sldMk cId="1154503147" sldId="259"/>
            <ac:spMk id="9" creationId="{ABEA9124-252A-119F-7609-EACDCD97E08C}"/>
          </ac:spMkLst>
        </pc:spChg>
        <pc:spChg chg="mod">
          <ac:chgData name="Antoine Ebel" userId="82993521-4409-4dbf-8b7f-e90716302930" providerId="ADAL" clId="{328B5032-E4C9-DE4B-8D84-1DD538004DCC}" dt="2023-10-13T08:14:00.475" v="66" actId="1035"/>
          <ac:spMkLst>
            <pc:docMk/>
            <pc:sldMk cId="1154503147" sldId="259"/>
            <ac:spMk id="11" creationId="{392F9272-BF7D-2B59-0CFA-106CF2A2F266}"/>
          </ac:spMkLst>
        </pc:spChg>
        <pc:spChg chg="mod">
          <ac:chgData name="Antoine Ebel" userId="82993521-4409-4dbf-8b7f-e90716302930" providerId="ADAL" clId="{328B5032-E4C9-DE4B-8D84-1DD538004DCC}" dt="2023-10-13T08:14:00.475" v="66" actId="1035"/>
          <ac:spMkLst>
            <pc:docMk/>
            <pc:sldMk cId="1154503147" sldId="259"/>
            <ac:spMk id="14" creationId="{44FE98D5-43AF-F20B-FBF2-30225FEEBB2A}"/>
          </ac:spMkLst>
        </pc:spChg>
        <pc:spChg chg="mod">
          <ac:chgData name="Antoine Ebel" userId="82993521-4409-4dbf-8b7f-e90716302930" providerId="ADAL" clId="{328B5032-E4C9-DE4B-8D84-1DD538004DCC}" dt="2023-10-13T08:14:00.475" v="66" actId="1035"/>
          <ac:spMkLst>
            <pc:docMk/>
            <pc:sldMk cId="1154503147" sldId="259"/>
            <ac:spMk id="15" creationId="{9D5C7A45-B5A8-4E68-E831-75CD4AF1236B}"/>
          </ac:spMkLst>
        </pc:spChg>
        <pc:spChg chg="mod">
          <ac:chgData name="Antoine Ebel" userId="82993521-4409-4dbf-8b7f-e90716302930" providerId="ADAL" clId="{328B5032-E4C9-DE4B-8D84-1DD538004DCC}" dt="2023-10-13T08:14:00.475" v="66" actId="1035"/>
          <ac:spMkLst>
            <pc:docMk/>
            <pc:sldMk cId="1154503147" sldId="259"/>
            <ac:spMk id="16" creationId="{29CEAD98-8F18-B5B6-6E9B-E72510DBBB3E}"/>
          </ac:spMkLst>
        </pc:spChg>
        <pc:spChg chg="mod">
          <ac:chgData name="Antoine Ebel" userId="82993521-4409-4dbf-8b7f-e90716302930" providerId="ADAL" clId="{328B5032-E4C9-DE4B-8D84-1DD538004DCC}" dt="2023-10-13T08:14:00.475" v="66" actId="1035"/>
          <ac:spMkLst>
            <pc:docMk/>
            <pc:sldMk cId="1154503147" sldId="259"/>
            <ac:spMk id="17" creationId="{CC2C83DB-F94D-BE25-B5A2-29089581DB0F}"/>
          </ac:spMkLst>
        </pc:spChg>
        <pc:picChg chg="mod">
          <ac:chgData name="Antoine Ebel" userId="82993521-4409-4dbf-8b7f-e90716302930" providerId="ADAL" clId="{328B5032-E4C9-DE4B-8D84-1DD538004DCC}" dt="2023-10-13T08:35:28.302" v="177" actId="1036"/>
          <ac:picMkLst>
            <pc:docMk/>
            <pc:sldMk cId="1154503147" sldId="259"/>
            <ac:picMk id="2" creationId="{F9D0E6BE-D770-56C5-7851-6C85CC603E9C}"/>
          </ac:picMkLst>
        </pc:picChg>
      </pc:sldChg>
      <pc:sldChg chg="modSp mod delCm">
        <pc:chgData name="Antoine Ebel" userId="82993521-4409-4dbf-8b7f-e90716302930" providerId="ADAL" clId="{328B5032-E4C9-DE4B-8D84-1DD538004DCC}" dt="2023-10-13T09:29:31.145" v="873" actId="11"/>
        <pc:sldMkLst>
          <pc:docMk/>
          <pc:sldMk cId="1303927396" sldId="260"/>
        </pc:sldMkLst>
        <pc:spChg chg="mod">
          <ac:chgData name="Antoine Ebel" userId="82993521-4409-4dbf-8b7f-e90716302930" providerId="ADAL" clId="{328B5032-E4C9-DE4B-8D84-1DD538004DCC}" dt="2023-10-13T09:29:31.145" v="873" actId="11"/>
          <ac:spMkLst>
            <pc:docMk/>
            <pc:sldMk cId="1303927396" sldId="260"/>
            <ac:spMk id="7" creationId="{78FBFC86-BDAA-D6E8-3AAA-41FF7770C953}"/>
          </ac:spMkLst>
        </pc:spChg>
        <pc:spChg chg="mod">
          <ac:chgData name="Antoine Ebel" userId="82993521-4409-4dbf-8b7f-e90716302930" providerId="ADAL" clId="{328B5032-E4C9-DE4B-8D84-1DD538004DCC}" dt="2023-10-13T09:09:53.893" v="867" actId="14100"/>
          <ac:spMkLst>
            <pc:docMk/>
            <pc:sldMk cId="1303927396" sldId="260"/>
            <ac:spMk id="9" creationId="{FEDB22F0-0610-BBD5-FAC7-BEC23889F832}"/>
          </ac:spMkLst>
        </pc:spChg>
        <pc:spChg chg="mod">
          <ac:chgData name="Antoine Ebel" userId="82993521-4409-4dbf-8b7f-e90716302930" providerId="ADAL" clId="{328B5032-E4C9-DE4B-8D84-1DD538004DCC}" dt="2023-10-13T08:22:04.184" v="71" actId="1076"/>
          <ac:spMkLst>
            <pc:docMk/>
            <pc:sldMk cId="1303927396" sldId="260"/>
            <ac:spMk id="14" creationId="{AAD37F91-FA5F-87C9-6F1D-D2BA95797BB7}"/>
          </ac:spMkLst>
        </pc:spChg>
        <pc:spChg chg="mod">
          <ac:chgData name="Antoine Ebel" userId="82993521-4409-4dbf-8b7f-e90716302930" providerId="ADAL" clId="{328B5032-E4C9-DE4B-8D84-1DD538004DCC}" dt="2023-10-13T08:22:04.184" v="71" actId="1076"/>
          <ac:spMkLst>
            <pc:docMk/>
            <pc:sldMk cId="1303927396" sldId="260"/>
            <ac:spMk id="15" creationId="{923A94A8-2FCA-D42E-5795-417E3731E721}"/>
          </ac:spMkLst>
        </pc:spChg>
        <pc:spChg chg="mod">
          <ac:chgData name="Antoine Ebel" userId="82993521-4409-4dbf-8b7f-e90716302930" providerId="ADAL" clId="{328B5032-E4C9-DE4B-8D84-1DD538004DCC}" dt="2023-10-13T08:22:04.184" v="71" actId="1076"/>
          <ac:spMkLst>
            <pc:docMk/>
            <pc:sldMk cId="1303927396" sldId="260"/>
            <ac:spMk id="16" creationId="{D1FD81BD-8798-4A4D-216C-5278F77030A0}"/>
          </ac:spMkLst>
        </pc:spChg>
        <pc:spChg chg="mod">
          <ac:chgData name="Antoine Ebel" userId="82993521-4409-4dbf-8b7f-e90716302930" providerId="ADAL" clId="{328B5032-E4C9-DE4B-8D84-1DD538004DCC}" dt="2023-10-13T08:22:04.184" v="71" actId="1076"/>
          <ac:spMkLst>
            <pc:docMk/>
            <pc:sldMk cId="1303927396" sldId="260"/>
            <ac:spMk id="17" creationId="{CF5B145B-0F10-0AA1-6350-3768125D744E}"/>
          </ac:spMkLst>
        </pc:spChg>
        <pc:spChg chg="mod">
          <ac:chgData name="Antoine Ebel" userId="82993521-4409-4dbf-8b7f-e90716302930" providerId="ADAL" clId="{328B5032-E4C9-DE4B-8D84-1DD538004DCC}" dt="2023-10-13T08:22:04.184" v="71" actId="1076"/>
          <ac:spMkLst>
            <pc:docMk/>
            <pc:sldMk cId="1303927396" sldId="260"/>
            <ac:spMk id="18" creationId="{D9E6DDAE-DBEB-2300-C843-80320EA8F16E}"/>
          </ac:spMkLst>
        </pc:spChg>
        <pc:spChg chg="mod">
          <ac:chgData name="Antoine Ebel" userId="82993521-4409-4dbf-8b7f-e90716302930" providerId="ADAL" clId="{328B5032-E4C9-DE4B-8D84-1DD538004DCC}" dt="2023-10-13T08:22:04.184" v="71" actId="1076"/>
          <ac:spMkLst>
            <pc:docMk/>
            <pc:sldMk cId="1303927396" sldId="260"/>
            <ac:spMk id="19" creationId="{48A0021B-9DED-076D-CE74-51F9A71D4DD2}"/>
          </ac:spMkLst>
        </pc:spChg>
        <pc:extLst>
          <p:ext xmlns:p="http://schemas.openxmlformats.org/presentationml/2006/main" uri="{D6D511B9-2390-475A-947B-AFAB55BFBCF1}">
            <pc226:cmChg xmlns:pc226="http://schemas.microsoft.com/office/powerpoint/2022/06/main/command" chg="del">
              <pc226:chgData name="Antoine Ebel" userId="82993521-4409-4dbf-8b7f-e90716302930" providerId="ADAL" clId="{328B5032-E4C9-DE4B-8D84-1DD538004DCC}" dt="2023-10-13T08:24:13.318" v="88"/>
              <pc2:cmMkLst xmlns:pc2="http://schemas.microsoft.com/office/powerpoint/2019/9/main/command">
                <pc:docMk/>
                <pc:sldMk cId="1303927396" sldId="260"/>
                <pc2:cmMk id="{6AFF361F-CBB5-4C41-996C-6B25CFE8598B}"/>
              </pc2:cmMkLst>
            </pc226:cmChg>
          </p:ext>
        </pc:extLst>
      </pc:sldChg>
      <pc:sldChg chg="modSp mod">
        <pc:chgData name="Antoine Ebel" userId="82993521-4409-4dbf-8b7f-e90716302930" providerId="ADAL" clId="{328B5032-E4C9-DE4B-8D84-1DD538004DCC}" dt="2023-10-13T09:11:16.197" v="869" actId="20577"/>
        <pc:sldMkLst>
          <pc:docMk/>
          <pc:sldMk cId="4113397751" sldId="261"/>
        </pc:sldMkLst>
        <pc:spChg chg="mod">
          <ac:chgData name="Antoine Ebel" userId="82993521-4409-4dbf-8b7f-e90716302930" providerId="ADAL" clId="{328B5032-E4C9-DE4B-8D84-1DD538004DCC}" dt="2023-10-13T09:11:16.197" v="869" actId="20577"/>
          <ac:spMkLst>
            <pc:docMk/>
            <pc:sldMk cId="4113397751" sldId="261"/>
            <ac:spMk id="3" creationId="{1ADB4B24-B7A0-E807-A2CF-6A762BC22EB2}"/>
          </ac:spMkLst>
        </pc:spChg>
        <pc:spChg chg="mod">
          <ac:chgData name="Antoine Ebel" userId="82993521-4409-4dbf-8b7f-e90716302930" providerId="ADAL" clId="{328B5032-E4C9-DE4B-8D84-1DD538004DCC}" dt="2023-10-13T08:29:46.148" v="93" actId="1035"/>
          <ac:spMkLst>
            <pc:docMk/>
            <pc:sldMk cId="4113397751" sldId="261"/>
            <ac:spMk id="8" creationId="{C9E2419E-3084-13DD-1D07-FE3A4842CCC2}"/>
          </ac:spMkLst>
        </pc:spChg>
        <pc:spChg chg="mod">
          <ac:chgData name="Antoine Ebel" userId="82993521-4409-4dbf-8b7f-e90716302930" providerId="ADAL" clId="{328B5032-E4C9-DE4B-8D84-1DD538004DCC}" dt="2023-10-13T08:35:44.944" v="203" actId="1036"/>
          <ac:spMkLst>
            <pc:docMk/>
            <pc:sldMk cId="4113397751" sldId="261"/>
            <ac:spMk id="9" creationId="{FEDB22F0-0610-BBD5-FAC7-BEC23889F832}"/>
          </ac:spMkLst>
        </pc:spChg>
        <pc:spChg chg="mod">
          <ac:chgData name="Antoine Ebel" userId="82993521-4409-4dbf-8b7f-e90716302930" providerId="ADAL" clId="{328B5032-E4C9-DE4B-8D84-1DD538004DCC}" dt="2023-10-13T08:29:46.148" v="93" actId="1035"/>
          <ac:spMkLst>
            <pc:docMk/>
            <pc:sldMk cId="4113397751" sldId="261"/>
            <ac:spMk id="10" creationId="{466F2DA3-9206-DEB0-5DE7-B5E0F452FBD1}"/>
          </ac:spMkLst>
        </pc:spChg>
        <pc:spChg chg="mod">
          <ac:chgData name="Antoine Ebel" userId="82993521-4409-4dbf-8b7f-e90716302930" providerId="ADAL" clId="{328B5032-E4C9-DE4B-8D84-1DD538004DCC}" dt="2023-10-13T08:29:46.148" v="93" actId="1035"/>
          <ac:spMkLst>
            <pc:docMk/>
            <pc:sldMk cId="4113397751" sldId="261"/>
            <ac:spMk id="11" creationId="{A1176E94-3B47-94F1-32DB-826AD654901D}"/>
          </ac:spMkLst>
        </pc:spChg>
        <pc:spChg chg="mod">
          <ac:chgData name="Antoine Ebel" userId="82993521-4409-4dbf-8b7f-e90716302930" providerId="ADAL" clId="{328B5032-E4C9-DE4B-8D84-1DD538004DCC}" dt="2023-10-13T08:29:46.148" v="93" actId="1035"/>
          <ac:spMkLst>
            <pc:docMk/>
            <pc:sldMk cId="4113397751" sldId="261"/>
            <ac:spMk id="12" creationId="{C3AA919E-ECB5-65BC-6735-1A93BF5EC0E3}"/>
          </ac:spMkLst>
        </pc:spChg>
        <pc:spChg chg="mod">
          <ac:chgData name="Antoine Ebel" userId="82993521-4409-4dbf-8b7f-e90716302930" providerId="ADAL" clId="{328B5032-E4C9-DE4B-8D84-1DD538004DCC}" dt="2023-10-13T08:29:46.148" v="93" actId="1035"/>
          <ac:spMkLst>
            <pc:docMk/>
            <pc:sldMk cId="4113397751" sldId="261"/>
            <ac:spMk id="13" creationId="{27481B93-3BC0-7033-6906-E82477346D37}"/>
          </ac:spMkLst>
        </pc:spChg>
        <pc:spChg chg="mod">
          <ac:chgData name="Antoine Ebel" userId="82993521-4409-4dbf-8b7f-e90716302930" providerId="ADAL" clId="{328B5032-E4C9-DE4B-8D84-1DD538004DCC}" dt="2023-10-13T08:29:46.148" v="93" actId="1035"/>
          <ac:spMkLst>
            <pc:docMk/>
            <pc:sldMk cId="4113397751" sldId="261"/>
            <ac:spMk id="14" creationId="{9FDFC573-1E8C-59E3-2E93-2CAC71921331}"/>
          </ac:spMkLst>
        </pc:spChg>
        <pc:picChg chg="mod">
          <ac:chgData name="Antoine Ebel" userId="82993521-4409-4dbf-8b7f-e90716302930" providerId="ADAL" clId="{328B5032-E4C9-DE4B-8D84-1DD538004DCC}" dt="2023-10-13T08:35:41.637" v="197" actId="1036"/>
          <ac:picMkLst>
            <pc:docMk/>
            <pc:sldMk cId="4113397751" sldId="261"/>
            <ac:picMk id="2" creationId="{652E7997-D065-515C-779B-DAAF83D6BB94}"/>
          </ac:picMkLst>
        </pc:picChg>
      </pc:sldChg>
      <pc:sldChg chg="modSp mod">
        <pc:chgData name="Antoine Ebel" userId="82993521-4409-4dbf-8b7f-e90716302930" providerId="ADAL" clId="{328B5032-E4C9-DE4B-8D84-1DD538004DCC}" dt="2023-10-13T08:36:04.408" v="237" actId="1036"/>
        <pc:sldMkLst>
          <pc:docMk/>
          <pc:sldMk cId="117548534" sldId="262"/>
        </pc:sldMkLst>
        <pc:spChg chg="mod">
          <ac:chgData name="Antoine Ebel" userId="82993521-4409-4dbf-8b7f-e90716302930" providerId="ADAL" clId="{328B5032-E4C9-DE4B-8D84-1DD538004DCC}" dt="2023-10-13T08:36:04.408" v="237" actId="1036"/>
          <ac:spMkLst>
            <pc:docMk/>
            <pc:sldMk cId="117548534" sldId="262"/>
            <ac:spMk id="3" creationId="{1ADB4B24-B7A0-E807-A2CF-6A762BC22EB2}"/>
          </ac:spMkLst>
        </pc:spChg>
        <pc:spChg chg="mod">
          <ac:chgData name="Antoine Ebel" userId="82993521-4409-4dbf-8b7f-e90716302930" providerId="ADAL" clId="{328B5032-E4C9-DE4B-8D84-1DD538004DCC}" dt="2023-10-13T08:36:04.408" v="237" actId="1036"/>
          <ac:spMkLst>
            <pc:docMk/>
            <pc:sldMk cId="117548534" sldId="262"/>
            <ac:spMk id="6" creationId="{3874E5F1-8455-DD06-8C38-FEAEF9EA6993}"/>
          </ac:spMkLst>
        </pc:spChg>
        <pc:spChg chg="mod">
          <ac:chgData name="Antoine Ebel" userId="82993521-4409-4dbf-8b7f-e90716302930" providerId="ADAL" clId="{328B5032-E4C9-DE4B-8D84-1DD538004DCC}" dt="2023-10-13T08:36:04.408" v="237" actId="1036"/>
          <ac:spMkLst>
            <pc:docMk/>
            <pc:sldMk cId="117548534" sldId="262"/>
            <ac:spMk id="11" creationId="{7152BF9E-DA87-D672-8565-3C3F93B8E3C5}"/>
          </ac:spMkLst>
        </pc:spChg>
        <pc:spChg chg="mod">
          <ac:chgData name="Antoine Ebel" userId="82993521-4409-4dbf-8b7f-e90716302930" providerId="ADAL" clId="{328B5032-E4C9-DE4B-8D84-1DD538004DCC}" dt="2023-10-13T08:30:49.211" v="98" actId="1076"/>
          <ac:spMkLst>
            <pc:docMk/>
            <pc:sldMk cId="117548534" sldId="262"/>
            <ac:spMk id="12" creationId="{F187E65E-7B54-9B3E-EEFA-10AE73A2F510}"/>
          </ac:spMkLst>
        </pc:spChg>
        <pc:spChg chg="mod">
          <ac:chgData name="Antoine Ebel" userId="82993521-4409-4dbf-8b7f-e90716302930" providerId="ADAL" clId="{328B5032-E4C9-DE4B-8D84-1DD538004DCC}" dt="2023-10-13T08:30:49.211" v="98" actId="1076"/>
          <ac:spMkLst>
            <pc:docMk/>
            <pc:sldMk cId="117548534" sldId="262"/>
            <ac:spMk id="13" creationId="{273EA072-7CB7-92F2-024A-3F067F33B7D0}"/>
          </ac:spMkLst>
        </pc:spChg>
        <pc:spChg chg="mod">
          <ac:chgData name="Antoine Ebel" userId="82993521-4409-4dbf-8b7f-e90716302930" providerId="ADAL" clId="{328B5032-E4C9-DE4B-8D84-1DD538004DCC}" dt="2023-10-13T08:30:49.211" v="98" actId="1076"/>
          <ac:spMkLst>
            <pc:docMk/>
            <pc:sldMk cId="117548534" sldId="262"/>
            <ac:spMk id="14" creationId="{D7EA8679-E13C-DA77-8B81-BD203975DA19}"/>
          </ac:spMkLst>
        </pc:spChg>
        <pc:spChg chg="mod">
          <ac:chgData name="Antoine Ebel" userId="82993521-4409-4dbf-8b7f-e90716302930" providerId="ADAL" clId="{328B5032-E4C9-DE4B-8D84-1DD538004DCC}" dt="2023-10-13T08:30:49.211" v="98" actId="1076"/>
          <ac:spMkLst>
            <pc:docMk/>
            <pc:sldMk cId="117548534" sldId="262"/>
            <ac:spMk id="15" creationId="{7D6AEA33-DD42-68C8-38E7-17155845CD6A}"/>
          </ac:spMkLst>
        </pc:spChg>
        <pc:spChg chg="mod">
          <ac:chgData name="Antoine Ebel" userId="82993521-4409-4dbf-8b7f-e90716302930" providerId="ADAL" clId="{328B5032-E4C9-DE4B-8D84-1DD538004DCC}" dt="2023-10-13T08:30:49.211" v="98" actId="1076"/>
          <ac:spMkLst>
            <pc:docMk/>
            <pc:sldMk cId="117548534" sldId="262"/>
            <ac:spMk id="16" creationId="{97ABE38D-6181-8C7B-7957-9B4C86DA194D}"/>
          </ac:spMkLst>
        </pc:spChg>
        <pc:spChg chg="mod">
          <ac:chgData name="Antoine Ebel" userId="82993521-4409-4dbf-8b7f-e90716302930" providerId="ADAL" clId="{328B5032-E4C9-DE4B-8D84-1DD538004DCC}" dt="2023-10-13T08:30:49.211" v="98" actId="1076"/>
          <ac:spMkLst>
            <pc:docMk/>
            <pc:sldMk cId="117548534" sldId="262"/>
            <ac:spMk id="17" creationId="{C0BE4C0C-74EA-4BC4-6ADC-9BFFEB9E947E}"/>
          </ac:spMkLst>
        </pc:spChg>
        <pc:picChg chg="mod">
          <ac:chgData name="Antoine Ebel" userId="82993521-4409-4dbf-8b7f-e90716302930" providerId="ADAL" clId="{328B5032-E4C9-DE4B-8D84-1DD538004DCC}" dt="2023-10-13T08:35:52.913" v="221" actId="1036"/>
          <ac:picMkLst>
            <pc:docMk/>
            <pc:sldMk cId="117548534" sldId="262"/>
            <ac:picMk id="4" creationId="{DDCFE21F-E9F9-4DA3-EA44-057827596D5C}"/>
          </ac:picMkLst>
        </pc:picChg>
        <pc:picChg chg="mod">
          <ac:chgData name="Antoine Ebel" userId="82993521-4409-4dbf-8b7f-e90716302930" providerId="ADAL" clId="{328B5032-E4C9-DE4B-8D84-1DD538004DCC}" dt="2023-10-13T08:35:52.913" v="221" actId="1036"/>
          <ac:picMkLst>
            <pc:docMk/>
            <pc:sldMk cId="117548534" sldId="262"/>
            <ac:picMk id="5" creationId="{CFDAE626-309B-B1BC-778A-F55FCEDA32ED}"/>
          </ac:picMkLst>
        </pc:picChg>
      </pc:sldChg>
      <pc:sldChg chg="modSp mod">
        <pc:chgData name="Antoine Ebel" userId="82993521-4409-4dbf-8b7f-e90716302930" providerId="ADAL" clId="{328B5032-E4C9-DE4B-8D84-1DD538004DCC}" dt="2023-10-13T08:36:16.274" v="254" actId="1036"/>
        <pc:sldMkLst>
          <pc:docMk/>
          <pc:sldMk cId="2693531698" sldId="263"/>
        </pc:sldMkLst>
        <pc:spChg chg="mod">
          <ac:chgData name="Antoine Ebel" userId="82993521-4409-4dbf-8b7f-e90716302930" providerId="ADAL" clId="{328B5032-E4C9-DE4B-8D84-1DD538004DCC}" dt="2023-10-13T08:36:16.274" v="254" actId="1036"/>
          <ac:spMkLst>
            <pc:docMk/>
            <pc:sldMk cId="2693531698" sldId="263"/>
            <ac:spMk id="3" creationId="{1ADB4B24-B7A0-E807-A2CF-6A762BC22EB2}"/>
          </ac:spMkLst>
        </pc:spChg>
        <pc:spChg chg="mod">
          <ac:chgData name="Antoine Ebel" userId="82993521-4409-4dbf-8b7f-e90716302930" providerId="ADAL" clId="{328B5032-E4C9-DE4B-8D84-1DD538004DCC}" dt="2023-10-13T08:36:16.274" v="254" actId="1036"/>
          <ac:spMkLst>
            <pc:docMk/>
            <pc:sldMk cId="2693531698" sldId="263"/>
            <ac:spMk id="11" creationId="{EFE274BC-9DC5-BE0E-3EA8-5A55457E8E03}"/>
          </ac:spMkLst>
        </pc:spChg>
        <pc:spChg chg="mod">
          <ac:chgData name="Antoine Ebel" userId="82993521-4409-4dbf-8b7f-e90716302930" providerId="ADAL" clId="{328B5032-E4C9-DE4B-8D84-1DD538004DCC}" dt="2023-10-13T08:36:16.274" v="254" actId="1036"/>
          <ac:spMkLst>
            <pc:docMk/>
            <pc:sldMk cId="2693531698" sldId="263"/>
            <ac:spMk id="12" creationId="{E754D297-36D4-8626-828F-50123B4E27A3}"/>
          </ac:spMkLst>
        </pc:spChg>
        <pc:spChg chg="mod">
          <ac:chgData name="Antoine Ebel" userId="82993521-4409-4dbf-8b7f-e90716302930" providerId="ADAL" clId="{328B5032-E4C9-DE4B-8D84-1DD538004DCC}" dt="2023-10-13T08:36:16.274" v="254" actId="1036"/>
          <ac:spMkLst>
            <pc:docMk/>
            <pc:sldMk cId="2693531698" sldId="263"/>
            <ac:spMk id="13" creationId="{3B074815-3F15-E83A-BE85-A0A71DDB3537}"/>
          </ac:spMkLst>
        </pc:spChg>
        <pc:spChg chg="mod">
          <ac:chgData name="Antoine Ebel" userId="82993521-4409-4dbf-8b7f-e90716302930" providerId="ADAL" clId="{328B5032-E4C9-DE4B-8D84-1DD538004DCC}" dt="2023-10-13T08:33:53.519" v="117" actId="1076"/>
          <ac:spMkLst>
            <pc:docMk/>
            <pc:sldMk cId="2693531698" sldId="263"/>
            <ac:spMk id="14" creationId="{E58E3540-C71D-901D-BBA8-91F53F1A7683}"/>
          </ac:spMkLst>
        </pc:spChg>
        <pc:spChg chg="mod">
          <ac:chgData name="Antoine Ebel" userId="82993521-4409-4dbf-8b7f-e90716302930" providerId="ADAL" clId="{328B5032-E4C9-DE4B-8D84-1DD538004DCC}" dt="2023-10-13T08:33:53.519" v="117" actId="1076"/>
          <ac:spMkLst>
            <pc:docMk/>
            <pc:sldMk cId="2693531698" sldId="263"/>
            <ac:spMk id="15" creationId="{2648EAE6-29DC-4108-E9F4-46089521D918}"/>
          </ac:spMkLst>
        </pc:spChg>
        <pc:spChg chg="mod">
          <ac:chgData name="Antoine Ebel" userId="82993521-4409-4dbf-8b7f-e90716302930" providerId="ADAL" clId="{328B5032-E4C9-DE4B-8D84-1DD538004DCC}" dt="2023-10-13T08:33:53.519" v="117" actId="1076"/>
          <ac:spMkLst>
            <pc:docMk/>
            <pc:sldMk cId="2693531698" sldId="263"/>
            <ac:spMk id="16" creationId="{484DE2D7-1A0A-0160-135C-A9F2EFBA6C6D}"/>
          </ac:spMkLst>
        </pc:spChg>
        <pc:spChg chg="mod">
          <ac:chgData name="Antoine Ebel" userId="82993521-4409-4dbf-8b7f-e90716302930" providerId="ADAL" clId="{328B5032-E4C9-DE4B-8D84-1DD538004DCC}" dt="2023-10-13T08:33:53.519" v="117" actId="1076"/>
          <ac:spMkLst>
            <pc:docMk/>
            <pc:sldMk cId="2693531698" sldId="263"/>
            <ac:spMk id="17" creationId="{439A12EF-D88A-5946-17A5-E7D119050C57}"/>
          </ac:spMkLst>
        </pc:spChg>
        <pc:spChg chg="mod">
          <ac:chgData name="Antoine Ebel" userId="82993521-4409-4dbf-8b7f-e90716302930" providerId="ADAL" clId="{328B5032-E4C9-DE4B-8D84-1DD538004DCC}" dt="2023-10-13T08:33:53.519" v="117" actId="1076"/>
          <ac:spMkLst>
            <pc:docMk/>
            <pc:sldMk cId="2693531698" sldId="263"/>
            <ac:spMk id="18" creationId="{751534B1-BCAC-35BA-7E45-25E87AF839F3}"/>
          </ac:spMkLst>
        </pc:spChg>
        <pc:spChg chg="mod">
          <ac:chgData name="Antoine Ebel" userId="82993521-4409-4dbf-8b7f-e90716302930" providerId="ADAL" clId="{328B5032-E4C9-DE4B-8D84-1DD538004DCC}" dt="2023-10-13T08:33:53.519" v="117" actId="1076"/>
          <ac:spMkLst>
            <pc:docMk/>
            <pc:sldMk cId="2693531698" sldId="263"/>
            <ac:spMk id="19" creationId="{BD7CA9A6-0DE6-F156-B85E-5F75453C6D4F}"/>
          </ac:spMkLst>
        </pc:spChg>
        <pc:picChg chg="mod">
          <ac:chgData name="Antoine Ebel" userId="82993521-4409-4dbf-8b7f-e90716302930" providerId="ADAL" clId="{328B5032-E4C9-DE4B-8D84-1DD538004DCC}" dt="2023-10-13T08:36:16.274" v="254" actId="1036"/>
          <ac:picMkLst>
            <pc:docMk/>
            <pc:sldMk cId="2693531698" sldId="263"/>
            <ac:picMk id="2" creationId="{F9DE196F-D67E-66CD-9FEE-DA7D701614B7}"/>
          </ac:picMkLst>
        </pc:picChg>
      </pc:sldChg>
      <pc:sldChg chg="modSp mod">
        <pc:chgData name="Antoine Ebel" userId="82993521-4409-4dbf-8b7f-e90716302930" providerId="ADAL" clId="{328B5032-E4C9-DE4B-8D84-1DD538004DCC}" dt="2023-10-13T09:06:33.920" v="862" actId="1076"/>
        <pc:sldMkLst>
          <pc:docMk/>
          <pc:sldMk cId="415542446" sldId="264"/>
        </pc:sldMkLst>
        <pc:spChg chg="mod">
          <ac:chgData name="Antoine Ebel" userId="82993521-4409-4dbf-8b7f-e90716302930" providerId="ADAL" clId="{328B5032-E4C9-DE4B-8D84-1DD538004DCC}" dt="2023-10-13T09:06:25.121" v="860" actId="1076"/>
          <ac:spMkLst>
            <pc:docMk/>
            <pc:sldMk cId="415542446" sldId="264"/>
            <ac:spMk id="6" creationId="{CFB3FE42-05E5-3E28-032C-085BACA2D0BD}"/>
          </ac:spMkLst>
        </pc:spChg>
        <pc:spChg chg="mod">
          <ac:chgData name="Antoine Ebel" userId="82993521-4409-4dbf-8b7f-e90716302930" providerId="ADAL" clId="{328B5032-E4C9-DE4B-8D84-1DD538004DCC}" dt="2023-10-13T09:06:33.920" v="862" actId="1076"/>
          <ac:spMkLst>
            <pc:docMk/>
            <pc:sldMk cId="415542446" sldId="264"/>
            <ac:spMk id="8" creationId="{C1582C89-8520-A09C-01FC-C71421C7A0ED}"/>
          </ac:spMkLst>
        </pc:spChg>
        <pc:spChg chg="mod">
          <ac:chgData name="Antoine Ebel" userId="82993521-4409-4dbf-8b7f-e90716302930" providerId="ADAL" clId="{328B5032-E4C9-DE4B-8D84-1DD538004DCC}" dt="2023-10-13T07:58:33.269" v="55" actId="1035"/>
          <ac:spMkLst>
            <pc:docMk/>
            <pc:sldMk cId="415542446" sldId="264"/>
            <ac:spMk id="10" creationId="{D9708D6A-9576-EC07-ADD9-5E65554AF2AF}"/>
          </ac:spMkLst>
        </pc:spChg>
        <pc:spChg chg="mod">
          <ac:chgData name="Antoine Ebel" userId="82993521-4409-4dbf-8b7f-e90716302930" providerId="ADAL" clId="{328B5032-E4C9-DE4B-8D84-1DD538004DCC}" dt="2023-10-13T07:58:33.269" v="55" actId="1035"/>
          <ac:spMkLst>
            <pc:docMk/>
            <pc:sldMk cId="415542446" sldId="264"/>
            <ac:spMk id="11" creationId="{EFFE7A7B-88A7-F3FF-62DE-EB44A736A73C}"/>
          </ac:spMkLst>
        </pc:spChg>
        <pc:spChg chg="mod">
          <ac:chgData name="Antoine Ebel" userId="82993521-4409-4dbf-8b7f-e90716302930" providerId="ADAL" clId="{328B5032-E4C9-DE4B-8D84-1DD538004DCC}" dt="2023-10-13T07:58:33.269" v="55" actId="1035"/>
          <ac:spMkLst>
            <pc:docMk/>
            <pc:sldMk cId="415542446" sldId="264"/>
            <ac:spMk id="12" creationId="{F1ADE41A-881B-7512-B60A-AC747AD937D5}"/>
          </ac:spMkLst>
        </pc:spChg>
        <pc:spChg chg="mod">
          <ac:chgData name="Antoine Ebel" userId="82993521-4409-4dbf-8b7f-e90716302930" providerId="ADAL" clId="{328B5032-E4C9-DE4B-8D84-1DD538004DCC}" dt="2023-10-13T07:58:33.269" v="55" actId="1035"/>
          <ac:spMkLst>
            <pc:docMk/>
            <pc:sldMk cId="415542446" sldId="264"/>
            <ac:spMk id="13" creationId="{7D6831D6-D29C-CEB8-76CD-68CF3B6F85B3}"/>
          </ac:spMkLst>
        </pc:spChg>
        <pc:spChg chg="mod">
          <ac:chgData name="Antoine Ebel" userId="82993521-4409-4dbf-8b7f-e90716302930" providerId="ADAL" clId="{328B5032-E4C9-DE4B-8D84-1DD538004DCC}" dt="2023-10-13T07:58:33.269" v="55" actId="1035"/>
          <ac:spMkLst>
            <pc:docMk/>
            <pc:sldMk cId="415542446" sldId="264"/>
            <ac:spMk id="14" creationId="{1D94A556-DAF4-FFB0-2D10-FDECDED91F6A}"/>
          </ac:spMkLst>
        </pc:spChg>
        <pc:spChg chg="mod">
          <ac:chgData name="Antoine Ebel" userId="82993521-4409-4dbf-8b7f-e90716302930" providerId="ADAL" clId="{328B5032-E4C9-DE4B-8D84-1DD538004DCC}" dt="2023-10-13T07:58:33.269" v="55" actId="1035"/>
          <ac:spMkLst>
            <pc:docMk/>
            <pc:sldMk cId="415542446" sldId="264"/>
            <ac:spMk id="15" creationId="{3E810761-EFA4-3041-734F-4A62CE2FBBB5}"/>
          </ac:spMkLst>
        </pc:spChg>
        <pc:picChg chg="mod">
          <ac:chgData name="Antoine Ebel" userId="82993521-4409-4dbf-8b7f-e90716302930" providerId="ADAL" clId="{328B5032-E4C9-DE4B-8D84-1DD538004DCC}" dt="2023-10-13T08:35:12.688" v="150" actId="1076"/>
          <ac:picMkLst>
            <pc:docMk/>
            <pc:sldMk cId="415542446" sldId="264"/>
            <ac:picMk id="4" creationId="{AEF8854F-5023-B7D5-C770-3A359B83A7B9}"/>
          </ac:picMkLst>
        </pc:picChg>
      </pc:sldChg>
      <pc:sldChg chg="modSp mod">
        <pc:chgData name="Antoine Ebel" userId="82993521-4409-4dbf-8b7f-e90716302930" providerId="ADAL" clId="{328B5032-E4C9-DE4B-8D84-1DD538004DCC}" dt="2023-10-13T08:36:36.236" v="283" actId="1036"/>
        <pc:sldMkLst>
          <pc:docMk/>
          <pc:sldMk cId="1900382645" sldId="265"/>
        </pc:sldMkLst>
        <pc:spChg chg="mod">
          <ac:chgData name="Antoine Ebel" userId="82993521-4409-4dbf-8b7f-e90716302930" providerId="ADAL" clId="{328B5032-E4C9-DE4B-8D84-1DD538004DCC}" dt="2023-10-13T08:36:36.236" v="283" actId="1036"/>
          <ac:spMkLst>
            <pc:docMk/>
            <pc:sldMk cId="1900382645" sldId="265"/>
            <ac:spMk id="11" creationId="{C01B0626-395D-B587-4A85-29E72CFE2E99}"/>
          </ac:spMkLst>
        </pc:spChg>
        <pc:spChg chg="mod">
          <ac:chgData name="Antoine Ebel" userId="82993521-4409-4dbf-8b7f-e90716302930" providerId="ADAL" clId="{328B5032-E4C9-DE4B-8D84-1DD538004DCC}" dt="2023-10-13T08:34:36.347" v="147" actId="1036"/>
          <ac:spMkLst>
            <pc:docMk/>
            <pc:sldMk cId="1900382645" sldId="265"/>
            <ac:spMk id="18" creationId="{69244985-5616-660B-E0FD-2CFA24DC9BBD}"/>
          </ac:spMkLst>
        </pc:spChg>
        <pc:spChg chg="mod">
          <ac:chgData name="Antoine Ebel" userId="82993521-4409-4dbf-8b7f-e90716302930" providerId="ADAL" clId="{328B5032-E4C9-DE4B-8D84-1DD538004DCC}" dt="2023-10-13T08:34:36.347" v="147" actId="1036"/>
          <ac:spMkLst>
            <pc:docMk/>
            <pc:sldMk cId="1900382645" sldId="265"/>
            <ac:spMk id="19" creationId="{A13B5431-51F8-E3FC-D45B-043846DE8BC2}"/>
          </ac:spMkLst>
        </pc:spChg>
        <pc:spChg chg="mod">
          <ac:chgData name="Antoine Ebel" userId="82993521-4409-4dbf-8b7f-e90716302930" providerId="ADAL" clId="{328B5032-E4C9-DE4B-8D84-1DD538004DCC}" dt="2023-10-13T08:34:36.347" v="147" actId="1036"/>
          <ac:spMkLst>
            <pc:docMk/>
            <pc:sldMk cId="1900382645" sldId="265"/>
            <ac:spMk id="20" creationId="{4F8CA45B-64BD-2EA1-7DEC-2394F0644373}"/>
          </ac:spMkLst>
        </pc:spChg>
        <pc:spChg chg="mod">
          <ac:chgData name="Antoine Ebel" userId="82993521-4409-4dbf-8b7f-e90716302930" providerId="ADAL" clId="{328B5032-E4C9-DE4B-8D84-1DD538004DCC}" dt="2023-10-13T08:34:36.347" v="147" actId="1036"/>
          <ac:spMkLst>
            <pc:docMk/>
            <pc:sldMk cId="1900382645" sldId="265"/>
            <ac:spMk id="21" creationId="{3919D925-A4F4-E4AA-77FC-5529BFD6EC8F}"/>
          </ac:spMkLst>
        </pc:spChg>
        <pc:spChg chg="mod">
          <ac:chgData name="Antoine Ebel" userId="82993521-4409-4dbf-8b7f-e90716302930" providerId="ADAL" clId="{328B5032-E4C9-DE4B-8D84-1DD538004DCC}" dt="2023-10-13T08:34:36.347" v="147" actId="1036"/>
          <ac:spMkLst>
            <pc:docMk/>
            <pc:sldMk cId="1900382645" sldId="265"/>
            <ac:spMk id="22" creationId="{40EE2448-6BD2-1FF2-43E2-07205D4D4C63}"/>
          </ac:spMkLst>
        </pc:spChg>
        <pc:spChg chg="mod">
          <ac:chgData name="Antoine Ebel" userId="82993521-4409-4dbf-8b7f-e90716302930" providerId="ADAL" clId="{328B5032-E4C9-DE4B-8D84-1DD538004DCC}" dt="2023-10-13T08:34:36.347" v="147" actId="1036"/>
          <ac:spMkLst>
            <pc:docMk/>
            <pc:sldMk cId="1900382645" sldId="265"/>
            <ac:spMk id="23" creationId="{3CF200B4-D7BB-C521-3088-40FFD5F4EE11}"/>
          </ac:spMkLst>
        </pc:spChg>
        <pc:picChg chg="mod">
          <ac:chgData name="Antoine Ebel" userId="82993521-4409-4dbf-8b7f-e90716302930" providerId="ADAL" clId="{328B5032-E4C9-DE4B-8D84-1DD538004DCC}" dt="2023-10-13T08:36:33.840" v="280" actId="1036"/>
          <ac:picMkLst>
            <pc:docMk/>
            <pc:sldMk cId="1900382645" sldId="265"/>
            <ac:picMk id="2" creationId="{F9DE196F-D67E-66CD-9FEE-DA7D701614B7}"/>
          </ac:picMkLst>
        </pc:picChg>
        <pc:picChg chg="mod">
          <ac:chgData name="Antoine Ebel" userId="82993521-4409-4dbf-8b7f-e90716302930" providerId="ADAL" clId="{328B5032-E4C9-DE4B-8D84-1DD538004DCC}" dt="2023-10-13T08:36:27.131" v="269" actId="1035"/>
          <ac:picMkLst>
            <pc:docMk/>
            <pc:sldMk cId="1900382645" sldId="265"/>
            <ac:picMk id="7" creationId="{FBC661C5-213E-E76A-4FE1-96DC0A3CF038}"/>
          </ac:picMkLst>
        </pc:picChg>
      </pc:sldChg>
      <pc:sldChg chg="addSp delSp modSp mod">
        <pc:chgData name="Antoine Ebel" userId="82993521-4409-4dbf-8b7f-e90716302930" providerId="ADAL" clId="{328B5032-E4C9-DE4B-8D84-1DD538004DCC}" dt="2023-10-13T08:54:53.755" v="552" actId="1076"/>
        <pc:sldMkLst>
          <pc:docMk/>
          <pc:sldMk cId="1493083037" sldId="266"/>
        </pc:sldMkLst>
        <pc:spChg chg="mod">
          <ac:chgData name="Antoine Ebel" userId="82993521-4409-4dbf-8b7f-e90716302930" providerId="ADAL" clId="{328B5032-E4C9-DE4B-8D84-1DD538004DCC}" dt="2023-10-13T08:54:21.724" v="524" actId="20577"/>
          <ac:spMkLst>
            <pc:docMk/>
            <pc:sldMk cId="1493083037" sldId="266"/>
            <ac:spMk id="5" creationId="{BCE06675-13F3-5013-52A7-51CDCD107414}"/>
          </ac:spMkLst>
        </pc:spChg>
        <pc:spChg chg="mod">
          <ac:chgData name="Antoine Ebel" userId="82993521-4409-4dbf-8b7f-e90716302930" providerId="ADAL" clId="{328B5032-E4C9-DE4B-8D84-1DD538004DCC}" dt="2023-10-13T08:54:29.490" v="529" actId="14100"/>
          <ac:spMkLst>
            <pc:docMk/>
            <pc:sldMk cId="1493083037" sldId="266"/>
            <ac:spMk id="6" creationId="{A8489E6A-0683-015A-C1DB-154002413C31}"/>
          </ac:spMkLst>
        </pc:spChg>
        <pc:spChg chg="mod">
          <ac:chgData name="Antoine Ebel" userId="82993521-4409-4dbf-8b7f-e90716302930" providerId="ADAL" clId="{328B5032-E4C9-DE4B-8D84-1DD538004DCC}" dt="2023-10-13T08:54:50.605" v="551" actId="14100"/>
          <ac:spMkLst>
            <pc:docMk/>
            <pc:sldMk cId="1493083037" sldId="266"/>
            <ac:spMk id="9" creationId="{E05EEFEA-B8C7-A0BB-1192-37D2704C6520}"/>
          </ac:spMkLst>
        </pc:spChg>
        <pc:spChg chg="add del">
          <ac:chgData name="Antoine Ebel" userId="82993521-4409-4dbf-8b7f-e90716302930" providerId="ADAL" clId="{328B5032-E4C9-DE4B-8D84-1DD538004DCC}" dt="2023-10-13T07:55:33.814" v="22" actId="22"/>
          <ac:spMkLst>
            <pc:docMk/>
            <pc:sldMk cId="1493083037" sldId="266"/>
            <ac:spMk id="10" creationId="{E7457FB6-08B0-4919-53D5-85C2937ED838}"/>
          </ac:spMkLst>
        </pc:spChg>
        <pc:spChg chg="add mod">
          <ac:chgData name="Antoine Ebel" userId="82993521-4409-4dbf-8b7f-e90716302930" providerId="ADAL" clId="{328B5032-E4C9-DE4B-8D84-1DD538004DCC}" dt="2023-10-13T07:55:52.999" v="24" actId="1076"/>
          <ac:spMkLst>
            <pc:docMk/>
            <pc:sldMk cId="1493083037" sldId="266"/>
            <ac:spMk id="11" creationId="{E70D236F-1620-5112-C823-E1E6C96AA84D}"/>
          </ac:spMkLst>
        </pc:spChg>
        <pc:spChg chg="add mod">
          <ac:chgData name="Antoine Ebel" userId="82993521-4409-4dbf-8b7f-e90716302930" providerId="ADAL" clId="{328B5032-E4C9-DE4B-8D84-1DD538004DCC}" dt="2023-10-13T07:55:52.999" v="24" actId="1076"/>
          <ac:spMkLst>
            <pc:docMk/>
            <pc:sldMk cId="1493083037" sldId="266"/>
            <ac:spMk id="12" creationId="{79184420-FAC2-646F-AC12-5DA519F9EE5C}"/>
          </ac:spMkLst>
        </pc:spChg>
        <pc:spChg chg="add mod">
          <ac:chgData name="Antoine Ebel" userId="82993521-4409-4dbf-8b7f-e90716302930" providerId="ADAL" clId="{328B5032-E4C9-DE4B-8D84-1DD538004DCC}" dt="2023-10-13T07:55:52.999" v="24" actId="1076"/>
          <ac:spMkLst>
            <pc:docMk/>
            <pc:sldMk cId="1493083037" sldId="266"/>
            <ac:spMk id="13" creationId="{109BF301-47F7-7871-FB25-0BA7F3383771}"/>
          </ac:spMkLst>
        </pc:spChg>
        <pc:spChg chg="mod">
          <ac:chgData name="Antoine Ebel" userId="82993521-4409-4dbf-8b7f-e90716302930" providerId="ADAL" clId="{328B5032-E4C9-DE4B-8D84-1DD538004DCC}" dt="2023-10-13T08:54:33.270" v="530" actId="1076"/>
          <ac:spMkLst>
            <pc:docMk/>
            <pc:sldMk cId="1493083037" sldId="266"/>
            <ac:spMk id="14" creationId="{FFC68ED7-8E3F-0451-A06E-AA4143972DC4}"/>
          </ac:spMkLst>
        </pc:spChg>
        <pc:spChg chg="add mod">
          <ac:chgData name="Antoine Ebel" userId="82993521-4409-4dbf-8b7f-e90716302930" providerId="ADAL" clId="{328B5032-E4C9-DE4B-8D84-1DD538004DCC}" dt="2023-10-13T07:55:52.999" v="24" actId="1076"/>
          <ac:spMkLst>
            <pc:docMk/>
            <pc:sldMk cId="1493083037" sldId="266"/>
            <ac:spMk id="15" creationId="{22106D01-D1F9-A252-D2D4-2BBB90C11C0B}"/>
          </ac:spMkLst>
        </pc:spChg>
        <pc:spChg chg="mod">
          <ac:chgData name="Antoine Ebel" userId="82993521-4409-4dbf-8b7f-e90716302930" providerId="ADAL" clId="{328B5032-E4C9-DE4B-8D84-1DD538004DCC}" dt="2023-10-13T08:54:53.755" v="552" actId="1076"/>
          <ac:spMkLst>
            <pc:docMk/>
            <pc:sldMk cId="1493083037" sldId="266"/>
            <ac:spMk id="16" creationId="{6541AAA2-B2AE-134B-14A9-A0FCED1980B6}"/>
          </ac:spMkLst>
        </pc:spChg>
        <pc:spChg chg="add mod">
          <ac:chgData name="Antoine Ebel" userId="82993521-4409-4dbf-8b7f-e90716302930" providerId="ADAL" clId="{328B5032-E4C9-DE4B-8D84-1DD538004DCC}" dt="2023-10-13T07:55:52.999" v="24" actId="1076"/>
          <ac:spMkLst>
            <pc:docMk/>
            <pc:sldMk cId="1493083037" sldId="266"/>
            <ac:spMk id="17" creationId="{C707B666-E454-9D1F-B3A2-B6203BB3503F}"/>
          </ac:spMkLst>
        </pc:spChg>
        <pc:spChg chg="add mod">
          <ac:chgData name="Antoine Ebel" userId="82993521-4409-4dbf-8b7f-e90716302930" providerId="ADAL" clId="{328B5032-E4C9-DE4B-8D84-1DD538004DCC}" dt="2023-10-13T07:55:52.999" v="24" actId="1076"/>
          <ac:spMkLst>
            <pc:docMk/>
            <pc:sldMk cId="1493083037" sldId="266"/>
            <ac:spMk id="18" creationId="{B7778AA4-F339-0672-74BB-E423EE38783E}"/>
          </ac:spMkLst>
        </pc:spChg>
        <pc:spChg chg="add mod">
          <ac:chgData name="Antoine Ebel" userId="82993521-4409-4dbf-8b7f-e90716302930" providerId="ADAL" clId="{328B5032-E4C9-DE4B-8D84-1DD538004DCC}" dt="2023-10-13T08:53:49.391" v="412" actId="1076"/>
          <ac:spMkLst>
            <pc:docMk/>
            <pc:sldMk cId="1493083037" sldId="266"/>
            <ac:spMk id="19" creationId="{A809EC24-CFDE-D717-D3DA-9FC41E445443}"/>
          </ac:spMkLst>
        </pc:spChg>
        <pc:spChg chg="add mod">
          <ac:chgData name="Antoine Ebel" userId="82993521-4409-4dbf-8b7f-e90716302930" providerId="ADAL" clId="{328B5032-E4C9-DE4B-8D84-1DD538004DCC}" dt="2023-10-13T08:53:53.537" v="413" actId="1076"/>
          <ac:spMkLst>
            <pc:docMk/>
            <pc:sldMk cId="1493083037" sldId="266"/>
            <ac:spMk id="20" creationId="{57B1447A-E8F0-F7A5-699F-2AA83FDC0F89}"/>
          </ac:spMkLst>
        </pc:spChg>
        <pc:picChg chg="mod">
          <ac:chgData name="Antoine Ebel" userId="82993521-4409-4dbf-8b7f-e90716302930" providerId="ADAL" clId="{328B5032-E4C9-DE4B-8D84-1DD538004DCC}" dt="2023-10-13T08:53:37.505" v="410" actId="14100"/>
          <ac:picMkLst>
            <pc:docMk/>
            <pc:sldMk cId="1493083037" sldId="266"/>
            <ac:picMk id="8" creationId="{A065FB1D-224E-1419-A4D2-00D3D6610479}"/>
          </ac:picMkLst>
        </pc:picChg>
      </pc:sldChg>
      <pc:sldChg chg="addSp modSp mod">
        <pc:chgData name="Antoine Ebel" userId="82993521-4409-4dbf-8b7f-e90716302930" providerId="ADAL" clId="{328B5032-E4C9-DE4B-8D84-1DD538004DCC}" dt="2023-10-13T08:57:26.126" v="858" actId="1038"/>
        <pc:sldMkLst>
          <pc:docMk/>
          <pc:sldMk cId="3244346931" sldId="267"/>
        </pc:sldMkLst>
        <pc:spChg chg="mod">
          <ac:chgData name="Antoine Ebel" userId="82993521-4409-4dbf-8b7f-e90716302930" providerId="ADAL" clId="{328B5032-E4C9-DE4B-8D84-1DD538004DCC}" dt="2023-10-13T08:57:07.211" v="822" actId="20577"/>
          <ac:spMkLst>
            <pc:docMk/>
            <pc:sldMk cId="3244346931" sldId="267"/>
            <ac:spMk id="5" creationId="{BCE06675-13F3-5013-52A7-51CDCD107414}"/>
          </ac:spMkLst>
        </pc:spChg>
        <pc:spChg chg="add mod">
          <ac:chgData name="Antoine Ebel" userId="82993521-4409-4dbf-8b7f-e90716302930" providerId="ADAL" clId="{328B5032-E4C9-DE4B-8D84-1DD538004DCC}" dt="2023-10-13T08:03:35.307" v="60" actId="1035"/>
          <ac:spMkLst>
            <pc:docMk/>
            <pc:sldMk cId="3244346931" sldId="267"/>
            <ac:spMk id="6" creationId="{EF4B4FBA-3A2F-1880-0D98-4BCD3363CE9F}"/>
          </ac:spMkLst>
        </pc:spChg>
        <pc:spChg chg="add mod">
          <ac:chgData name="Antoine Ebel" userId="82993521-4409-4dbf-8b7f-e90716302930" providerId="ADAL" clId="{328B5032-E4C9-DE4B-8D84-1DD538004DCC}" dt="2023-10-13T08:03:35.307" v="60" actId="1035"/>
          <ac:spMkLst>
            <pc:docMk/>
            <pc:sldMk cId="3244346931" sldId="267"/>
            <ac:spMk id="8" creationId="{F9ECC799-4A7A-B4A8-B2A1-580F1FB7F2B1}"/>
          </ac:spMkLst>
        </pc:spChg>
        <pc:spChg chg="add mod">
          <ac:chgData name="Antoine Ebel" userId="82993521-4409-4dbf-8b7f-e90716302930" providerId="ADAL" clId="{328B5032-E4C9-DE4B-8D84-1DD538004DCC}" dt="2023-10-13T08:03:35.307" v="60" actId="1035"/>
          <ac:spMkLst>
            <pc:docMk/>
            <pc:sldMk cId="3244346931" sldId="267"/>
            <ac:spMk id="9" creationId="{48AA7DF4-AA74-5F0E-8DFB-B16A976C17FB}"/>
          </ac:spMkLst>
        </pc:spChg>
        <pc:spChg chg="mod">
          <ac:chgData name="Antoine Ebel" userId="82993521-4409-4dbf-8b7f-e90716302930" providerId="ADAL" clId="{328B5032-E4C9-DE4B-8D84-1DD538004DCC}" dt="2023-10-13T08:57:20.905" v="850" actId="1035"/>
          <ac:spMkLst>
            <pc:docMk/>
            <pc:sldMk cId="3244346931" sldId="267"/>
            <ac:spMk id="10" creationId="{5D01CE52-E3E6-5611-4C93-C8761D581EF1}"/>
          </ac:spMkLst>
        </pc:spChg>
        <pc:spChg chg="add mod">
          <ac:chgData name="Antoine Ebel" userId="82993521-4409-4dbf-8b7f-e90716302930" providerId="ADAL" clId="{328B5032-E4C9-DE4B-8D84-1DD538004DCC}" dt="2023-10-13T08:03:35.307" v="60" actId="1035"/>
          <ac:spMkLst>
            <pc:docMk/>
            <pc:sldMk cId="3244346931" sldId="267"/>
            <ac:spMk id="11" creationId="{EAD98F8C-4E9D-8A37-C9D6-3F7B42559FDD}"/>
          </ac:spMkLst>
        </pc:spChg>
        <pc:spChg chg="add mod">
          <ac:chgData name="Antoine Ebel" userId="82993521-4409-4dbf-8b7f-e90716302930" providerId="ADAL" clId="{328B5032-E4C9-DE4B-8D84-1DD538004DCC}" dt="2023-10-13T08:03:35.307" v="60" actId="1035"/>
          <ac:spMkLst>
            <pc:docMk/>
            <pc:sldMk cId="3244346931" sldId="267"/>
            <ac:spMk id="12" creationId="{952C6498-5F90-586F-BDDE-C4822A5345A1}"/>
          </ac:spMkLst>
        </pc:spChg>
        <pc:spChg chg="add mod">
          <ac:chgData name="Antoine Ebel" userId="82993521-4409-4dbf-8b7f-e90716302930" providerId="ADAL" clId="{328B5032-E4C9-DE4B-8D84-1DD538004DCC}" dt="2023-10-13T08:03:35.307" v="60" actId="1035"/>
          <ac:spMkLst>
            <pc:docMk/>
            <pc:sldMk cId="3244346931" sldId="267"/>
            <ac:spMk id="13" creationId="{697E7482-762E-ADEF-1E88-EC5834BFA184}"/>
          </ac:spMkLst>
        </pc:spChg>
        <pc:spChg chg="add mod">
          <ac:chgData name="Antoine Ebel" userId="82993521-4409-4dbf-8b7f-e90716302930" providerId="ADAL" clId="{328B5032-E4C9-DE4B-8D84-1DD538004DCC}" dt="2023-10-13T08:57:26.126" v="858" actId="1038"/>
          <ac:spMkLst>
            <pc:docMk/>
            <pc:sldMk cId="3244346931" sldId="267"/>
            <ac:spMk id="14" creationId="{540F76C4-F183-8882-87C5-521D815C11C3}"/>
          </ac:spMkLst>
        </pc:spChg>
        <pc:picChg chg="mod">
          <ac:chgData name="Antoine Ebel" userId="82993521-4409-4dbf-8b7f-e90716302930" providerId="ADAL" clId="{328B5032-E4C9-DE4B-8D84-1DD538004DCC}" dt="2023-10-13T08:57:17.989" v="839" actId="14100"/>
          <ac:picMkLst>
            <pc:docMk/>
            <pc:sldMk cId="3244346931" sldId="267"/>
            <ac:picMk id="4" creationId="{2EB36B2D-F9CD-D4E9-40DB-ADD496191F7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E9A686-0BCB-7948-A385-F86A46B36ADC}" type="datetimeFigureOut">
              <a:rPr lang="fr-FR" smtClean="0"/>
              <a:t>18/10/2023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2A88D4-4ED8-1749-A94D-7BE7ED8A3DD0}" type="slidenum">
              <a:rPr lang="fr-FR" smtClean="0"/>
              <a:t>‹N°›</a:t>
            </a:fld>
            <a:endParaRPr lang="fr-FR"/>
          </a:p>
        </p:txBody>
      </p:sp>
    </p:spTree>
    <p:extLst>
      <p:ext uri="{BB962C8B-B14F-4D97-AF65-F5344CB8AC3E}">
        <p14:creationId xmlns:p14="http://schemas.microsoft.com/office/powerpoint/2010/main" val="4076021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a:t>Demande de remboursement : </a:t>
            </a:r>
            <a:r>
              <a:rPr lang="fr-CH" sz="1200">
                <a:solidFill>
                  <a:schemeClr val="tx1"/>
                </a:solidFill>
                <a:effectLst/>
                <a:latin typeface="Arial" panose="020B0604020202020204" pitchFamily="34" charset="0"/>
                <a:ea typeface="Calibri" panose="020F0502020204030204" pitchFamily="34" charset="0"/>
                <a:cs typeface="Arial" panose="020B0604020202020204" pitchFamily="34" charset="0"/>
              </a:rPr>
              <a:t>Dans la demande de remboursement, ne sont proposées que les demandes de prestations en cours (donc avec un résultat qui n’a pas encore été livré).</a:t>
            </a:r>
          </a:p>
          <a:p>
            <a:pPr algn="l"/>
            <a:r>
              <a:rPr lang="fr-CH" sz="1200">
                <a:solidFill>
                  <a:schemeClr val="tx1"/>
                </a:solidFill>
                <a:latin typeface="Arial" panose="020B0604020202020204" pitchFamily="34" charset="0"/>
                <a:ea typeface="Calibri" panose="020F0502020204030204" pitchFamily="34" charset="0"/>
                <a:cs typeface="Arial" panose="020B0604020202020204" pitchFamily="34" charset="0"/>
              </a:rPr>
              <a:t>Pour les demandes qui sont terminées, veuillez vous adresser au guichet physique de votre commune</a:t>
            </a:r>
            <a:endParaRPr lang="fr-FR" sz="1400">
              <a:solidFill>
                <a:schemeClr val="tx1"/>
              </a:solidFill>
              <a:latin typeface="Arial" panose="020B0604020202020204" pitchFamily="34" charset="0"/>
              <a:cs typeface="Arial" panose="020B0604020202020204" pitchFamily="34" charset="0"/>
            </a:endParaRPr>
          </a:p>
          <a:p>
            <a:endParaRPr lang="fr-FR"/>
          </a:p>
        </p:txBody>
      </p:sp>
      <p:sp>
        <p:nvSpPr>
          <p:cNvPr id="4" name="Espace réservé du numéro de diapositive 3"/>
          <p:cNvSpPr>
            <a:spLocks noGrp="1"/>
          </p:cNvSpPr>
          <p:nvPr>
            <p:ph type="sldNum" sz="quarter" idx="5"/>
          </p:nvPr>
        </p:nvSpPr>
        <p:spPr/>
        <p:txBody>
          <a:bodyPr/>
          <a:lstStyle/>
          <a:p>
            <a:fld id="{342A88D4-4ED8-1749-A94D-7BE7ED8A3DD0}" type="slidenum">
              <a:rPr lang="fr-FR" smtClean="0"/>
              <a:t>7</a:t>
            </a:fld>
            <a:endParaRPr lang="fr-FR"/>
          </a:p>
        </p:txBody>
      </p:sp>
    </p:spTree>
    <p:extLst>
      <p:ext uri="{BB962C8B-B14F-4D97-AF65-F5344CB8AC3E}">
        <p14:creationId xmlns:p14="http://schemas.microsoft.com/office/powerpoint/2010/main" val="1220683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10/18/23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10/18/23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10/18/23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10/18/23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‹N°›</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mailto:digifr@acf-fgv.ch"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hyperlink" Target="https://payback.fr.c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0FFE7"/>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7C2A9F-79B9-97F1-ACE4-6D459A3ADD89}"/>
              </a:ext>
            </a:extLst>
          </p:cNvPr>
          <p:cNvSpPr>
            <a:spLocks noGrp="1"/>
          </p:cNvSpPr>
          <p:nvPr>
            <p:ph type="ctrTitle"/>
          </p:nvPr>
        </p:nvSpPr>
        <p:spPr/>
        <p:txBody>
          <a:bodyPr/>
          <a:lstStyle/>
          <a:p>
            <a:r>
              <a:rPr lang="fr-FR">
                <a:latin typeface="Arial" panose="020B0604020202020204" pitchFamily="34" charset="0"/>
                <a:cs typeface="Arial" panose="020B0604020202020204" pitchFamily="34" charset="0"/>
              </a:rPr>
              <a:t>Guide du paramétrage de l’attestation de domicile</a:t>
            </a:r>
          </a:p>
        </p:txBody>
      </p:sp>
      <p:pic>
        <p:nvPicPr>
          <p:cNvPr id="4" name="Google Shape;210;p7">
            <a:extLst>
              <a:ext uri="{FF2B5EF4-FFF2-40B4-BE49-F238E27FC236}">
                <a16:creationId xmlns:a16="http://schemas.microsoft.com/office/drawing/2014/main" id="{313C0231-6AFE-EE36-B350-1B3308CF42FF}"/>
              </a:ext>
            </a:extLst>
          </p:cNvPr>
          <p:cNvPicPr preferRelativeResize="0">
            <a:picLocks noChangeAspect="1"/>
          </p:cNvPicPr>
          <p:nvPr/>
        </p:nvPicPr>
        <p:blipFill rotWithShape="1">
          <a:blip r:embed="rId2">
            <a:alphaModFix/>
          </a:blip>
          <a:srcRect/>
          <a:stretch/>
        </p:blipFill>
        <p:spPr>
          <a:xfrm>
            <a:off x="0" y="0"/>
            <a:ext cx="1030147" cy="680566"/>
          </a:xfrm>
          <a:prstGeom prst="rect">
            <a:avLst/>
          </a:prstGeom>
          <a:noFill/>
          <a:ln>
            <a:noFill/>
          </a:ln>
        </p:spPr>
      </p:pic>
      <p:pic>
        <p:nvPicPr>
          <p:cNvPr id="5" name="Google Shape;212;p7" descr="Une image contenant texte, Police, Graphique, graphisme&#10;&#10;Description générée automatiquement">
            <a:extLst>
              <a:ext uri="{FF2B5EF4-FFF2-40B4-BE49-F238E27FC236}">
                <a16:creationId xmlns:a16="http://schemas.microsoft.com/office/drawing/2014/main" id="{2A9827E2-4C77-23B3-E459-78FE9384FEFB}"/>
              </a:ext>
            </a:extLst>
          </p:cNvPr>
          <p:cNvPicPr preferRelativeResize="0"/>
          <p:nvPr/>
        </p:nvPicPr>
        <p:blipFill rotWithShape="1">
          <a:blip r:embed="rId3">
            <a:alphaModFix/>
          </a:blip>
          <a:srcRect/>
          <a:stretch/>
        </p:blipFill>
        <p:spPr>
          <a:xfrm>
            <a:off x="167251" y="6430433"/>
            <a:ext cx="1486794" cy="377859"/>
          </a:xfrm>
          <a:prstGeom prst="rect">
            <a:avLst/>
          </a:prstGeom>
          <a:noFill/>
          <a:ln>
            <a:noFill/>
          </a:ln>
        </p:spPr>
      </p:pic>
      <p:sp>
        <p:nvSpPr>
          <p:cNvPr id="7" name="Google Shape;213;p7">
            <a:extLst>
              <a:ext uri="{FF2B5EF4-FFF2-40B4-BE49-F238E27FC236}">
                <a16:creationId xmlns:a16="http://schemas.microsoft.com/office/drawing/2014/main" id="{969C2283-8786-7C05-71EB-D1B7C3C9CD63}"/>
              </a:ext>
            </a:extLst>
          </p:cNvPr>
          <p:cNvSpPr txBox="1"/>
          <p:nvPr/>
        </p:nvSpPr>
        <p:spPr>
          <a:xfrm>
            <a:off x="1712969" y="6522431"/>
            <a:ext cx="10394072" cy="169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500">
                <a:solidFill>
                  <a:schemeClr val="dk1"/>
                </a:solidFill>
                <a:latin typeface="Arial"/>
                <a:ea typeface="Arial"/>
                <a:cs typeface="Arial"/>
                <a:sym typeface="Arial"/>
              </a:rPr>
              <a:t>DIGI-FR est </a:t>
            </a:r>
            <a:r>
              <a:rPr lang="fr-CH" sz="500" b="0" i="0">
                <a:solidFill>
                  <a:srgbClr val="2D2D2C"/>
                </a:solidFill>
                <a:latin typeface="Arial"/>
                <a:ea typeface="Arial"/>
                <a:cs typeface="Arial"/>
                <a:sym typeface="Arial"/>
              </a:rPr>
              <a:t>une initiative menée conjointement et soutenue financièrement par l’ensemble des communes fribourgeoises et l’Etat de Fribourg. Son objectif est de dématérialiser les démarches que la population effectue dans les administrations publiques du canton.</a:t>
            </a:r>
            <a:endParaRPr sz="500">
              <a:solidFill>
                <a:schemeClr val="dk1"/>
              </a:solidFill>
              <a:latin typeface="Arial"/>
              <a:ea typeface="Arial"/>
              <a:cs typeface="Arial"/>
              <a:sym typeface="Arial"/>
            </a:endParaRPr>
          </a:p>
        </p:txBody>
      </p:sp>
      <p:pic>
        <p:nvPicPr>
          <p:cNvPr id="8" name="Image 7">
            <a:extLst>
              <a:ext uri="{FF2B5EF4-FFF2-40B4-BE49-F238E27FC236}">
                <a16:creationId xmlns:a16="http://schemas.microsoft.com/office/drawing/2014/main" id="{B68E2B35-FE35-9AC5-3220-15668EBAE77E}"/>
              </a:ext>
            </a:extLst>
          </p:cNvPr>
          <p:cNvPicPr>
            <a:picLocks noChangeAspect="1"/>
          </p:cNvPicPr>
          <p:nvPr/>
        </p:nvPicPr>
        <p:blipFill>
          <a:blip r:embed="rId4"/>
          <a:stretch>
            <a:fillRect/>
          </a:stretch>
        </p:blipFill>
        <p:spPr>
          <a:xfrm>
            <a:off x="4933950" y="3980244"/>
            <a:ext cx="2324100" cy="1566616"/>
          </a:xfrm>
          <a:prstGeom prst="rect">
            <a:avLst/>
          </a:prstGeom>
        </p:spPr>
      </p:pic>
    </p:spTree>
    <p:extLst>
      <p:ext uri="{BB962C8B-B14F-4D97-AF65-F5344CB8AC3E}">
        <p14:creationId xmlns:p14="http://schemas.microsoft.com/office/powerpoint/2010/main" val="447429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0FFE7"/>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9DE196F-D67E-66CD-9FEE-DA7D701614B7}"/>
              </a:ext>
            </a:extLst>
          </p:cNvPr>
          <p:cNvPicPr>
            <a:picLocks noChangeAspect="1"/>
          </p:cNvPicPr>
          <p:nvPr/>
        </p:nvPicPr>
        <p:blipFill>
          <a:blip r:embed="rId2"/>
          <a:stretch>
            <a:fillRect/>
          </a:stretch>
        </p:blipFill>
        <p:spPr>
          <a:xfrm>
            <a:off x="166071" y="1635404"/>
            <a:ext cx="7043018" cy="3952579"/>
          </a:xfrm>
          <a:prstGeom prst="rect">
            <a:avLst/>
          </a:prstGeom>
        </p:spPr>
      </p:pic>
      <p:sp>
        <p:nvSpPr>
          <p:cNvPr id="3" name="Bulle rectangulaire à coins arrondis 2">
            <a:extLst>
              <a:ext uri="{FF2B5EF4-FFF2-40B4-BE49-F238E27FC236}">
                <a16:creationId xmlns:a16="http://schemas.microsoft.com/office/drawing/2014/main" id="{1ADB4B24-B7A0-E807-A2CF-6A762BC22EB2}"/>
              </a:ext>
            </a:extLst>
          </p:cNvPr>
          <p:cNvSpPr/>
          <p:nvPr/>
        </p:nvSpPr>
        <p:spPr>
          <a:xfrm>
            <a:off x="8544488" y="2938336"/>
            <a:ext cx="2617365" cy="699904"/>
          </a:xfrm>
          <a:prstGeom prst="wedgeRoundRectCallout">
            <a:avLst>
              <a:gd name="adj1" fmla="val -184804"/>
              <a:gd name="adj2" fmla="val 49725"/>
              <a:gd name="adj3" fmla="val 1666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a:solidFill>
                  <a:schemeClr val="tx1"/>
                </a:solidFill>
                <a:latin typeface="Arial" panose="020B0604020202020204" pitchFamily="34" charset="0"/>
                <a:cs typeface="Arial" panose="020B0604020202020204" pitchFamily="34" charset="0"/>
              </a:rPr>
              <a:t>Le SITel ayant configuré la prestation, le statut affiché est  « configuré ».</a:t>
            </a:r>
          </a:p>
        </p:txBody>
      </p:sp>
      <p:pic>
        <p:nvPicPr>
          <p:cNvPr id="4" name="Google Shape;210;p7">
            <a:extLst>
              <a:ext uri="{FF2B5EF4-FFF2-40B4-BE49-F238E27FC236}">
                <a16:creationId xmlns:a16="http://schemas.microsoft.com/office/drawing/2014/main" id="{F932954D-363C-B3BD-9F16-84C3099D78E7}"/>
              </a:ext>
            </a:extLst>
          </p:cNvPr>
          <p:cNvPicPr preferRelativeResize="0">
            <a:picLocks noChangeAspect="1"/>
          </p:cNvPicPr>
          <p:nvPr/>
        </p:nvPicPr>
        <p:blipFill rotWithShape="1">
          <a:blip r:embed="rId3">
            <a:alphaModFix/>
          </a:blip>
          <a:srcRect/>
          <a:stretch/>
        </p:blipFill>
        <p:spPr>
          <a:xfrm>
            <a:off x="0" y="0"/>
            <a:ext cx="1030147" cy="680566"/>
          </a:xfrm>
          <a:prstGeom prst="rect">
            <a:avLst/>
          </a:prstGeom>
          <a:noFill/>
          <a:ln>
            <a:noFill/>
          </a:ln>
        </p:spPr>
      </p:pic>
      <p:pic>
        <p:nvPicPr>
          <p:cNvPr id="5" name="Google Shape;212;p7" descr="Une image contenant texte, Police, Graphique, graphisme&#10;&#10;Description générée automatiquement">
            <a:extLst>
              <a:ext uri="{FF2B5EF4-FFF2-40B4-BE49-F238E27FC236}">
                <a16:creationId xmlns:a16="http://schemas.microsoft.com/office/drawing/2014/main" id="{AD5EEE7E-61BA-D2F8-D58C-B3A3F38BF41A}"/>
              </a:ext>
            </a:extLst>
          </p:cNvPr>
          <p:cNvPicPr preferRelativeResize="0"/>
          <p:nvPr/>
        </p:nvPicPr>
        <p:blipFill rotWithShape="1">
          <a:blip r:embed="rId4">
            <a:alphaModFix/>
          </a:blip>
          <a:srcRect/>
          <a:stretch/>
        </p:blipFill>
        <p:spPr>
          <a:xfrm>
            <a:off x="167251" y="6430433"/>
            <a:ext cx="1486794" cy="377859"/>
          </a:xfrm>
          <a:prstGeom prst="rect">
            <a:avLst/>
          </a:prstGeom>
          <a:noFill/>
          <a:ln>
            <a:noFill/>
          </a:ln>
        </p:spPr>
      </p:pic>
      <p:sp>
        <p:nvSpPr>
          <p:cNvPr id="9" name="Google Shape;213;p7">
            <a:extLst>
              <a:ext uri="{FF2B5EF4-FFF2-40B4-BE49-F238E27FC236}">
                <a16:creationId xmlns:a16="http://schemas.microsoft.com/office/drawing/2014/main" id="{3F395701-F01F-B7F9-BD96-D679F6252D58}"/>
              </a:ext>
            </a:extLst>
          </p:cNvPr>
          <p:cNvSpPr txBox="1"/>
          <p:nvPr/>
        </p:nvSpPr>
        <p:spPr>
          <a:xfrm>
            <a:off x="1712969" y="6522431"/>
            <a:ext cx="10394072" cy="169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500">
                <a:solidFill>
                  <a:schemeClr val="dk1"/>
                </a:solidFill>
                <a:latin typeface="Arial"/>
                <a:ea typeface="Arial"/>
                <a:cs typeface="Arial"/>
                <a:sym typeface="Arial"/>
              </a:rPr>
              <a:t>DIGI-FR est </a:t>
            </a:r>
            <a:r>
              <a:rPr lang="fr-CH" sz="500" b="0" i="0">
                <a:solidFill>
                  <a:srgbClr val="2D2D2C"/>
                </a:solidFill>
                <a:latin typeface="Arial"/>
                <a:ea typeface="Arial"/>
                <a:cs typeface="Arial"/>
                <a:sym typeface="Arial"/>
              </a:rPr>
              <a:t>une initiative menée conjointement et soutenue financièrement par l’ensemble des communes fribourgeoises et l’Etat de Fribourg. Son objectif est de dématérialiser les démarches que la population effectue dans les administrations publiques du canton.</a:t>
            </a:r>
            <a:endParaRPr sz="500">
              <a:solidFill>
                <a:schemeClr val="dk1"/>
              </a:solidFill>
              <a:latin typeface="Arial"/>
              <a:ea typeface="Arial"/>
              <a:cs typeface="Arial"/>
              <a:sym typeface="Arial"/>
            </a:endParaRPr>
          </a:p>
        </p:txBody>
      </p:sp>
      <p:sp>
        <p:nvSpPr>
          <p:cNvPr id="11" name="Rectangle 10">
            <a:extLst>
              <a:ext uri="{FF2B5EF4-FFF2-40B4-BE49-F238E27FC236}">
                <a16:creationId xmlns:a16="http://schemas.microsoft.com/office/drawing/2014/main" id="{EFE274BC-9DC5-BE0E-3EA8-5A55457E8E03}"/>
              </a:ext>
            </a:extLst>
          </p:cNvPr>
          <p:cNvSpPr>
            <a:spLocks noChangeAspect="1"/>
          </p:cNvSpPr>
          <p:nvPr/>
        </p:nvSpPr>
        <p:spPr>
          <a:xfrm>
            <a:off x="4564353" y="3646358"/>
            <a:ext cx="477482" cy="47562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E754D297-36D4-8626-828F-50123B4E27A3}"/>
              </a:ext>
            </a:extLst>
          </p:cNvPr>
          <p:cNvSpPr>
            <a:spLocks/>
          </p:cNvSpPr>
          <p:nvPr/>
        </p:nvSpPr>
        <p:spPr>
          <a:xfrm>
            <a:off x="182240" y="4382318"/>
            <a:ext cx="3505340" cy="124033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ulle rectangulaire à coins arrondis 12">
            <a:extLst>
              <a:ext uri="{FF2B5EF4-FFF2-40B4-BE49-F238E27FC236}">
                <a16:creationId xmlns:a16="http://schemas.microsoft.com/office/drawing/2014/main" id="{3B074815-3F15-E83A-BE85-A0A71DDB3537}"/>
              </a:ext>
            </a:extLst>
          </p:cNvPr>
          <p:cNvSpPr/>
          <p:nvPr/>
        </p:nvSpPr>
        <p:spPr>
          <a:xfrm>
            <a:off x="7661161" y="4329989"/>
            <a:ext cx="2617365" cy="699904"/>
          </a:xfrm>
          <a:prstGeom prst="wedgeRoundRectCallout">
            <a:avLst>
              <a:gd name="adj1" fmla="val -207820"/>
              <a:gd name="adj2" fmla="val 68968"/>
              <a:gd name="adj3" fmla="val 1666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a:solidFill>
                  <a:schemeClr val="tx1"/>
                </a:solidFill>
                <a:latin typeface="Arial" panose="020B0604020202020204" pitchFamily="34" charset="0"/>
                <a:cs typeface="Arial" panose="020B0604020202020204" pitchFamily="34" charset="0"/>
              </a:rPr>
              <a:t>Votre prestation est désormais prête à être utilisée (section « Prestations activées »)</a:t>
            </a:r>
          </a:p>
        </p:txBody>
      </p:sp>
      <p:sp>
        <p:nvSpPr>
          <p:cNvPr id="14" name="Flèche : pentagone 9">
            <a:extLst>
              <a:ext uri="{FF2B5EF4-FFF2-40B4-BE49-F238E27FC236}">
                <a16:creationId xmlns:a16="http://schemas.microsoft.com/office/drawing/2014/main" id="{E58E3540-C71D-901D-BBA8-91F53F1A7683}"/>
              </a:ext>
            </a:extLst>
          </p:cNvPr>
          <p:cNvSpPr/>
          <p:nvPr/>
        </p:nvSpPr>
        <p:spPr>
          <a:xfrm>
            <a:off x="5966568" y="37149"/>
            <a:ext cx="2580075"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Paramétrage</a:t>
            </a:r>
          </a:p>
        </p:txBody>
      </p:sp>
      <p:sp>
        <p:nvSpPr>
          <p:cNvPr id="15" name="Flèche : pentagone 10">
            <a:extLst>
              <a:ext uri="{FF2B5EF4-FFF2-40B4-BE49-F238E27FC236}">
                <a16:creationId xmlns:a16="http://schemas.microsoft.com/office/drawing/2014/main" id="{2648EAE6-29DC-4108-E9F4-46089521D918}"/>
              </a:ext>
            </a:extLst>
          </p:cNvPr>
          <p:cNvSpPr/>
          <p:nvPr/>
        </p:nvSpPr>
        <p:spPr>
          <a:xfrm>
            <a:off x="8546644" y="37149"/>
            <a:ext cx="1822678" cy="337822"/>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Suivi de la demande</a:t>
            </a:r>
          </a:p>
        </p:txBody>
      </p:sp>
      <p:sp>
        <p:nvSpPr>
          <p:cNvPr id="16" name="Flèche : pentagone 11">
            <a:extLst>
              <a:ext uri="{FF2B5EF4-FFF2-40B4-BE49-F238E27FC236}">
                <a16:creationId xmlns:a16="http://schemas.microsoft.com/office/drawing/2014/main" id="{484DE2D7-1A0A-0160-135C-A9F2EFBA6C6D}"/>
              </a:ext>
            </a:extLst>
          </p:cNvPr>
          <p:cNvSpPr/>
          <p:nvPr/>
        </p:nvSpPr>
        <p:spPr>
          <a:xfrm>
            <a:off x="10369322" y="37149"/>
            <a:ext cx="1822678"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Modifications et désactivation</a:t>
            </a:r>
          </a:p>
        </p:txBody>
      </p:sp>
      <p:sp>
        <p:nvSpPr>
          <p:cNvPr id="17" name="Flèche : pentagone 12">
            <a:extLst>
              <a:ext uri="{FF2B5EF4-FFF2-40B4-BE49-F238E27FC236}">
                <a16:creationId xmlns:a16="http://schemas.microsoft.com/office/drawing/2014/main" id="{439A12EF-D88A-5946-17A5-E7D119050C57}"/>
              </a:ext>
            </a:extLst>
          </p:cNvPr>
          <p:cNvSpPr/>
          <p:nvPr/>
        </p:nvSpPr>
        <p:spPr>
          <a:xfrm>
            <a:off x="5966569" y="412094"/>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Informations générales</a:t>
            </a:r>
          </a:p>
        </p:txBody>
      </p:sp>
      <p:sp>
        <p:nvSpPr>
          <p:cNvPr id="18" name="Flèche : pentagone 17">
            <a:extLst>
              <a:ext uri="{FF2B5EF4-FFF2-40B4-BE49-F238E27FC236}">
                <a16:creationId xmlns:a16="http://schemas.microsoft.com/office/drawing/2014/main" id="{751534B1-BCAC-35BA-7E45-25E87AF839F3}"/>
              </a:ext>
            </a:extLst>
          </p:cNvPr>
          <p:cNvSpPr/>
          <p:nvPr/>
        </p:nvSpPr>
        <p:spPr>
          <a:xfrm>
            <a:off x="6831502" y="412094"/>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Gestion des paiements</a:t>
            </a:r>
          </a:p>
        </p:txBody>
      </p:sp>
      <p:sp>
        <p:nvSpPr>
          <p:cNvPr id="19" name="Flèche : pentagone 18">
            <a:extLst>
              <a:ext uri="{FF2B5EF4-FFF2-40B4-BE49-F238E27FC236}">
                <a16:creationId xmlns:a16="http://schemas.microsoft.com/office/drawing/2014/main" id="{BD7CA9A6-0DE6-F156-B85E-5F75453C6D4F}"/>
              </a:ext>
            </a:extLst>
          </p:cNvPr>
          <p:cNvSpPr/>
          <p:nvPr/>
        </p:nvSpPr>
        <p:spPr>
          <a:xfrm>
            <a:off x="7696435" y="412094"/>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Tarifs</a:t>
            </a:r>
          </a:p>
        </p:txBody>
      </p:sp>
    </p:spTree>
    <p:extLst>
      <p:ext uri="{BB962C8B-B14F-4D97-AF65-F5344CB8AC3E}">
        <p14:creationId xmlns:p14="http://schemas.microsoft.com/office/powerpoint/2010/main" val="2693531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0FFE7"/>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9DE196F-D67E-66CD-9FEE-DA7D701614B7}"/>
              </a:ext>
            </a:extLst>
          </p:cNvPr>
          <p:cNvPicPr>
            <a:picLocks noChangeAspect="1"/>
          </p:cNvPicPr>
          <p:nvPr/>
        </p:nvPicPr>
        <p:blipFill>
          <a:blip r:embed="rId2"/>
          <a:stretch>
            <a:fillRect/>
          </a:stretch>
        </p:blipFill>
        <p:spPr>
          <a:xfrm>
            <a:off x="397322" y="1575990"/>
            <a:ext cx="5499451" cy="3086321"/>
          </a:xfrm>
          <a:prstGeom prst="rect">
            <a:avLst/>
          </a:prstGeom>
        </p:spPr>
      </p:pic>
      <p:sp>
        <p:nvSpPr>
          <p:cNvPr id="6" name="Bulle rectangulaire à coins arrondis 5">
            <a:extLst>
              <a:ext uri="{FF2B5EF4-FFF2-40B4-BE49-F238E27FC236}">
                <a16:creationId xmlns:a16="http://schemas.microsoft.com/office/drawing/2014/main" id="{3874E5F1-8455-DD06-8C38-FEAEF9EA6993}"/>
              </a:ext>
            </a:extLst>
          </p:cNvPr>
          <p:cNvSpPr/>
          <p:nvPr/>
        </p:nvSpPr>
        <p:spPr>
          <a:xfrm>
            <a:off x="6910005" y="2102195"/>
            <a:ext cx="2997059" cy="882095"/>
          </a:xfrm>
          <a:prstGeom prst="wedgeRoundRectCallout">
            <a:avLst>
              <a:gd name="adj1" fmla="val -177990"/>
              <a:gd name="adj2" fmla="val 191723"/>
              <a:gd name="adj3" fmla="val 1666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a:solidFill>
                  <a:schemeClr val="tx1"/>
                </a:solidFill>
                <a:latin typeface="Arial" panose="020B0604020202020204" pitchFamily="34" charset="0"/>
                <a:cs typeface="Arial" panose="020B0604020202020204" pitchFamily="34" charset="0"/>
              </a:rPr>
              <a:t>Pour modifier un paramètre, cliquer sur la configuration pour ouvrir le menu de modification.</a:t>
            </a:r>
          </a:p>
        </p:txBody>
      </p:sp>
      <p:pic>
        <p:nvPicPr>
          <p:cNvPr id="7" name="Image 6">
            <a:extLst>
              <a:ext uri="{FF2B5EF4-FFF2-40B4-BE49-F238E27FC236}">
                <a16:creationId xmlns:a16="http://schemas.microsoft.com/office/drawing/2014/main" id="{FBC661C5-213E-E76A-4FE1-96DC0A3CF038}"/>
              </a:ext>
            </a:extLst>
          </p:cNvPr>
          <p:cNvPicPr>
            <a:picLocks noChangeAspect="1"/>
          </p:cNvPicPr>
          <p:nvPr/>
        </p:nvPicPr>
        <p:blipFill>
          <a:blip r:embed="rId3"/>
          <a:stretch>
            <a:fillRect/>
          </a:stretch>
        </p:blipFill>
        <p:spPr>
          <a:xfrm>
            <a:off x="337565" y="4826412"/>
            <a:ext cx="6096791" cy="1554195"/>
          </a:xfrm>
          <a:prstGeom prst="rect">
            <a:avLst/>
          </a:prstGeom>
        </p:spPr>
      </p:pic>
      <p:sp>
        <p:nvSpPr>
          <p:cNvPr id="8" name="Bulle rectangulaire à coins arrondis 7">
            <a:extLst>
              <a:ext uri="{FF2B5EF4-FFF2-40B4-BE49-F238E27FC236}">
                <a16:creationId xmlns:a16="http://schemas.microsoft.com/office/drawing/2014/main" id="{717AE2E9-0A23-2A81-681F-C78381841AD3}"/>
              </a:ext>
            </a:extLst>
          </p:cNvPr>
          <p:cNvSpPr/>
          <p:nvPr/>
        </p:nvSpPr>
        <p:spPr>
          <a:xfrm>
            <a:off x="7724071" y="3934314"/>
            <a:ext cx="2617365" cy="1731398"/>
          </a:xfrm>
          <a:prstGeom prst="wedgeRoundRectCallout">
            <a:avLst>
              <a:gd name="adj1" fmla="val -254683"/>
              <a:gd name="adj2" fmla="val 72999"/>
              <a:gd name="adj3" fmla="val 1666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a:solidFill>
                  <a:schemeClr val="tx1"/>
                </a:solidFill>
                <a:latin typeface="Arial" panose="020B0604020202020204" pitchFamily="34" charset="0"/>
                <a:cs typeface="Arial" panose="020B0604020202020204" pitchFamily="34" charset="0"/>
              </a:rPr>
              <a:t>Pour modifier les informations générales, la gestion des paiements et remboursements, et les tarifs, cliquer sur l’élément souhaité.</a:t>
            </a:r>
          </a:p>
          <a:p>
            <a:pPr algn="ctr"/>
            <a:endParaRPr lang="fr-FR" sz="1100">
              <a:solidFill>
                <a:schemeClr val="tx1"/>
              </a:solidFill>
              <a:latin typeface="Arial" panose="020B0604020202020204" pitchFamily="34" charset="0"/>
              <a:cs typeface="Arial" panose="020B0604020202020204" pitchFamily="34" charset="0"/>
            </a:endParaRPr>
          </a:p>
          <a:p>
            <a:pPr algn="ctr"/>
            <a:r>
              <a:rPr lang="fr-FR" sz="1100">
                <a:solidFill>
                  <a:schemeClr val="tx1"/>
                </a:solidFill>
                <a:latin typeface="Arial" panose="020B0604020202020204" pitchFamily="34" charset="0"/>
                <a:cs typeface="Arial" panose="020B0604020202020204" pitchFamily="34" charset="0"/>
              </a:rPr>
              <a:t>Pour désactiver la prestation, cliquer dans l’onglet « Désactivation ».</a:t>
            </a:r>
          </a:p>
        </p:txBody>
      </p:sp>
      <p:pic>
        <p:nvPicPr>
          <p:cNvPr id="4" name="Google Shape;210;p7">
            <a:extLst>
              <a:ext uri="{FF2B5EF4-FFF2-40B4-BE49-F238E27FC236}">
                <a16:creationId xmlns:a16="http://schemas.microsoft.com/office/drawing/2014/main" id="{F932954D-363C-B3BD-9F16-84C3099D78E7}"/>
              </a:ext>
            </a:extLst>
          </p:cNvPr>
          <p:cNvPicPr preferRelativeResize="0">
            <a:picLocks noChangeAspect="1"/>
          </p:cNvPicPr>
          <p:nvPr/>
        </p:nvPicPr>
        <p:blipFill rotWithShape="1">
          <a:blip r:embed="rId4">
            <a:alphaModFix/>
          </a:blip>
          <a:srcRect/>
          <a:stretch/>
        </p:blipFill>
        <p:spPr>
          <a:xfrm>
            <a:off x="0" y="0"/>
            <a:ext cx="1030147" cy="680566"/>
          </a:xfrm>
          <a:prstGeom prst="rect">
            <a:avLst/>
          </a:prstGeom>
          <a:noFill/>
          <a:ln>
            <a:noFill/>
          </a:ln>
        </p:spPr>
      </p:pic>
      <p:pic>
        <p:nvPicPr>
          <p:cNvPr id="5" name="Google Shape;212;p7" descr="Une image contenant texte, Police, Graphique, graphisme&#10;&#10;Description générée automatiquement">
            <a:extLst>
              <a:ext uri="{FF2B5EF4-FFF2-40B4-BE49-F238E27FC236}">
                <a16:creationId xmlns:a16="http://schemas.microsoft.com/office/drawing/2014/main" id="{AD5EEE7E-61BA-D2F8-D58C-B3A3F38BF41A}"/>
              </a:ext>
            </a:extLst>
          </p:cNvPr>
          <p:cNvPicPr preferRelativeResize="0"/>
          <p:nvPr/>
        </p:nvPicPr>
        <p:blipFill rotWithShape="1">
          <a:blip r:embed="rId5">
            <a:alphaModFix/>
          </a:blip>
          <a:srcRect/>
          <a:stretch/>
        </p:blipFill>
        <p:spPr>
          <a:xfrm>
            <a:off x="167251" y="6430433"/>
            <a:ext cx="1486794" cy="377859"/>
          </a:xfrm>
          <a:prstGeom prst="rect">
            <a:avLst/>
          </a:prstGeom>
          <a:noFill/>
          <a:ln>
            <a:noFill/>
          </a:ln>
        </p:spPr>
      </p:pic>
      <p:sp>
        <p:nvSpPr>
          <p:cNvPr id="9" name="Google Shape;213;p7">
            <a:extLst>
              <a:ext uri="{FF2B5EF4-FFF2-40B4-BE49-F238E27FC236}">
                <a16:creationId xmlns:a16="http://schemas.microsoft.com/office/drawing/2014/main" id="{3F395701-F01F-B7F9-BD96-D679F6252D58}"/>
              </a:ext>
            </a:extLst>
          </p:cNvPr>
          <p:cNvSpPr txBox="1"/>
          <p:nvPr/>
        </p:nvSpPr>
        <p:spPr>
          <a:xfrm>
            <a:off x="1712969" y="6522431"/>
            <a:ext cx="10394072" cy="169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500">
                <a:solidFill>
                  <a:schemeClr val="dk1"/>
                </a:solidFill>
                <a:latin typeface="Arial"/>
                <a:ea typeface="Arial"/>
                <a:cs typeface="Arial"/>
                <a:sym typeface="Arial"/>
              </a:rPr>
              <a:t>DIGI-FR est </a:t>
            </a:r>
            <a:r>
              <a:rPr lang="fr-CH" sz="500" b="0" i="0">
                <a:solidFill>
                  <a:srgbClr val="2D2D2C"/>
                </a:solidFill>
                <a:latin typeface="Arial"/>
                <a:ea typeface="Arial"/>
                <a:cs typeface="Arial"/>
                <a:sym typeface="Arial"/>
              </a:rPr>
              <a:t>une initiative menée conjointement et soutenue financièrement par l’ensemble des communes fribourgeoises et l’Etat de Fribourg. Son objectif est de dématérialiser les démarches que la population effectue dans les administrations publiques du canton.</a:t>
            </a:r>
            <a:endParaRPr sz="500">
              <a:solidFill>
                <a:schemeClr val="dk1"/>
              </a:solidFill>
              <a:latin typeface="Arial"/>
              <a:ea typeface="Arial"/>
              <a:cs typeface="Arial"/>
              <a:sym typeface="Arial"/>
            </a:endParaRPr>
          </a:p>
        </p:txBody>
      </p:sp>
      <p:sp>
        <p:nvSpPr>
          <p:cNvPr id="11" name="Rectangle 10">
            <a:extLst>
              <a:ext uri="{FF2B5EF4-FFF2-40B4-BE49-F238E27FC236}">
                <a16:creationId xmlns:a16="http://schemas.microsoft.com/office/drawing/2014/main" id="{C01B0626-395D-B587-4A85-29E72CFE2E99}"/>
              </a:ext>
            </a:extLst>
          </p:cNvPr>
          <p:cNvSpPr>
            <a:spLocks/>
          </p:cNvSpPr>
          <p:nvPr/>
        </p:nvSpPr>
        <p:spPr>
          <a:xfrm flipV="1">
            <a:off x="397322" y="6119218"/>
            <a:ext cx="2031085" cy="24710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 pentagone 9">
            <a:extLst>
              <a:ext uri="{FF2B5EF4-FFF2-40B4-BE49-F238E27FC236}">
                <a16:creationId xmlns:a16="http://schemas.microsoft.com/office/drawing/2014/main" id="{69244985-5616-660B-E0FD-2CFA24DC9BBD}"/>
              </a:ext>
            </a:extLst>
          </p:cNvPr>
          <p:cNvSpPr/>
          <p:nvPr/>
        </p:nvSpPr>
        <p:spPr>
          <a:xfrm>
            <a:off x="5966568" y="28576"/>
            <a:ext cx="2580075"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Paramétrage</a:t>
            </a:r>
          </a:p>
        </p:txBody>
      </p:sp>
      <p:sp>
        <p:nvSpPr>
          <p:cNvPr id="19" name="Flèche : pentagone 10">
            <a:extLst>
              <a:ext uri="{FF2B5EF4-FFF2-40B4-BE49-F238E27FC236}">
                <a16:creationId xmlns:a16="http://schemas.microsoft.com/office/drawing/2014/main" id="{A13B5431-51F8-E3FC-D45B-043846DE8BC2}"/>
              </a:ext>
            </a:extLst>
          </p:cNvPr>
          <p:cNvSpPr/>
          <p:nvPr/>
        </p:nvSpPr>
        <p:spPr>
          <a:xfrm>
            <a:off x="8546644" y="28576"/>
            <a:ext cx="1822678"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Suivi de la demande</a:t>
            </a:r>
          </a:p>
        </p:txBody>
      </p:sp>
      <p:sp>
        <p:nvSpPr>
          <p:cNvPr id="20" name="Flèche : pentagone 11">
            <a:extLst>
              <a:ext uri="{FF2B5EF4-FFF2-40B4-BE49-F238E27FC236}">
                <a16:creationId xmlns:a16="http://schemas.microsoft.com/office/drawing/2014/main" id="{4F8CA45B-64BD-2EA1-7DEC-2394F0644373}"/>
              </a:ext>
            </a:extLst>
          </p:cNvPr>
          <p:cNvSpPr/>
          <p:nvPr/>
        </p:nvSpPr>
        <p:spPr>
          <a:xfrm>
            <a:off x="10369322" y="28576"/>
            <a:ext cx="1822678" cy="337822"/>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Modifications et désactivation</a:t>
            </a:r>
          </a:p>
        </p:txBody>
      </p:sp>
      <p:sp>
        <p:nvSpPr>
          <p:cNvPr id="21" name="Flèche : pentagone 12">
            <a:extLst>
              <a:ext uri="{FF2B5EF4-FFF2-40B4-BE49-F238E27FC236}">
                <a16:creationId xmlns:a16="http://schemas.microsoft.com/office/drawing/2014/main" id="{3919D925-A4F4-E4AA-77FC-5529BFD6EC8F}"/>
              </a:ext>
            </a:extLst>
          </p:cNvPr>
          <p:cNvSpPr/>
          <p:nvPr/>
        </p:nvSpPr>
        <p:spPr>
          <a:xfrm>
            <a:off x="5966569" y="403521"/>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Informations générales</a:t>
            </a:r>
          </a:p>
        </p:txBody>
      </p:sp>
      <p:sp>
        <p:nvSpPr>
          <p:cNvPr id="22" name="Flèche : pentagone 17">
            <a:extLst>
              <a:ext uri="{FF2B5EF4-FFF2-40B4-BE49-F238E27FC236}">
                <a16:creationId xmlns:a16="http://schemas.microsoft.com/office/drawing/2014/main" id="{40EE2448-6BD2-1FF2-43E2-07205D4D4C63}"/>
              </a:ext>
            </a:extLst>
          </p:cNvPr>
          <p:cNvSpPr/>
          <p:nvPr/>
        </p:nvSpPr>
        <p:spPr>
          <a:xfrm>
            <a:off x="6831502" y="403521"/>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Gestion des paiements</a:t>
            </a:r>
          </a:p>
        </p:txBody>
      </p:sp>
      <p:sp>
        <p:nvSpPr>
          <p:cNvPr id="23" name="Flèche : pentagone 18">
            <a:extLst>
              <a:ext uri="{FF2B5EF4-FFF2-40B4-BE49-F238E27FC236}">
                <a16:creationId xmlns:a16="http://schemas.microsoft.com/office/drawing/2014/main" id="{3CF200B4-D7BB-C521-3088-40FFD5F4EE11}"/>
              </a:ext>
            </a:extLst>
          </p:cNvPr>
          <p:cNvSpPr/>
          <p:nvPr/>
        </p:nvSpPr>
        <p:spPr>
          <a:xfrm>
            <a:off x="7696435" y="403521"/>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Tarifs</a:t>
            </a:r>
          </a:p>
        </p:txBody>
      </p:sp>
    </p:spTree>
    <p:extLst>
      <p:ext uri="{BB962C8B-B14F-4D97-AF65-F5344CB8AC3E}">
        <p14:creationId xmlns:p14="http://schemas.microsoft.com/office/powerpoint/2010/main" val="1900382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0FFE7"/>
        </a:solidFill>
        <a:effectLst/>
      </p:bgPr>
    </p:bg>
    <p:spTree>
      <p:nvGrpSpPr>
        <p:cNvPr id="1" name=""/>
        <p:cNvGrpSpPr/>
        <p:nvPr/>
      </p:nvGrpSpPr>
      <p:grpSpPr>
        <a:xfrm>
          <a:off x="0" y="0"/>
          <a:ext cx="0" cy="0"/>
          <a:chOff x="0" y="0"/>
          <a:chExt cx="0" cy="0"/>
        </a:xfrm>
      </p:grpSpPr>
      <p:pic>
        <p:nvPicPr>
          <p:cNvPr id="4" name="Google Shape;210;p7">
            <a:extLst>
              <a:ext uri="{FF2B5EF4-FFF2-40B4-BE49-F238E27FC236}">
                <a16:creationId xmlns:a16="http://schemas.microsoft.com/office/drawing/2014/main" id="{F932954D-363C-B3BD-9F16-84C3099D78E7}"/>
              </a:ext>
            </a:extLst>
          </p:cNvPr>
          <p:cNvPicPr preferRelativeResize="0">
            <a:picLocks noChangeAspect="1"/>
          </p:cNvPicPr>
          <p:nvPr/>
        </p:nvPicPr>
        <p:blipFill rotWithShape="1">
          <a:blip r:embed="rId2">
            <a:alphaModFix/>
          </a:blip>
          <a:srcRect/>
          <a:stretch/>
        </p:blipFill>
        <p:spPr>
          <a:xfrm>
            <a:off x="0" y="0"/>
            <a:ext cx="1030147" cy="680566"/>
          </a:xfrm>
          <a:prstGeom prst="rect">
            <a:avLst/>
          </a:prstGeom>
          <a:noFill/>
          <a:ln>
            <a:noFill/>
          </a:ln>
        </p:spPr>
      </p:pic>
      <p:pic>
        <p:nvPicPr>
          <p:cNvPr id="5" name="Google Shape;212;p7" descr="Une image contenant texte, Police, Graphique, graphisme&#10;&#10;Description générée automatiquement">
            <a:extLst>
              <a:ext uri="{FF2B5EF4-FFF2-40B4-BE49-F238E27FC236}">
                <a16:creationId xmlns:a16="http://schemas.microsoft.com/office/drawing/2014/main" id="{AD5EEE7E-61BA-D2F8-D58C-B3A3F38BF41A}"/>
              </a:ext>
            </a:extLst>
          </p:cNvPr>
          <p:cNvPicPr preferRelativeResize="0"/>
          <p:nvPr/>
        </p:nvPicPr>
        <p:blipFill rotWithShape="1">
          <a:blip r:embed="rId3">
            <a:alphaModFix/>
          </a:blip>
          <a:srcRect/>
          <a:stretch/>
        </p:blipFill>
        <p:spPr>
          <a:xfrm>
            <a:off x="167251" y="6430433"/>
            <a:ext cx="1486794" cy="377859"/>
          </a:xfrm>
          <a:prstGeom prst="rect">
            <a:avLst/>
          </a:prstGeom>
          <a:noFill/>
          <a:ln>
            <a:noFill/>
          </a:ln>
        </p:spPr>
      </p:pic>
      <p:sp>
        <p:nvSpPr>
          <p:cNvPr id="9" name="Google Shape;213;p7">
            <a:extLst>
              <a:ext uri="{FF2B5EF4-FFF2-40B4-BE49-F238E27FC236}">
                <a16:creationId xmlns:a16="http://schemas.microsoft.com/office/drawing/2014/main" id="{3F395701-F01F-B7F9-BD96-D679F6252D58}"/>
              </a:ext>
            </a:extLst>
          </p:cNvPr>
          <p:cNvSpPr txBox="1"/>
          <p:nvPr/>
        </p:nvSpPr>
        <p:spPr>
          <a:xfrm>
            <a:off x="1712969" y="6522431"/>
            <a:ext cx="10394072" cy="169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500">
                <a:solidFill>
                  <a:schemeClr val="dk1"/>
                </a:solidFill>
                <a:latin typeface="Arial"/>
                <a:ea typeface="Arial"/>
                <a:cs typeface="Arial"/>
                <a:sym typeface="Arial"/>
              </a:rPr>
              <a:t>DIGI-FR est </a:t>
            </a:r>
            <a:r>
              <a:rPr lang="fr-CH" sz="500" b="0" i="0">
                <a:solidFill>
                  <a:srgbClr val="2D2D2C"/>
                </a:solidFill>
                <a:latin typeface="Arial"/>
                <a:ea typeface="Arial"/>
                <a:cs typeface="Arial"/>
                <a:sym typeface="Arial"/>
              </a:rPr>
              <a:t>une initiative menée conjointement et soutenue financièrement par l’ensemble des communes fribourgeoises et l’Etat de Fribourg. Son objectif est de dématérialiser les démarches que la population effectue dans les administrations publiques du canton.</a:t>
            </a:r>
            <a:endParaRPr sz="500">
              <a:solidFill>
                <a:schemeClr val="dk1"/>
              </a:solidFill>
              <a:latin typeface="Arial"/>
              <a:ea typeface="Arial"/>
              <a:cs typeface="Arial"/>
              <a:sym typeface="Arial"/>
            </a:endParaRPr>
          </a:p>
        </p:txBody>
      </p:sp>
      <p:sp>
        <p:nvSpPr>
          <p:cNvPr id="3" name="ZoneTexte 2">
            <a:extLst>
              <a:ext uri="{FF2B5EF4-FFF2-40B4-BE49-F238E27FC236}">
                <a16:creationId xmlns:a16="http://schemas.microsoft.com/office/drawing/2014/main" id="{F0ACD877-5665-1581-40F5-85154D6FAD78}"/>
              </a:ext>
            </a:extLst>
          </p:cNvPr>
          <p:cNvSpPr txBox="1"/>
          <p:nvPr/>
        </p:nvSpPr>
        <p:spPr>
          <a:xfrm>
            <a:off x="2876825" y="2967335"/>
            <a:ext cx="6438349" cy="923330"/>
          </a:xfrm>
          <a:prstGeom prst="rect">
            <a:avLst/>
          </a:prstGeom>
          <a:noFill/>
        </p:spPr>
        <p:txBody>
          <a:bodyPr wrap="square" rtlCol="0">
            <a:spAutoFit/>
          </a:bodyPr>
          <a:lstStyle/>
          <a:p>
            <a:pPr algn="ctr"/>
            <a:r>
              <a:rPr lang="fr-FR">
                <a:latin typeface="Arial" panose="020B0604020202020204" pitchFamily="34" charset="0"/>
                <a:cs typeface="Arial" panose="020B0604020202020204" pitchFamily="34" charset="0"/>
              </a:rPr>
              <a:t>Si vous rencontrez des difficultés à configurer cette prestation, vous pouvez nous contacter à l’adresse suivante :</a:t>
            </a:r>
          </a:p>
          <a:p>
            <a:pPr algn="ctr"/>
            <a:r>
              <a:rPr lang="fr-FR">
                <a:latin typeface="Arial" panose="020B0604020202020204" pitchFamily="34" charset="0"/>
                <a:cs typeface="Arial" panose="020B0604020202020204" pitchFamily="34" charset="0"/>
                <a:hlinkClick r:id="rId4"/>
              </a:rPr>
              <a:t>digifr@acf-fgv.ch</a:t>
            </a:r>
            <a:endParaRPr lang="fr-F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3428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0FFE7"/>
        </a:solid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CE06675-13F3-5013-52A7-51CDCD107414}"/>
              </a:ext>
            </a:extLst>
          </p:cNvPr>
          <p:cNvSpPr txBox="1"/>
          <p:nvPr/>
        </p:nvSpPr>
        <p:spPr>
          <a:xfrm>
            <a:off x="397322" y="747800"/>
            <a:ext cx="11397356" cy="4955203"/>
          </a:xfrm>
          <a:prstGeom prst="rect">
            <a:avLst/>
          </a:prstGeom>
          <a:noFill/>
        </p:spPr>
        <p:txBody>
          <a:bodyPr wrap="square" rtlCol="0">
            <a:spAutoFit/>
          </a:bodyPr>
          <a:lstStyle/>
          <a:p>
            <a:r>
              <a:rPr lang="fr-FR" sz="1400">
                <a:latin typeface="Arial" panose="020B0604020202020204" pitchFamily="34" charset="0"/>
                <a:cs typeface="Arial" panose="020B0604020202020204" pitchFamily="34" charset="0"/>
              </a:rPr>
              <a:t>Le paramétrage du fonctionnement de l’attestation de domicile sur le guichet virtuel se déroule de la manière suivante :</a:t>
            </a:r>
          </a:p>
          <a:p>
            <a:endParaRPr lang="fr-FR" sz="1400">
              <a:latin typeface="Arial" panose="020B0604020202020204" pitchFamily="34" charset="0"/>
              <a:cs typeface="Arial" panose="020B0604020202020204" pitchFamily="34" charset="0"/>
            </a:endParaRPr>
          </a:p>
          <a:p>
            <a:pPr marL="342900" indent="-342900">
              <a:buFont typeface="+mj-lt"/>
              <a:buAutoNum type="arabicPeriod"/>
            </a:pPr>
            <a:r>
              <a:rPr lang="fr-FR" sz="1400">
                <a:latin typeface="Arial" panose="020B0604020202020204" pitchFamily="34" charset="0"/>
                <a:cs typeface="Arial" panose="020B0604020202020204" pitchFamily="34" charset="0"/>
              </a:rPr>
              <a:t>Informations générales</a:t>
            </a:r>
          </a:p>
          <a:p>
            <a:pPr marL="342900" indent="-342900">
              <a:buFont typeface="+mj-lt"/>
              <a:buAutoNum type="arabicPeriod"/>
            </a:pPr>
            <a:r>
              <a:rPr lang="fr-FR" sz="1400">
                <a:latin typeface="Arial" panose="020B0604020202020204" pitchFamily="34" charset="0"/>
                <a:cs typeface="Arial" panose="020B0604020202020204" pitchFamily="34" charset="0"/>
              </a:rPr>
              <a:t>Détails concernant la gestion des paiements et remboursements</a:t>
            </a:r>
          </a:p>
          <a:p>
            <a:pPr marL="342900" indent="-342900">
              <a:buFont typeface="+mj-lt"/>
              <a:buAutoNum type="arabicPeriod"/>
            </a:pPr>
            <a:r>
              <a:rPr lang="fr-FR" sz="1400">
                <a:latin typeface="Arial" panose="020B0604020202020204" pitchFamily="34" charset="0"/>
                <a:cs typeface="Arial" panose="020B0604020202020204" pitchFamily="34" charset="0"/>
              </a:rPr>
              <a:t>Définition des émoluments</a:t>
            </a:r>
          </a:p>
          <a:p>
            <a:endParaRPr lang="fr-FR" sz="1400">
              <a:latin typeface="Arial" panose="020B0604020202020204" pitchFamily="34" charset="0"/>
              <a:cs typeface="Arial" panose="020B0604020202020204" pitchFamily="34" charset="0"/>
            </a:endParaRPr>
          </a:p>
          <a:p>
            <a:r>
              <a:rPr lang="fr-FR" sz="1400">
                <a:latin typeface="Arial" panose="020B0604020202020204" pitchFamily="34" charset="0"/>
                <a:cs typeface="Arial" panose="020B0604020202020204" pitchFamily="34" charset="0"/>
              </a:rPr>
              <a:t>Une fois le paramétrage effectué et demandé, il est possible de suivre l’avancement de sa mise en œuvre, d’effectuer des demandes de modifications et de désactiver cette prestation pour votre commune.</a:t>
            </a:r>
          </a:p>
          <a:p>
            <a:endParaRPr lang="fr-FR" sz="1400">
              <a:latin typeface="Arial" panose="020B0604020202020204" pitchFamily="34" charset="0"/>
              <a:cs typeface="Arial" panose="020B0604020202020204" pitchFamily="34" charset="0"/>
            </a:endParaRPr>
          </a:p>
          <a:p>
            <a:endParaRPr lang="fr-FR" sz="1400">
              <a:latin typeface="Arial" panose="020B0604020202020204" pitchFamily="34" charset="0"/>
              <a:cs typeface="Arial" panose="020B0604020202020204" pitchFamily="34" charset="0"/>
            </a:endParaRPr>
          </a:p>
          <a:p>
            <a:endParaRPr lang="fr-FR" sz="1400">
              <a:latin typeface="Arial" panose="020B0604020202020204" pitchFamily="34" charset="0"/>
              <a:cs typeface="Arial" panose="020B0604020202020204" pitchFamily="34" charset="0"/>
            </a:endParaRPr>
          </a:p>
          <a:p>
            <a:endParaRPr lang="fr-FR" sz="1400">
              <a:latin typeface="Arial" panose="020B0604020202020204" pitchFamily="34" charset="0"/>
              <a:cs typeface="Arial" panose="020B0604020202020204" pitchFamily="34" charset="0"/>
            </a:endParaRPr>
          </a:p>
          <a:p>
            <a:endParaRPr lang="fr-FR" sz="1400">
              <a:latin typeface="Arial" panose="020B0604020202020204" pitchFamily="34" charset="0"/>
              <a:cs typeface="Arial" panose="020B0604020202020204" pitchFamily="34" charset="0"/>
            </a:endParaRPr>
          </a:p>
          <a:p>
            <a:endParaRPr lang="fr-FR" sz="1400">
              <a:latin typeface="Arial" panose="020B0604020202020204" pitchFamily="34" charset="0"/>
              <a:cs typeface="Arial" panose="020B0604020202020204" pitchFamily="34" charset="0"/>
            </a:endParaRPr>
          </a:p>
          <a:p>
            <a:endParaRPr lang="fr-FR" sz="1400">
              <a:latin typeface="Arial" panose="020B0604020202020204" pitchFamily="34" charset="0"/>
              <a:cs typeface="Arial" panose="020B0604020202020204" pitchFamily="34" charset="0"/>
            </a:endParaRPr>
          </a:p>
          <a:p>
            <a:endParaRPr lang="fr-FR" sz="1400">
              <a:latin typeface="Arial" panose="020B0604020202020204" pitchFamily="34" charset="0"/>
              <a:cs typeface="Arial" panose="020B0604020202020204" pitchFamily="34" charset="0"/>
            </a:endParaRPr>
          </a:p>
          <a:p>
            <a:endParaRPr lang="fr-FR" sz="1400">
              <a:latin typeface="Arial" panose="020B0604020202020204" pitchFamily="34" charset="0"/>
              <a:cs typeface="Arial" panose="020B0604020202020204" pitchFamily="34" charset="0"/>
            </a:endParaRPr>
          </a:p>
          <a:p>
            <a:endParaRPr lang="fr-FR" sz="1400">
              <a:latin typeface="Arial" panose="020B0604020202020204" pitchFamily="34" charset="0"/>
              <a:cs typeface="Arial" panose="020B0604020202020204" pitchFamily="34" charset="0"/>
            </a:endParaRPr>
          </a:p>
          <a:p>
            <a:endParaRPr lang="fr-FR" sz="1400">
              <a:latin typeface="Arial" panose="020B0604020202020204" pitchFamily="34" charset="0"/>
              <a:cs typeface="Arial" panose="020B0604020202020204" pitchFamily="34" charset="0"/>
            </a:endParaRPr>
          </a:p>
          <a:p>
            <a:endParaRPr lang="fr-FR" sz="1400">
              <a:latin typeface="Arial" panose="020B0604020202020204" pitchFamily="34" charset="0"/>
              <a:cs typeface="Arial" panose="020B0604020202020204" pitchFamily="34" charset="0"/>
            </a:endParaRPr>
          </a:p>
          <a:p>
            <a:endParaRPr lang="fr-FR" sz="1400">
              <a:latin typeface="Arial" panose="020B0604020202020204" pitchFamily="34" charset="0"/>
              <a:cs typeface="Arial" panose="020B0604020202020204" pitchFamily="34" charset="0"/>
            </a:endParaRPr>
          </a:p>
          <a:p>
            <a:r>
              <a:rPr lang="fr-FR" sz="1100">
                <a:latin typeface="Arial" panose="020B0604020202020204" pitchFamily="34" charset="0"/>
                <a:cs typeface="Arial" panose="020B0604020202020204" pitchFamily="34" charset="0"/>
              </a:rPr>
              <a:t>Pour toute question, n’hésitez pas à </a:t>
            </a:r>
            <a:r>
              <a:rPr lang="fr-FR" sz="1100" u="sng">
                <a:solidFill>
                  <a:srgbClr val="00B0F0"/>
                </a:solidFill>
                <a:latin typeface="Arial" panose="020B0604020202020204" pitchFamily="34" charset="0"/>
                <a:cs typeface="Arial" panose="020B0604020202020204" pitchFamily="34" charset="0"/>
              </a:rPr>
              <a:t>contacter l’équipe DIGI-FR</a:t>
            </a:r>
            <a:endParaRPr lang="fr-FR" sz="1100">
              <a:latin typeface="Arial" panose="020B0604020202020204" pitchFamily="34" charset="0"/>
              <a:cs typeface="Arial" panose="020B0604020202020204" pitchFamily="34" charset="0"/>
            </a:endParaRPr>
          </a:p>
          <a:p>
            <a:endParaRPr lang="fr-FR" sz="1100">
              <a:latin typeface="Arial" panose="020B0604020202020204" pitchFamily="34" charset="0"/>
              <a:cs typeface="Arial" panose="020B0604020202020204" pitchFamily="34" charset="0"/>
            </a:endParaRPr>
          </a:p>
        </p:txBody>
      </p:sp>
      <p:pic>
        <p:nvPicPr>
          <p:cNvPr id="2" name="Google Shape;210;p7">
            <a:extLst>
              <a:ext uri="{FF2B5EF4-FFF2-40B4-BE49-F238E27FC236}">
                <a16:creationId xmlns:a16="http://schemas.microsoft.com/office/drawing/2014/main" id="{48A82FA6-2D87-70A6-E42A-685F6D89339B}"/>
              </a:ext>
            </a:extLst>
          </p:cNvPr>
          <p:cNvPicPr preferRelativeResize="0">
            <a:picLocks noChangeAspect="1"/>
          </p:cNvPicPr>
          <p:nvPr/>
        </p:nvPicPr>
        <p:blipFill rotWithShape="1">
          <a:blip r:embed="rId2">
            <a:alphaModFix/>
          </a:blip>
          <a:srcRect/>
          <a:stretch/>
        </p:blipFill>
        <p:spPr>
          <a:xfrm>
            <a:off x="0" y="0"/>
            <a:ext cx="1030147" cy="680566"/>
          </a:xfrm>
          <a:prstGeom prst="rect">
            <a:avLst/>
          </a:prstGeom>
          <a:noFill/>
          <a:ln>
            <a:noFill/>
          </a:ln>
        </p:spPr>
      </p:pic>
      <p:pic>
        <p:nvPicPr>
          <p:cNvPr id="3" name="Google Shape;212;p7" descr="Une image contenant texte, Police, Graphique, graphisme&#10;&#10;Description générée automatiquement">
            <a:extLst>
              <a:ext uri="{FF2B5EF4-FFF2-40B4-BE49-F238E27FC236}">
                <a16:creationId xmlns:a16="http://schemas.microsoft.com/office/drawing/2014/main" id="{4F328AB3-13B4-99E3-FE7F-9DA597F670E5}"/>
              </a:ext>
            </a:extLst>
          </p:cNvPr>
          <p:cNvPicPr preferRelativeResize="0"/>
          <p:nvPr/>
        </p:nvPicPr>
        <p:blipFill rotWithShape="1">
          <a:blip r:embed="rId3">
            <a:alphaModFix/>
          </a:blip>
          <a:srcRect/>
          <a:stretch/>
        </p:blipFill>
        <p:spPr>
          <a:xfrm>
            <a:off x="167251" y="6430433"/>
            <a:ext cx="1486794" cy="377859"/>
          </a:xfrm>
          <a:prstGeom prst="rect">
            <a:avLst/>
          </a:prstGeom>
          <a:noFill/>
          <a:ln>
            <a:noFill/>
          </a:ln>
        </p:spPr>
      </p:pic>
      <p:sp>
        <p:nvSpPr>
          <p:cNvPr id="7" name="Google Shape;213;p7">
            <a:extLst>
              <a:ext uri="{FF2B5EF4-FFF2-40B4-BE49-F238E27FC236}">
                <a16:creationId xmlns:a16="http://schemas.microsoft.com/office/drawing/2014/main" id="{5BBBECB5-DE30-584E-2AF6-20069EA4627E}"/>
              </a:ext>
            </a:extLst>
          </p:cNvPr>
          <p:cNvSpPr txBox="1"/>
          <p:nvPr/>
        </p:nvSpPr>
        <p:spPr>
          <a:xfrm>
            <a:off x="1712969" y="6522431"/>
            <a:ext cx="10394072" cy="169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500">
                <a:solidFill>
                  <a:schemeClr val="dk1"/>
                </a:solidFill>
                <a:latin typeface="Arial"/>
                <a:ea typeface="Arial"/>
                <a:cs typeface="Arial"/>
                <a:sym typeface="Arial"/>
              </a:rPr>
              <a:t>DIGI-FR est </a:t>
            </a:r>
            <a:r>
              <a:rPr lang="fr-CH" sz="500" b="0" i="0">
                <a:solidFill>
                  <a:srgbClr val="2D2D2C"/>
                </a:solidFill>
                <a:latin typeface="Arial"/>
                <a:ea typeface="Arial"/>
                <a:cs typeface="Arial"/>
                <a:sym typeface="Arial"/>
              </a:rPr>
              <a:t>une initiative menée conjointement et soutenue financièrement par l’ensemble des communes fribourgeoises et l’Etat de Fribourg. Son objectif est de dématérialiser les démarches que la population effectue dans les administrations publiques du canton.</a:t>
            </a:r>
            <a:endParaRPr sz="500">
              <a:solidFill>
                <a:schemeClr val="dk1"/>
              </a:solidFill>
              <a:latin typeface="Arial"/>
              <a:ea typeface="Arial"/>
              <a:cs typeface="Arial"/>
              <a:sym typeface="Arial"/>
            </a:endParaRPr>
          </a:p>
        </p:txBody>
      </p:sp>
      <p:sp>
        <p:nvSpPr>
          <p:cNvPr id="10" name="Flèche : pentagone 9">
            <a:extLst>
              <a:ext uri="{FF2B5EF4-FFF2-40B4-BE49-F238E27FC236}">
                <a16:creationId xmlns:a16="http://schemas.microsoft.com/office/drawing/2014/main" id="{0ACDE6FB-14D6-D8E2-2D74-215DA4C705B6}"/>
              </a:ext>
            </a:extLst>
          </p:cNvPr>
          <p:cNvSpPr/>
          <p:nvPr/>
        </p:nvSpPr>
        <p:spPr>
          <a:xfrm>
            <a:off x="1157172" y="3229377"/>
            <a:ext cx="4174343" cy="522944"/>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1100">
                <a:latin typeface="Arial" panose="020B0604020202020204" pitchFamily="34" charset="0"/>
                <a:cs typeface="Arial" panose="020B0604020202020204" pitchFamily="34" charset="0"/>
              </a:rPr>
              <a:t>Paramétrage</a:t>
            </a:r>
          </a:p>
        </p:txBody>
      </p:sp>
      <p:sp>
        <p:nvSpPr>
          <p:cNvPr id="11" name="Flèche : pentagone 10">
            <a:extLst>
              <a:ext uri="{FF2B5EF4-FFF2-40B4-BE49-F238E27FC236}">
                <a16:creationId xmlns:a16="http://schemas.microsoft.com/office/drawing/2014/main" id="{D8B65B4F-651A-DAD9-60EE-3FF3E4003CE3}"/>
              </a:ext>
            </a:extLst>
          </p:cNvPr>
          <p:cNvSpPr/>
          <p:nvPr/>
        </p:nvSpPr>
        <p:spPr>
          <a:xfrm>
            <a:off x="5340257" y="3229377"/>
            <a:ext cx="3041194" cy="522944"/>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1100">
                <a:latin typeface="Arial" panose="020B0604020202020204" pitchFamily="34" charset="0"/>
                <a:cs typeface="Arial" panose="020B0604020202020204" pitchFamily="34" charset="0"/>
              </a:rPr>
              <a:t>Suivi de la demande</a:t>
            </a:r>
          </a:p>
        </p:txBody>
      </p:sp>
      <p:sp>
        <p:nvSpPr>
          <p:cNvPr id="12" name="Flèche : pentagone 11">
            <a:extLst>
              <a:ext uri="{FF2B5EF4-FFF2-40B4-BE49-F238E27FC236}">
                <a16:creationId xmlns:a16="http://schemas.microsoft.com/office/drawing/2014/main" id="{CE482996-7895-D3B8-5977-3BFF0F8416F4}"/>
              </a:ext>
            </a:extLst>
          </p:cNvPr>
          <p:cNvSpPr/>
          <p:nvPr/>
        </p:nvSpPr>
        <p:spPr>
          <a:xfrm>
            <a:off x="8412270" y="3229377"/>
            <a:ext cx="3041194" cy="522944"/>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1100">
                <a:latin typeface="Arial" panose="020B0604020202020204" pitchFamily="34" charset="0"/>
                <a:cs typeface="Arial" panose="020B0604020202020204" pitchFamily="34" charset="0"/>
              </a:rPr>
              <a:t>Modifications et désactivation</a:t>
            </a:r>
          </a:p>
        </p:txBody>
      </p:sp>
      <p:sp>
        <p:nvSpPr>
          <p:cNvPr id="13" name="Flèche : pentagone 12">
            <a:extLst>
              <a:ext uri="{FF2B5EF4-FFF2-40B4-BE49-F238E27FC236}">
                <a16:creationId xmlns:a16="http://schemas.microsoft.com/office/drawing/2014/main" id="{9C0F05F4-2B4B-3712-9069-85009B3D5497}"/>
              </a:ext>
            </a:extLst>
          </p:cNvPr>
          <p:cNvSpPr/>
          <p:nvPr/>
        </p:nvSpPr>
        <p:spPr>
          <a:xfrm>
            <a:off x="1157173" y="3911502"/>
            <a:ext cx="1418599" cy="522944"/>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1100">
                <a:latin typeface="Arial" panose="020B0604020202020204" pitchFamily="34" charset="0"/>
                <a:cs typeface="Arial" panose="020B0604020202020204" pitchFamily="34" charset="0"/>
              </a:rPr>
              <a:t>Informations générales</a:t>
            </a:r>
          </a:p>
        </p:txBody>
      </p:sp>
      <p:sp>
        <p:nvSpPr>
          <p:cNvPr id="18" name="Flèche : pentagone 17">
            <a:extLst>
              <a:ext uri="{FF2B5EF4-FFF2-40B4-BE49-F238E27FC236}">
                <a16:creationId xmlns:a16="http://schemas.microsoft.com/office/drawing/2014/main" id="{97EC20FC-4961-A4A5-E169-B3C120C7C044}"/>
              </a:ext>
            </a:extLst>
          </p:cNvPr>
          <p:cNvSpPr/>
          <p:nvPr/>
        </p:nvSpPr>
        <p:spPr>
          <a:xfrm>
            <a:off x="2494318" y="3911634"/>
            <a:ext cx="1418599" cy="522944"/>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1100">
                <a:latin typeface="Arial" panose="020B0604020202020204" pitchFamily="34" charset="0"/>
                <a:cs typeface="Arial" panose="020B0604020202020204" pitchFamily="34" charset="0"/>
              </a:rPr>
              <a:t>Gestion des paiements</a:t>
            </a:r>
          </a:p>
        </p:txBody>
      </p:sp>
      <p:sp>
        <p:nvSpPr>
          <p:cNvPr id="19" name="Flèche : pentagone 18">
            <a:extLst>
              <a:ext uri="{FF2B5EF4-FFF2-40B4-BE49-F238E27FC236}">
                <a16:creationId xmlns:a16="http://schemas.microsoft.com/office/drawing/2014/main" id="{4F32C7A7-B4B9-A904-3B32-0B4830A34C0E}"/>
              </a:ext>
            </a:extLst>
          </p:cNvPr>
          <p:cNvSpPr/>
          <p:nvPr/>
        </p:nvSpPr>
        <p:spPr>
          <a:xfrm>
            <a:off x="3912917" y="3898905"/>
            <a:ext cx="1418599" cy="522944"/>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1100">
                <a:latin typeface="Arial" panose="020B0604020202020204" pitchFamily="34" charset="0"/>
                <a:cs typeface="Arial" panose="020B0604020202020204" pitchFamily="34" charset="0"/>
              </a:rPr>
              <a:t>Tarifs</a:t>
            </a:r>
          </a:p>
        </p:txBody>
      </p:sp>
    </p:spTree>
    <p:extLst>
      <p:ext uri="{BB962C8B-B14F-4D97-AF65-F5344CB8AC3E}">
        <p14:creationId xmlns:p14="http://schemas.microsoft.com/office/powerpoint/2010/main" val="3773274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0FFE7"/>
        </a:solid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CE06675-13F3-5013-52A7-51CDCD107414}"/>
              </a:ext>
            </a:extLst>
          </p:cNvPr>
          <p:cNvSpPr txBox="1"/>
          <p:nvPr/>
        </p:nvSpPr>
        <p:spPr>
          <a:xfrm>
            <a:off x="167251" y="909068"/>
            <a:ext cx="11397356" cy="4185761"/>
          </a:xfrm>
          <a:prstGeom prst="rect">
            <a:avLst/>
          </a:prstGeom>
          <a:noFill/>
        </p:spPr>
        <p:txBody>
          <a:bodyPr wrap="square" rtlCol="0">
            <a:spAutoFit/>
          </a:bodyPr>
          <a:lstStyle/>
          <a:p>
            <a:r>
              <a:rPr lang="fr-FR" sz="1400" dirty="0">
                <a:latin typeface="Arial" panose="020B0604020202020204" pitchFamily="34" charset="0"/>
                <a:cs typeface="Arial" panose="020B0604020202020204" pitchFamily="34" charset="0"/>
              </a:rPr>
              <a:t>Pour démarrer la configuration de l’attestation, il vous suffit de :</a:t>
            </a:r>
          </a:p>
          <a:p>
            <a:pPr marL="342900" indent="-342900">
              <a:buFont typeface="+mj-lt"/>
              <a:buAutoNum type="arabicPeriod"/>
            </a:pPr>
            <a:r>
              <a:rPr lang="fr-FR" sz="1400" dirty="0">
                <a:latin typeface="Arial" panose="020B0604020202020204" pitchFamily="34" charset="0"/>
                <a:cs typeface="Arial" panose="020B0604020202020204" pitchFamily="34" charset="0"/>
              </a:rPr>
              <a:t>Vous connecter sur le guichet virtuel et sélectionner le profil de votre commune</a:t>
            </a:r>
          </a:p>
          <a:p>
            <a:pPr marL="342900" indent="-342900">
              <a:buFont typeface="+mj-lt"/>
              <a:buAutoNum type="arabicPeriod"/>
            </a:pPr>
            <a:r>
              <a:rPr lang="fr-FR" sz="1400" dirty="0">
                <a:latin typeface="Arial" panose="020B0604020202020204" pitchFamily="34" charset="0"/>
                <a:cs typeface="Arial" panose="020B0604020202020204" pitchFamily="34" charset="0"/>
              </a:rPr>
              <a:t>Aller dans l’onglet « Configuration des prestations communales »</a:t>
            </a:r>
          </a:p>
          <a:p>
            <a:pPr marL="342900" indent="-342900">
              <a:buFont typeface="+mj-lt"/>
              <a:buAutoNum type="arabicPeriod"/>
            </a:pPr>
            <a:r>
              <a:rPr lang="fr-FR" sz="1400" dirty="0">
                <a:latin typeface="Arial" panose="020B0604020202020204" pitchFamily="34" charset="0"/>
                <a:cs typeface="Arial" panose="020B0604020202020204" pitchFamily="34" charset="0"/>
              </a:rPr>
              <a:t>Sélectionner l’icône de configuration</a:t>
            </a: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p:txBody>
      </p:sp>
      <p:pic>
        <p:nvPicPr>
          <p:cNvPr id="8" name="Image 7">
            <a:extLst>
              <a:ext uri="{FF2B5EF4-FFF2-40B4-BE49-F238E27FC236}">
                <a16:creationId xmlns:a16="http://schemas.microsoft.com/office/drawing/2014/main" id="{A065FB1D-224E-1419-A4D2-00D3D6610479}"/>
              </a:ext>
            </a:extLst>
          </p:cNvPr>
          <p:cNvPicPr>
            <a:picLocks noChangeAspect="1"/>
          </p:cNvPicPr>
          <p:nvPr/>
        </p:nvPicPr>
        <p:blipFill>
          <a:blip r:embed="rId2"/>
          <a:stretch>
            <a:fillRect/>
          </a:stretch>
        </p:blipFill>
        <p:spPr>
          <a:xfrm>
            <a:off x="167250" y="1957389"/>
            <a:ext cx="9049625" cy="3064378"/>
          </a:xfrm>
          <a:prstGeom prst="rect">
            <a:avLst/>
          </a:prstGeom>
        </p:spPr>
      </p:pic>
      <p:pic>
        <p:nvPicPr>
          <p:cNvPr id="2" name="Google Shape;210;p7">
            <a:extLst>
              <a:ext uri="{FF2B5EF4-FFF2-40B4-BE49-F238E27FC236}">
                <a16:creationId xmlns:a16="http://schemas.microsoft.com/office/drawing/2014/main" id="{48A82FA6-2D87-70A6-E42A-685F6D89339B}"/>
              </a:ext>
            </a:extLst>
          </p:cNvPr>
          <p:cNvPicPr preferRelativeResize="0">
            <a:picLocks noChangeAspect="1"/>
          </p:cNvPicPr>
          <p:nvPr/>
        </p:nvPicPr>
        <p:blipFill rotWithShape="1">
          <a:blip r:embed="rId3">
            <a:alphaModFix/>
          </a:blip>
          <a:srcRect/>
          <a:stretch/>
        </p:blipFill>
        <p:spPr>
          <a:xfrm>
            <a:off x="0" y="0"/>
            <a:ext cx="1030147" cy="680566"/>
          </a:xfrm>
          <a:prstGeom prst="rect">
            <a:avLst/>
          </a:prstGeom>
          <a:noFill/>
          <a:ln>
            <a:noFill/>
          </a:ln>
        </p:spPr>
      </p:pic>
      <p:pic>
        <p:nvPicPr>
          <p:cNvPr id="3" name="Google Shape;212;p7" descr="Une image contenant texte, Police, Graphique, graphisme&#10;&#10;Description générée automatiquement">
            <a:extLst>
              <a:ext uri="{FF2B5EF4-FFF2-40B4-BE49-F238E27FC236}">
                <a16:creationId xmlns:a16="http://schemas.microsoft.com/office/drawing/2014/main" id="{4F328AB3-13B4-99E3-FE7F-9DA597F670E5}"/>
              </a:ext>
            </a:extLst>
          </p:cNvPr>
          <p:cNvPicPr preferRelativeResize="0"/>
          <p:nvPr/>
        </p:nvPicPr>
        <p:blipFill rotWithShape="1">
          <a:blip r:embed="rId4">
            <a:alphaModFix/>
          </a:blip>
          <a:srcRect/>
          <a:stretch/>
        </p:blipFill>
        <p:spPr>
          <a:xfrm>
            <a:off x="167251" y="6430433"/>
            <a:ext cx="1486794" cy="377859"/>
          </a:xfrm>
          <a:prstGeom prst="rect">
            <a:avLst/>
          </a:prstGeom>
          <a:noFill/>
          <a:ln>
            <a:noFill/>
          </a:ln>
        </p:spPr>
      </p:pic>
      <p:sp>
        <p:nvSpPr>
          <p:cNvPr id="7" name="Google Shape;213;p7">
            <a:extLst>
              <a:ext uri="{FF2B5EF4-FFF2-40B4-BE49-F238E27FC236}">
                <a16:creationId xmlns:a16="http://schemas.microsoft.com/office/drawing/2014/main" id="{5BBBECB5-DE30-584E-2AF6-20069EA4627E}"/>
              </a:ext>
            </a:extLst>
          </p:cNvPr>
          <p:cNvSpPr txBox="1"/>
          <p:nvPr/>
        </p:nvSpPr>
        <p:spPr>
          <a:xfrm>
            <a:off x="1712969" y="6522431"/>
            <a:ext cx="10394072" cy="169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500">
                <a:solidFill>
                  <a:schemeClr val="dk1"/>
                </a:solidFill>
                <a:latin typeface="Arial"/>
                <a:ea typeface="Arial"/>
                <a:cs typeface="Arial"/>
                <a:sym typeface="Arial"/>
              </a:rPr>
              <a:t>DIGI-FR est </a:t>
            </a:r>
            <a:r>
              <a:rPr lang="fr-CH" sz="500" b="0" i="0">
                <a:solidFill>
                  <a:srgbClr val="2D2D2C"/>
                </a:solidFill>
                <a:latin typeface="Arial"/>
                <a:ea typeface="Arial"/>
                <a:cs typeface="Arial"/>
                <a:sym typeface="Arial"/>
              </a:rPr>
              <a:t>une initiative menée conjointement et soutenue financièrement par l’ensemble des communes fribourgeoises et l’Etat de Fribourg. Son objectif est de dématérialiser les démarches que la population effectue dans les administrations publiques du canton.</a:t>
            </a:r>
            <a:endParaRPr sz="500">
              <a:solidFill>
                <a:schemeClr val="dk1"/>
              </a:solidFill>
              <a:latin typeface="Arial"/>
              <a:ea typeface="Arial"/>
              <a:cs typeface="Arial"/>
              <a:sym typeface="Arial"/>
            </a:endParaRPr>
          </a:p>
        </p:txBody>
      </p:sp>
      <p:sp>
        <p:nvSpPr>
          <p:cNvPr id="6" name="Rectangle 5">
            <a:extLst>
              <a:ext uri="{FF2B5EF4-FFF2-40B4-BE49-F238E27FC236}">
                <a16:creationId xmlns:a16="http://schemas.microsoft.com/office/drawing/2014/main" id="{A8489E6A-0683-015A-C1DB-154002413C31}"/>
              </a:ext>
            </a:extLst>
          </p:cNvPr>
          <p:cNvSpPr/>
          <p:nvPr/>
        </p:nvSpPr>
        <p:spPr>
          <a:xfrm>
            <a:off x="181539" y="4518383"/>
            <a:ext cx="1472506" cy="46361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E05EEFEA-B8C7-A0BB-1192-37D2704C6520}"/>
              </a:ext>
            </a:extLst>
          </p:cNvPr>
          <p:cNvSpPr/>
          <p:nvPr/>
        </p:nvSpPr>
        <p:spPr>
          <a:xfrm>
            <a:off x="1775891" y="3046118"/>
            <a:ext cx="1810271" cy="109080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FFC68ED7-8E3F-0451-A06E-AA4143972DC4}"/>
              </a:ext>
            </a:extLst>
          </p:cNvPr>
          <p:cNvSpPr txBox="1"/>
          <p:nvPr/>
        </p:nvSpPr>
        <p:spPr>
          <a:xfrm>
            <a:off x="1712969" y="4612663"/>
            <a:ext cx="312906" cy="369332"/>
          </a:xfrm>
          <a:prstGeom prst="rect">
            <a:avLst/>
          </a:prstGeom>
          <a:noFill/>
        </p:spPr>
        <p:txBody>
          <a:bodyPr wrap="none" rtlCol="0">
            <a:spAutoFit/>
          </a:bodyPr>
          <a:lstStyle/>
          <a:p>
            <a:r>
              <a:rPr lang="fr-FR" b="1">
                <a:solidFill>
                  <a:srgbClr val="FF0000"/>
                </a:solidFill>
                <a:latin typeface="Arial" panose="020B0604020202020204" pitchFamily="34" charset="0"/>
                <a:cs typeface="Arial" panose="020B0604020202020204" pitchFamily="34" charset="0"/>
              </a:rPr>
              <a:t>2</a:t>
            </a:r>
          </a:p>
        </p:txBody>
      </p:sp>
      <p:sp>
        <p:nvSpPr>
          <p:cNvPr id="16" name="ZoneTexte 15">
            <a:extLst>
              <a:ext uri="{FF2B5EF4-FFF2-40B4-BE49-F238E27FC236}">
                <a16:creationId xmlns:a16="http://schemas.microsoft.com/office/drawing/2014/main" id="{6541AAA2-B2AE-134B-14A9-A0FCED1980B6}"/>
              </a:ext>
            </a:extLst>
          </p:cNvPr>
          <p:cNvSpPr txBox="1"/>
          <p:nvPr/>
        </p:nvSpPr>
        <p:spPr>
          <a:xfrm flipH="1">
            <a:off x="3586162" y="3619459"/>
            <a:ext cx="311293" cy="369332"/>
          </a:xfrm>
          <a:prstGeom prst="rect">
            <a:avLst/>
          </a:prstGeom>
          <a:noFill/>
        </p:spPr>
        <p:txBody>
          <a:bodyPr wrap="square">
            <a:spAutoFit/>
          </a:bodyPr>
          <a:lstStyle/>
          <a:p>
            <a:r>
              <a:rPr lang="fr-FR" b="1">
                <a:solidFill>
                  <a:srgbClr val="FF0000"/>
                </a:solidFill>
                <a:latin typeface="Arial" panose="020B0604020202020204" pitchFamily="34" charset="0"/>
                <a:cs typeface="Arial" panose="020B0604020202020204" pitchFamily="34" charset="0"/>
              </a:rPr>
              <a:t>3</a:t>
            </a:r>
          </a:p>
        </p:txBody>
      </p:sp>
      <p:sp>
        <p:nvSpPr>
          <p:cNvPr id="11" name="Flèche : pentagone 9">
            <a:extLst>
              <a:ext uri="{FF2B5EF4-FFF2-40B4-BE49-F238E27FC236}">
                <a16:creationId xmlns:a16="http://schemas.microsoft.com/office/drawing/2014/main" id="{E70D236F-1620-5112-C823-E1E6C96AA84D}"/>
              </a:ext>
            </a:extLst>
          </p:cNvPr>
          <p:cNvSpPr/>
          <p:nvPr/>
        </p:nvSpPr>
        <p:spPr>
          <a:xfrm>
            <a:off x="5966568" y="39235"/>
            <a:ext cx="2580075" cy="337822"/>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Paramétrage</a:t>
            </a:r>
          </a:p>
        </p:txBody>
      </p:sp>
      <p:sp>
        <p:nvSpPr>
          <p:cNvPr id="12" name="Flèche : pentagone 10">
            <a:extLst>
              <a:ext uri="{FF2B5EF4-FFF2-40B4-BE49-F238E27FC236}">
                <a16:creationId xmlns:a16="http://schemas.microsoft.com/office/drawing/2014/main" id="{79184420-FAC2-646F-AC12-5DA519F9EE5C}"/>
              </a:ext>
            </a:extLst>
          </p:cNvPr>
          <p:cNvSpPr/>
          <p:nvPr/>
        </p:nvSpPr>
        <p:spPr>
          <a:xfrm>
            <a:off x="8546644" y="39235"/>
            <a:ext cx="1822678"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Suivi de la demande</a:t>
            </a:r>
          </a:p>
        </p:txBody>
      </p:sp>
      <p:sp>
        <p:nvSpPr>
          <p:cNvPr id="13" name="Flèche : pentagone 11">
            <a:extLst>
              <a:ext uri="{FF2B5EF4-FFF2-40B4-BE49-F238E27FC236}">
                <a16:creationId xmlns:a16="http://schemas.microsoft.com/office/drawing/2014/main" id="{109BF301-47F7-7871-FB25-0BA7F3383771}"/>
              </a:ext>
            </a:extLst>
          </p:cNvPr>
          <p:cNvSpPr/>
          <p:nvPr/>
        </p:nvSpPr>
        <p:spPr>
          <a:xfrm>
            <a:off x="10369322" y="39235"/>
            <a:ext cx="1822678"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Modifications et désactivation</a:t>
            </a:r>
          </a:p>
        </p:txBody>
      </p:sp>
      <p:sp>
        <p:nvSpPr>
          <p:cNvPr id="15" name="Flèche : pentagone 12">
            <a:extLst>
              <a:ext uri="{FF2B5EF4-FFF2-40B4-BE49-F238E27FC236}">
                <a16:creationId xmlns:a16="http://schemas.microsoft.com/office/drawing/2014/main" id="{22106D01-D1F9-A252-D2D4-2BBB90C11C0B}"/>
              </a:ext>
            </a:extLst>
          </p:cNvPr>
          <p:cNvSpPr/>
          <p:nvPr/>
        </p:nvSpPr>
        <p:spPr>
          <a:xfrm>
            <a:off x="5966569" y="414180"/>
            <a:ext cx="850209" cy="337822"/>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Informations générales</a:t>
            </a:r>
          </a:p>
        </p:txBody>
      </p:sp>
      <p:sp>
        <p:nvSpPr>
          <p:cNvPr id="17" name="Flèche : pentagone 17">
            <a:extLst>
              <a:ext uri="{FF2B5EF4-FFF2-40B4-BE49-F238E27FC236}">
                <a16:creationId xmlns:a16="http://schemas.microsoft.com/office/drawing/2014/main" id="{C707B666-E454-9D1F-B3A2-B6203BB3503F}"/>
              </a:ext>
            </a:extLst>
          </p:cNvPr>
          <p:cNvSpPr/>
          <p:nvPr/>
        </p:nvSpPr>
        <p:spPr>
          <a:xfrm>
            <a:off x="6831502" y="414180"/>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Gestion des paiements</a:t>
            </a:r>
          </a:p>
        </p:txBody>
      </p:sp>
      <p:sp>
        <p:nvSpPr>
          <p:cNvPr id="18" name="Flèche : pentagone 18">
            <a:extLst>
              <a:ext uri="{FF2B5EF4-FFF2-40B4-BE49-F238E27FC236}">
                <a16:creationId xmlns:a16="http://schemas.microsoft.com/office/drawing/2014/main" id="{B7778AA4-F339-0672-74BB-E423EE38783E}"/>
              </a:ext>
            </a:extLst>
          </p:cNvPr>
          <p:cNvSpPr/>
          <p:nvPr/>
        </p:nvSpPr>
        <p:spPr>
          <a:xfrm>
            <a:off x="7696435" y="414180"/>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Tarifs</a:t>
            </a:r>
          </a:p>
        </p:txBody>
      </p:sp>
      <p:sp>
        <p:nvSpPr>
          <p:cNvPr id="19" name="Rectangle 18">
            <a:extLst>
              <a:ext uri="{FF2B5EF4-FFF2-40B4-BE49-F238E27FC236}">
                <a16:creationId xmlns:a16="http://schemas.microsoft.com/office/drawing/2014/main" id="{A809EC24-CFDE-D717-D3DA-9FC41E445443}"/>
              </a:ext>
            </a:extLst>
          </p:cNvPr>
          <p:cNvSpPr/>
          <p:nvPr/>
        </p:nvSpPr>
        <p:spPr>
          <a:xfrm>
            <a:off x="7681711" y="1932708"/>
            <a:ext cx="1256723" cy="46361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57B1447A-E8F0-F7A5-699F-2AA83FDC0F89}"/>
              </a:ext>
            </a:extLst>
          </p:cNvPr>
          <p:cNvSpPr txBox="1"/>
          <p:nvPr/>
        </p:nvSpPr>
        <p:spPr>
          <a:xfrm>
            <a:off x="8121539" y="2368720"/>
            <a:ext cx="312906" cy="369332"/>
          </a:xfrm>
          <a:prstGeom prst="rect">
            <a:avLst/>
          </a:prstGeom>
          <a:noFill/>
        </p:spPr>
        <p:txBody>
          <a:bodyPr wrap="none" rtlCol="0">
            <a:spAutoFit/>
          </a:bodyPr>
          <a:lstStyle/>
          <a:p>
            <a:r>
              <a:rPr lang="fr-FR" b="1">
                <a:solidFill>
                  <a:srgbClr val="FF0000"/>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1493083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0FFE7"/>
        </a:solid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CE06675-13F3-5013-52A7-51CDCD107414}"/>
              </a:ext>
            </a:extLst>
          </p:cNvPr>
          <p:cNvSpPr txBox="1"/>
          <p:nvPr/>
        </p:nvSpPr>
        <p:spPr>
          <a:xfrm>
            <a:off x="167251" y="915633"/>
            <a:ext cx="11397356" cy="4401205"/>
          </a:xfrm>
          <a:prstGeom prst="rect">
            <a:avLst/>
          </a:prstGeom>
          <a:noFill/>
        </p:spPr>
        <p:txBody>
          <a:bodyPr wrap="square" rtlCol="0">
            <a:spAutoFit/>
          </a:bodyPr>
          <a:lstStyle/>
          <a:p>
            <a:r>
              <a:rPr lang="fr-FR" sz="1400" dirty="0">
                <a:latin typeface="Arial" panose="020B0604020202020204" pitchFamily="34" charset="0"/>
                <a:cs typeface="Arial" panose="020B0604020202020204" pitchFamily="34" charset="0"/>
              </a:rPr>
              <a:t>Vous vous trouvez maintenant dans l’écran pour démarrer la configuration. Dans la section « Prestations non activées » vous sélectionnez l’attestation que vous souhaitez configurer.</a:t>
            </a:r>
          </a:p>
          <a:p>
            <a:r>
              <a:rPr lang="fr-FR" sz="1400" dirty="0">
                <a:latin typeface="Arial" panose="020B0604020202020204" pitchFamily="34" charset="0"/>
                <a:cs typeface="Arial" panose="020B0604020202020204" pitchFamily="34" charset="0"/>
              </a:rPr>
              <a:t>La section « Demandes en cours » concerne les configurations que vous avez terminées.</a:t>
            </a:r>
          </a:p>
          <a:p>
            <a:r>
              <a:rPr lang="fr-FR" sz="1400" dirty="0">
                <a:latin typeface="Arial" panose="020B0604020202020204" pitchFamily="34" charset="0"/>
                <a:cs typeface="Arial" panose="020B0604020202020204" pitchFamily="34" charset="0"/>
              </a:rPr>
              <a:t>Dans la section « Prestations non activées », vous trouvez les prestations que vous pouvez configurer.</a:t>
            </a: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p:txBody>
      </p:sp>
      <p:pic>
        <p:nvPicPr>
          <p:cNvPr id="2" name="Google Shape;210;p7">
            <a:extLst>
              <a:ext uri="{FF2B5EF4-FFF2-40B4-BE49-F238E27FC236}">
                <a16:creationId xmlns:a16="http://schemas.microsoft.com/office/drawing/2014/main" id="{48A82FA6-2D87-70A6-E42A-685F6D89339B}"/>
              </a:ext>
            </a:extLst>
          </p:cNvPr>
          <p:cNvPicPr preferRelativeResize="0">
            <a:picLocks noChangeAspect="1"/>
          </p:cNvPicPr>
          <p:nvPr/>
        </p:nvPicPr>
        <p:blipFill rotWithShape="1">
          <a:blip r:embed="rId2">
            <a:alphaModFix/>
          </a:blip>
          <a:srcRect/>
          <a:stretch/>
        </p:blipFill>
        <p:spPr>
          <a:xfrm>
            <a:off x="0" y="0"/>
            <a:ext cx="1030147" cy="680566"/>
          </a:xfrm>
          <a:prstGeom prst="rect">
            <a:avLst/>
          </a:prstGeom>
          <a:noFill/>
          <a:ln>
            <a:noFill/>
          </a:ln>
        </p:spPr>
      </p:pic>
      <p:pic>
        <p:nvPicPr>
          <p:cNvPr id="3" name="Google Shape;212;p7" descr="Une image contenant texte, Police, Graphique, graphisme&#10;&#10;Description générée automatiquement">
            <a:extLst>
              <a:ext uri="{FF2B5EF4-FFF2-40B4-BE49-F238E27FC236}">
                <a16:creationId xmlns:a16="http://schemas.microsoft.com/office/drawing/2014/main" id="{4F328AB3-13B4-99E3-FE7F-9DA597F670E5}"/>
              </a:ext>
            </a:extLst>
          </p:cNvPr>
          <p:cNvPicPr preferRelativeResize="0"/>
          <p:nvPr/>
        </p:nvPicPr>
        <p:blipFill rotWithShape="1">
          <a:blip r:embed="rId3">
            <a:alphaModFix/>
          </a:blip>
          <a:srcRect/>
          <a:stretch/>
        </p:blipFill>
        <p:spPr>
          <a:xfrm>
            <a:off x="167251" y="6430433"/>
            <a:ext cx="1486794" cy="377859"/>
          </a:xfrm>
          <a:prstGeom prst="rect">
            <a:avLst/>
          </a:prstGeom>
          <a:noFill/>
          <a:ln>
            <a:noFill/>
          </a:ln>
        </p:spPr>
      </p:pic>
      <p:sp>
        <p:nvSpPr>
          <p:cNvPr id="7" name="Google Shape;213;p7">
            <a:extLst>
              <a:ext uri="{FF2B5EF4-FFF2-40B4-BE49-F238E27FC236}">
                <a16:creationId xmlns:a16="http://schemas.microsoft.com/office/drawing/2014/main" id="{5BBBECB5-DE30-584E-2AF6-20069EA4627E}"/>
              </a:ext>
            </a:extLst>
          </p:cNvPr>
          <p:cNvSpPr txBox="1"/>
          <p:nvPr/>
        </p:nvSpPr>
        <p:spPr>
          <a:xfrm>
            <a:off x="1712969" y="6522431"/>
            <a:ext cx="10394072" cy="169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500">
                <a:solidFill>
                  <a:schemeClr val="dk1"/>
                </a:solidFill>
                <a:latin typeface="Arial"/>
                <a:ea typeface="Arial"/>
                <a:cs typeface="Arial"/>
                <a:sym typeface="Arial"/>
              </a:rPr>
              <a:t>DIGI-FR est </a:t>
            </a:r>
            <a:r>
              <a:rPr lang="fr-CH" sz="500" b="0" i="0">
                <a:solidFill>
                  <a:srgbClr val="2D2D2C"/>
                </a:solidFill>
                <a:latin typeface="Arial"/>
                <a:ea typeface="Arial"/>
                <a:cs typeface="Arial"/>
                <a:sym typeface="Arial"/>
              </a:rPr>
              <a:t>une initiative menée conjointement et soutenue financièrement par l’ensemble des communes fribourgeoises et l’Etat de Fribourg. Son objectif est de dématérialiser les démarches que la population effectue dans les administrations publiques du canton.</a:t>
            </a:r>
            <a:endParaRPr sz="500">
              <a:solidFill>
                <a:schemeClr val="dk1"/>
              </a:solidFill>
              <a:latin typeface="Arial"/>
              <a:ea typeface="Arial"/>
              <a:cs typeface="Arial"/>
              <a:sym typeface="Arial"/>
            </a:endParaRPr>
          </a:p>
        </p:txBody>
      </p:sp>
      <p:pic>
        <p:nvPicPr>
          <p:cNvPr id="4" name="Image 3">
            <a:extLst>
              <a:ext uri="{FF2B5EF4-FFF2-40B4-BE49-F238E27FC236}">
                <a16:creationId xmlns:a16="http://schemas.microsoft.com/office/drawing/2014/main" id="{2EB36B2D-F9CD-D4E9-40DB-ADD496191F72}"/>
              </a:ext>
            </a:extLst>
          </p:cNvPr>
          <p:cNvPicPr>
            <a:picLocks noChangeAspect="1"/>
          </p:cNvPicPr>
          <p:nvPr/>
        </p:nvPicPr>
        <p:blipFill>
          <a:blip r:embed="rId4"/>
          <a:stretch>
            <a:fillRect/>
          </a:stretch>
        </p:blipFill>
        <p:spPr>
          <a:xfrm>
            <a:off x="167251" y="1954782"/>
            <a:ext cx="7349054" cy="4401205"/>
          </a:xfrm>
          <a:prstGeom prst="rect">
            <a:avLst/>
          </a:prstGeom>
        </p:spPr>
      </p:pic>
      <p:sp>
        <p:nvSpPr>
          <p:cNvPr id="10" name="Rectangle 9">
            <a:extLst>
              <a:ext uri="{FF2B5EF4-FFF2-40B4-BE49-F238E27FC236}">
                <a16:creationId xmlns:a16="http://schemas.microsoft.com/office/drawing/2014/main" id="{5D01CE52-E3E6-5611-4C93-C8761D581EF1}"/>
              </a:ext>
            </a:extLst>
          </p:cNvPr>
          <p:cNvSpPr/>
          <p:nvPr/>
        </p:nvSpPr>
        <p:spPr>
          <a:xfrm>
            <a:off x="5928306" y="5409418"/>
            <a:ext cx="1577235" cy="91439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 pentagone 9">
            <a:extLst>
              <a:ext uri="{FF2B5EF4-FFF2-40B4-BE49-F238E27FC236}">
                <a16:creationId xmlns:a16="http://schemas.microsoft.com/office/drawing/2014/main" id="{EF4B4FBA-3A2F-1880-0D98-4BCD3363CE9F}"/>
              </a:ext>
            </a:extLst>
          </p:cNvPr>
          <p:cNvSpPr/>
          <p:nvPr/>
        </p:nvSpPr>
        <p:spPr>
          <a:xfrm>
            <a:off x="5966568" y="32455"/>
            <a:ext cx="2580075" cy="337822"/>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Paramétrage</a:t>
            </a:r>
          </a:p>
        </p:txBody>
      </p:sp>
      <p:sp>
        <p:nvSpPr>
          <p:cNvPr id="8" name="Flèche : pentagone 10">
            <a:extLst>
              <a:ext uri="{FF2B5EF4-FFF2-40B4-BE49-F238E27FC236}">
                <a16:creationId xmlns:a16="http://schemas.microsoft.com/office/drawing/2014/main" id="{F9ECC799-4A7A-B4A8-B2A1-580F1FB7F2B1}"/>
              </a:ext>
            </a:extLst>
          </p:cNvPr>
          <p:cNvSpPr/>
          <p:nvPr/>
        </p:nvSpPr>
        <p:spPr>
          <a:xfrm>
            <a:off x="8546644" y="32455"/>
            <a:ext cx="1822678"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Suivi de la demande</a:t>
            </a:r>
          </a:p>
        </p:txBody>
      </p:sp>
      <p:sp>
        <p:nvSpPr>
          <p:cNvPr id="9" name="Flèche : pentagone 11">
            <a:extLst>
              <a:ext uri="{FF2B5EF4-FFF2-40B4-BE49-F238E27FC236}">
                <a16:creationId xmlns:a16="http://schemas.microsoft.com/office/drawing/2014/main" id="{48AA7DF4-AA74-5F0E-8DFB-B16A976C17FB}"/>
              </a:ext>
            </a:extLst>
          </p:cNvPr>
          <p:cNvSpPr/>
          <p:nvPr/>
        </p:nvSpPr>
        <p:spPr>
          <a:xfrm>
            <a:off x="10369322" y="32455"/>
            <a:ext cx="1822678"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Modifications et désactivation</a:t>
            </a:r>
          </a:p>
        </p:txBody>
      </p:sp>
      <p:sp>
        <p:nvSpPr>
          <p:cNvPr id="11" name="Flèche : pentagone 12">
            <a:extLst>
              <a:ext uri="{FF2B5EF4-FFF2-40B4-BE49-F238E27FC236}">
                <a16:creationId xmlns:a16="http://schemas.microsoft.com/office/drawing/2014/main" id="{EAD98F8C-4E9D-8A37-C9D6-3F7B42559FDD}"/>
              </a:ext>
            </a:extLst>
          </p:cNvPr>
          <p:cNvSpPr/>
          <p:nvPr/>
        </p:nvSpPr>
        <p:spPr>
          <a:xfrm>
            <a:off x="5966569" y="407400"/>
            <a:ext cx="850209" cy="337822"/>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Informations générales</a:t>
            </a:r>
          </a:p>
        </p:txBody>
      </p:sp>
      <p:sp>
        <p:nvSpPr>
          <p:cNvPr id="12" name="Flèche : pentagone 17">
            <a:extLst>
              <a:ext uri="{FF2B5EF4-FFF2-40B4-BE49-F238E27FC236}">
                <a16:creationId xmlns:a16="http://schemas.microsoft.com/office/drawing/2014/main" id="{952C6498-5F90-586F-BDDE-C4822A5345A1}"/>
              </a:ext>
            </a:extLst>
          </p:cNvPr>
          <p:cNvSpPr/>
          <p:nvPr/>
        </p:nvSpPr>
        <p:spPr>
          <a:xfrm>
            <a:off x="6831502" y="407400"/>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Gestion des paiements</a:t>
            </a:r>
          </a:p>
        </p:txBody>
      </p:sp>
      <p:sp>
        <p:nvSpPr>
          <p:cNvPr id="13" name="Flèche : pentagone 18">
            <a:extLst>
              <a:ext uri="{FF2B5EF4-FFF2-40B4-BE49-F238E27FC236}">
                <a16:creationId xmlns:a16="http://schemas.microsoft.com/office/drawing/2014/main" id="{697E7482-762E-ADEF-1E88-EC5834BFA184}"/>
              </a:ext>
            </a:extLst>
          </p:cNvPr>
          <p:cNvSpPr/>
          <p:nvPr/>
        </p:nvSpPr>
        <p:spPr>
          <a:xfrm>
            <a:off x="7696435" y="407400"/>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Tarifs</a:t>
            </a:r>
          </a:p>
        </p:txBody>
      </p:sp>
      <p:sp>
        <p:nvSpPr>
          <p:cNvPr id="14" name="Rectangle 13">
            <a:extLst>
              <a:ext uri="{FF2B5EF4-FFF2-40B4-BE49-F238E27FC236}">
                <a16:creationId xmlns:a16="http://schemas.microsoft.com/office/drawing/2014/main" id="{540F76C4-F183-8882-87C5-521D815C11C3}"/>
              </a:ext>
            </a:extLst>
          </p:cNvPr>
          <p:cNvSpPr/>
          <p:nvPr/>
        </p:nvSpPr>
        <p:spPr>
          <a:xfrm>
            <a:off x="1422989" y="3071811"/>
            <a:ext cx="1034464" cy="31432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44346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0FFE7"/>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EF8854F-5023-B7D5-C770-3A359B83A7B9}"/>
              </a:ext>
            </a:extLst>
          </p:cNvPr>
          <p:cNvPicPr>
            <a:picLocks noChangeAspect="1"/>
          </p:cNvPicPr>
          <p:nvPr/>
        </p:nvPicPr>
        <p:blipFill>
          <a:blip r:embed="rId2"/>
          <a:stretch>
            <a:fillRect/>
          </a:stretch>
        </p:blipFill>
        <p:spPr>
          <a:xfrm>
            <a:off x="163418" y="1492229"/>
            <a:ext cx="7958121" cy="3873542"/>
          </a:xfrm>
          <a:prstGeom prst="rect">
            <a:avLst/>
          </a:prstGeom>
        </p:spPr>
      </p:pic>
      <p:sp>
        <p:nvSpPr>
          <p:cNvPr id="6" name="Bulle rectangulaire à coins arrondis 5">
            <a:extLst>
              <a:ext uri="{FF2B5EF4-FFF2-40B4-BE49-F238E27FC236}">
                <a16:creationId xmlns:a16="http://schemas.microsoft.com/office/drawing/2014/main" id="{CFB3FE42-05E5-3E28-032C-085BACA2D0BD}"/>
              </a:ext>
            </a:extLst>
          </p:cNvPr>
          <p:cNvSpPr/>
          <p:nvPr/>
        </p:nvSpPr>
        <p:spPr>
          <a:xfrm>
            <a:off x="8539725" y="1779668"/>
            <a:ext cx="2617365" cy="1306034"/>
          </a:xfrm>
          <a:prstGeom prst="wedgeRoundRectCallout">
            <a:avLst>
              <a:gd name="adj1" fmla="val -235246"/>
              <a:gd name="adj2" fmla="val 118204"/>
              <a:gd name="adj3" fmla="val 1666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latin typeface="Arial" panose="020B0604020202020204" pitchFamily="34" charset="0"/>
                <a:cs typeface="Arial" panose="020B0604020202020204" pitchFamily="34" charset="0"/>
              </a:rPr>
              <a:t>Il s’agit de la </a:t>
            </a:r>
            <a:r>
              <a:rPr lang="fr-CH" sz="1100" dirty="0">
                <a:solidFill>
                  <a:schemeClr val="tx1"/>
                </a:solidFill>
                <a:effectLst/>
                <a:latin typeface="Arial" panose="020B0604020202020204" pitchFamily="34" charset="0"/>
                <a:cs typeface="Arial" panose="020B0604020202020204" pitchFamily="34" charset="0"/>
              </a:rPr>
              <a:t>page qui figurera dans les informations de contact sur le guichet virtuel et sur laquelle l'utilisateur sera renvoyé s'il veut des renseignements complémentaires.</a:t>
            </a:r>
          </a:p>
        </p:txBody>
      </p:sp>
      <p:sp>
        <p:nvSpPr>
          <p:cNvPr id="8" name="Bulle rectangulaire à coins arrondis 7">
            <a:extLst>
              <a:ext uri="{FF2B5EF4-FFF2-40B4-BE49-F238E27FC236}">
                <a16:creationId xmlns:a16="http://schemas.microsoft.com/office/drawing/2014/main" id="{C1582C89-8520-A09C-01FC-C71421C7A0ED}"/>
              </a:ext>
            </a:extLst>
          </p:cNvPr>
          <p:cNvSpPr/>
          <p:nvPr/>
        </p:nvSpPr>
        <p:spPr>
          <a:xfrm>
            <a:off x="8420038" y="4313993"/>
            <a:ext cx="2856737" cy="980147"/>
          </a:xfrm>
          <a:prstGeom prst="wedgeRoundRectCallout">
            <a:avLst>
              <a:gd name="adj1" fmla="val -250470"/>
              <a:gd name="adj2" fmla="val -1421"/>
              <a:gd name="adj3" fmla="val 1666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latin typeface="Arial" panose="020B0604020202020204" pitchFamily="34" charset="0"/>
                <a:cs typeface="Arial" panose="020B0604020202020204" pitchFamily="34" charset="0"/>
              </a:rPr>
              <a:t>Vous pouvez choisir d’imposer au demandeur d’attestation d’inscrire le motif de sa demande.</a:t>
            </a:r>
          </a:p>
        </p:txBody>
      </p:sp>
      <p:pic>
        <p:nvPicPr>
          <p:cNvPr id="2" name="Google Shape;210;p7">
            <a:extLst>
              <a:ext uri="{FF2B5EF4-FFF2-40B4-BE49-F238E27FC236}">
                <a16:creationId xmlns:a16="http://schemas.microsoft.com/office/drawing/2014/main" id="{48A82FA6-2D87-70A6-E42A-685F6D89339B}"/>
              </a:ext>
            </a:extLst>
          </p:cNvPr>
          <p:cNvPicPr preferRelativeResize="0">
            <a:picLocks noChangeAspect="1"/>
          </p:cNvPicPr>
          <p:nvPr/>
        </p:nvPicPr>
        <p:blipFill rotWithShape="1">
          <a:blip r:embed="rId3">
            <a:alphaModFix/>
          </a:blip>
          <a:srcRect/>
          <a:stretch/>
        </p:blipFill>
        <p:spPr>
          <a:xfrm>
            <a:off x="0" y="0"/>
            <a:ext cx="1024447" cy="676800"/>
          </a:xfrm>
          <a:prstGeom prst="rect">
            <a:avLst/>
          </a:prstGeom>
          <a:noFill/>
          <a:ln>
            <a:noFill/>
          </a:ln>
        </p:spPr>
      </p:pic>
      <p:pic>
        <p:nvPicPr>
          <p:cNvPr id="3" name="Google Shape;212;p7" descr="Une image contenant texte, Police, Graphique, graphisme&#10;&#10;Description générée automatiquement">
            <a:extLst>
              <a:ext uri="{FF2B5EF4-FFF2-40B4-BE49-F238E27FC236}">
                <a16:creationId xmlns:a16="http://schemas.microsoft.com/office/drawing/2014/main" id="{4F328AB3-13B4-99E3-FE7F-9DA597F670E5}"/>
              </a:ext>
            </a:extLst>
          </p:cNvPr>
          <p:cNvPicPr preferRelativeResize="0"/>
          <p:nvPr/>
        </p:nvPicPr>
        <p:blipFill rotWithShape="1">
          <a:blip r:embed="rId4">
            <a:alphaModFix/>
          </a:blip>
          <a:srcRect/>
          <a:stretch/>
        </p:blipFill>
        <p:spPr>
          <a:xfrm>
            <a:off x="167251" y="6430433"/>
            <a:ext cx="1486794" cy="377859"/>
          </a:xfrm>
          <a:prstGeom prst="rect">
            <a:avLst/>
          </a:prstGeom>
          <a:noFill/>
          <a:ln>
            <a:noFill/>
          </a:ln>
        </p:spPr>
      </p:pic>
      <p:sp>
        <p:nvSpPr>
          <p:cNvPr id="7" name="Google Shape;213;p7">
            <a:extLst>
              <a:ext uri="{FF2B5EF4-FFF2-40B4-BE49-F238E27FC236}">
                <a16:creationId xmlns:a16="http://schemas.microsoft.com/office/drawing/2014/main" id="{5BBBECB5-DE30-584E-2AF6-20069EA4627E}"/>
              </a:ext>
            </a:extLst>
          </p:cNvPr>
          <p:cNvSpPr txBox="1"/>
          <p:nvPr/>
        </p:nvSpPr>
        <p:spPr>
          <a:xfrm>
            <a:off x="1712969" y="6522431"/>
            <a:ext cx="10394072" cy="169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500">
                <a:solidFill>
                  <a:schemeClr val="dk1"/>
                </a:solidFill>
                <a:latin typeface="Arial"/>
                <a:ea typeface="Arial"/>
                <a:cs typeface="Arial"/>
                <a:sym typeface="Arial"/>
              </a:rPr>
              <a:t>DIGI-FR est </a:t>
            </a:r>
            <a:r>
              <a:rPr lang="fr-CH" sz="500" b="0" i="0">
                <a:solidFill>
                  <a:srgbClr val="2D2D2C"/>
                </a:solidFill>
                <a:latin typeface="Arial"/>
                <a:ea typeface="Arial"/>
                <a:cs typeface="Arial"/>
                <a:sym typeface="Arial"/>
              </a:rPr>
              <a:t>une initiative menée conjointement et soutenue financièrement par l’ensemble des communes fribourgeoises et l’Etat de Fribourg. Son objectif est de dématérialiser les démarches que la population effectue dans les administrations publiques du canton.</a:t>
            </a:r>
            <a:endParaRPr sz="500">
              <a:solidFill>
                <a:schemeClr val="dk1"/>
              </a:solidFill>
              <a:latin typeface="Arial"/>
              <a:ea typeface="Arial"/>
              <a:cs typeface="Arial"/>
              <a:sym typeface="Arial"/>
            </a:endParaRPr>
          </a:p>
        </p:txBody>
      </p:sp>
      <p:sp>
        <p:nvSpPr>
          <p:cNvPr id="10" name="Flèche : pentagone 9">
            <a:extLst>
              <a:ext uri="{FF2B5EF4-FFF2-40B4-BE49-F238E27FC236}">
                <a16:creationId xmlns:a16="http://schemas.microsoft.com/office/drawing/2014/main" id="{D9708D6A-9576-EC07-ADD9-5E65554AF2AF}"/>
              </a:ext>
            </a:extLst>
          </p:cNvPr>
          <p:cNvSpPr/>
          <p:nvPr/>
        </p:nvSpPr>
        <p:spPr>
          <a:xfrm>
            <a:off x="5966568" y="26986"/>
            <a:ext cx="2580075" cy="337822"/>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Paramétrage</a:t>
            </a:r>
          </a:p>
        </p:txBody>
      </p:sp>
      <p:sp>
        <p:nvSpPr>
          <p:cNvPr id="11" name="Flèche : pentagone 10">
            <a:extLst>
              <a:ext uri="{FF2B5EF4-FFF2-40B4-BE49-F238E27FC236}">
                <a16:creationId xmlns:a16="http://schemas.microsoft.com/office/drawing/2014/main" id="{EFFE7A7B-88A7-F3FF-62DE-EB44A736A73C}"/>
              </a:ext>
            </a:extLst>
          </p:cNvPr>
          <p:cNvSpPr/>
          <p:nvPr/>
        </p:nvSpPr>
        <p:spPr>
          <a:xfrm>
            <a:off x="8546644" y="26986"/>
            <a:ext cx="1822678"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Suivi de la demande</a:t>
            </a:r>
          </a:p>
        </p:txBody>
      </p:sp>
      <p:sp>
        <p:nvSpPr>
          <p:cNvPr id="12" name="Flèche : pentagone 11">
            <a:extLst>
              <a:ext uri="{FF2B5EF4-FFF2-40B4-BE49-F238E27FC236}">
                <a16:creationId xmlns:a16="http://schemas.microsoft.com/office/drawing/2014/main" id="{F1ADE41A-881B-7512-B60A-AC747AD937D5}"/>
              </a:ext>
            </a:extLst>
          </p:cNvPr>
          <p:cNvSpPr/>
          <p:nvPr/>
        </p:nvSpPr>
        <p:spPr>
          <a:xfrm>
            <a:off x="10369322" y="26986"/>
            <a:ext cx="1822678"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Modifications et désactivation</a:t>
            </a:r>
          </a:p>
        </p:txBody>
      </p:sp>
      <p:sp>
        <p:nvSpPr>
          <p:cNvPr id="13" name="Flèche : pentagone 12">
            <a:extLst>
              <a:ext uri="{FF2B5EF4-FFF2-40B4-BE49-F238E27FC236}">
                <a16:creationId xmlns:a16="http://schemas.microsoft.com/office/drawing/2014/main" id="{7D6831D6-D29C-CEB8-76CD-68CF3B6F85B3}"/>
              </a:ext>
            </a:extLst>
          </p:cNvPr>
          <p:cNvSpPr/>
          <p:nvPr/>
        </p:nvSpPr>
        <p:spPr>
          <a:xfrm>
            <a:off x="5966569" y="401931"/>
            <a:ext cx="850209" cy="337822"/>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Informations générales</a:t>
            </a:r>
          </a:p>
        </p:txBody>
      </p:sp>
      <p:sp>
        <p:nvSpPr>
          <p:cNvPr id="14" name="Flèche : pentagone 17">
            <a:extLst>
              <a:ext uri="{FF2B5EF4-FFF2-40B4-BE49-F238E27FC236}">
                <a16:creationId xmlns:a16="http://schemas.microsoft.com/office/drawing/2014/main" id="{1D94A556-DAF4-FFB0-2D10-FDECDED91F6A}"/>
              </a:ext>
            </a:extLst>
          </p:cNvPr>
          <p:cNvSpPr/>
          <p:nvPr/>
        </p:nvSpPr>
        <p:spPr>
          <a:xfrm>
            <a:off x="6831502" y="401931"/>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Gestion des paiements</a:t>
            </a:r>
          </a:p>
        </p:txBody>
      </p:sp>
      <p:sp>
        <p:nvSpPr>
          <p:cNvPr id="15" name="Flèche : pentagone 18">
            <a:extLst>
              <a:ext uri="{FF2B5EF4-FFF2-40B4-BE49-F238E27FC236}">
                <a16:creationId xmlns:a16="http://schemas.microsoft.com/office/drawing/2014/main" id="{3E810761-EFA4-3041-734F-4A62CE2FBBB5}"/>
              </a:ext>
            </a:extLst>
          </p:cNvPr>
          <p:cNvSpPr/>
          <p:nvPr/>
        </p:nvSpPr>
        <p:spPr>
          <a:xfrm>
            <a:off x="7696435" y="401931"/>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Tarifs</a:t>
            </a:r>
          </a:p>
        </p:txBody>
      </p:sp>
    </p:spTree>
    <p:extLst>
      <p:ext uri="{BB962C8B-B14F-4D97-AF65-F5344CB8AC3E}">
        <p14:creationId xmlns:p14="http://schemas.microsoft.com/office/powerpoint/2010/main" val="415542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0FFE7"/>
        </a:solidFill>
        <a:effectLst/>
      </p:bgPr>
    </p:bg>
    <p:spTree>
      <p:nvGrpSpPr>
        <p:cNvPr id="1" name=""/>
        <p:cNvGrpSpPr/>
        <p:nvPr/>
      </p:nvGrpSpPr>
      <p:grpSpPr>
        <a:xfrm>
          <a:off x="0" y="0"/>
          <a:ext cx="0" cy="0"/>
          <a:chOff x="0" y="0"/>
          <a:chExt cx="0" cy="0"/>
        </a:xfrm>
      </p:grpSpPr>
      <p:pic>
        <p:nvPicPr>
          <p:cNvPr id="5" name="Google Shape;212;p7" descr="Une image contenant texte, Police, Graphique, graphisme&#10;&#10;Description générée automatiquement">
            <a:extLst>
              <a:ext uri="{FF2B5EF4-FFF2-40B4-BE49-F238E27FC236}">
                <a16:creationId xmlns:a16="http://schemas.microsoft.com/office/drawing/2014/main" id="{B28CC746-3051-B59D-B989-74E6937E0BF3}"/>
              </a:ext>
            </a:extLst>
          </p:cNvPr>
          <p:cNvPicPr preferRelativeResize="0"/>
          <p:nvPr/>
        </p:nvPicPr>
        <p:blipFill rotWithShape="1">
          <a:blip r:embed="rId2">
            <a:alphaModFix/>
          </a:blip>
          <a:srcRect/>
          <a:stretch/>
        </p:blipFill>
        <p:spPr>
          <a:xfrm>
            <a:off x="167251" y="6430433"/>
            <a:ext cx="1486794" cy="377859"/>
          </a:xfrm>
          <a:prstGeom prst="rect">
            <a:avLst/>
          </a:prstGeom>
          <a:noFill/>
          <a:ln>
            <a:noFill/>
          </a:ln>
        </p:spPr>
      </p:pic>
      <p:sp>
        <p:nvSpPr>
          <p:cNvPr id="7" name="Google Shape;213;p7">
            <a:extLst>
              <a:ext uri="{FF2B5EF4-FFF2-40B4-BE49-F238E27FC236}">
                <a16:creationId xmlns:a16="http://schemas.microsoft.com/office/drawing/2014/main" id="{A4A03EB7-F1BB-4092-221A-DE3943305475}"/>
              </a:ext>
            </a:extLst>
          </p:cNvPr>
          <p:cNvSpPr txBox="1"/>
          <p:nvPr/>
        </p:nvSpPr>
        <p:spPr>
          <a:xfrm>
            <a:off x="1712969" y="6522431"/>
            <a:ext cx="10394072" cy="169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500">
                <a:solidFill>
                  <a:schemeClr val="dk1"/>
                </a:solidFill>
                <a:latin typeface="Arial"/>
                <a:ea typeface="Arial"/>
                <a:cs typeface="Arial"/>
                <a:sym typeface="Arial"/>
              </a:rPr>
              <a:t>DIGI-FR est </a:t>
            </a:r>
            <a:r>
              <a:rPr lang="fr-CH" sz="500" b="0" i="0">
                <a:solidFill>
                  <a:srgbClr val="2D2D2C"/>
                </a:solidFill>
                <a:latin typeface="Arial"/>
                <a:ea typeface="Arial"/>
                <a:cs typeface="Arial"/>
                <a:sym typeface="Arial"/>
              </a:rPr>
              <a:t>une initiative menée conjointement et soutenue financièrement par l’ensemble des communes fribourgeoises et l’Etat de Fribourg. Son objectif est de dématérialiser les démarches que la population effectue dans les administrations publiques du canton.</a:t>
            </a:r>
            <a:endParaRPr sz="500">
              <a:solidFill>
                <a:schemeClr val="dk1"/>
              </a:solidFill>
              <a:latin typeface="Arial"/>
              <a:ea typeface="Arial"/>
              <a:cs typeface="Arial"/>
              <a:sym typeface="Arial"/>
            </a:endParaRPr>
          </a:p>
        </p:txBody>
      </p:sp>
      <p:pic>
        <p:nvPicPr>
          <p:cNvPr id="2" name="Image 1">
            <a:extLst>
              <a:ext uri="{FF2B5EF4-FFF2-40B4-BE49-F238E27FC236}">
                <a16:creationId xmlns:a16="http://schemas.microsoft.com/office/drawing/2014/main" id="{F9D0E6BE-D770-56C5-7851-6C85CC603E9C}"/>
              </a:ext>
            </a:extLst>
          </p:cNvPr>
          <p:cNvPicPr>
            <a:picLocks noChangeAspect="1"/>
          </p:cNvPicPr>
          <p:nvPr/>
        </p:nvPicPr>
        <p:blipFill>
          <a:blip r:embed="rId3"/>
          <a:stretch>
            <a:fillRect/>
          </a:stretch>
        </p:blipFill>
        <p:spPr>
          <a:xfrm>
            <a:off x="167251" y="1588112"/>
            <a:ext cx="5231466" cy="4750900"/>
          </a:xfrm>
          <a:prstGeom prst="rect">
            <a:avLst/>
          </a:prstGeom>
        </p:spPr>
      </p:pic>
      <p:sp>
        <p:nvSpPr>
          <p:cNvPr id="6" name="Bulle rectangulaire à coins arrondis 5">
            <a:extLst>
              <a:ext uri="{FF2B5EF4-FFF2-40B4-BE49-F238E27FC236}">
                <a16:creationId xmlns:a16="http://schemas.microsoft.com/office/drawing/2014/main" id="{CFB3FE42-05E5-3E28-032C-085BACA2D0BD}"/>
              </a:ext>
            </a:extLst>
          </p:cNvPr>
          <p:cNvSpPr/>
          <p:nvPr/>
        </p:nvSpPr>
        <p:spPr>
          <a:xfrm>
            <a:off x="6580231" y="1588112"/>
            <a:ext cx="2977127" cy="870757"/>
          </a:xfrm>
          <a:prstGeom prst="wedgeRoundRectCallout">
            <a:avLst>
              <a:gd name="adj1" fmla="val -135816"/>
              <a:gd name="adj2" fmla="val 35508"/>
              <a:gd name="adj3" fmla="val 1666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latin typeface="Arial" panose="020B0604020202020204" pitchFamily="34" charset="0"/>
                <a:cs typeface="Arial" panose="020B0604020202020204" pitchFamily="34" charset="0"/>
              </a:rPr>
              <a:t>Le responsable de la prestation a le droit d’accéder au suivi des transactions et paiements de </a:t>
            </a:r>
            <a:r>
              <a:rPr lang="fr-FR" sz="1100">
                <a:solidFill>
                  <a:schemeClr val="tx1"/>
                </a:solidFill>
                <a:latin typeface="Arial" panose="020B0604020202020204" pitchFamily="34" charset="0"/>
                <a:cs typeface="Arial" panose="020B0604020202020204" pitchFamily="34" charset="0"/>
              </a:rPr>
              <a:t>la prestation.</a:t>
            </a:r>
            <a:endParaRPr lang="fr-FR" sz="1100" dirty="0">
              <a:solidFill>
                <a:schemeClr val="tx1"/>
              </a:solidFill>
              <a:latin typeface="Arial" panose="020B0604020202020204" pitchFamily="34" charset="0"/>
              <a:cs typeface="Arial" panose="020B0604020202020204" pitchFamily="34" charset="0"/>
            </a:endParaRPr>
          </a:p>
        </p:txBody>
      </p:sp>
      <p:sp>
        <p:nvSpPr>
          <p:cNvPr id="3" name="Bulle rectangulaire à coins arrondis 2">
            <a:extLst>
              <a:ext uri="{FF2B5EF4-FFF2-40B4-BE49-F238E27FC236}">
                <a16:creationId xmlns:a16="http://schemas.microsoft.com/office/drawing/2014/main" id="{B375CD01-D4AD-E7F2-7B21-11ED6F241BFB}"/>
              </a:ext>
            </a:extLst>
          </p:cNvPr>
          <p:cNvSpPr/>
          <p:nvPr/>
        </p:nvSpPr>
        <p:spPr>
          <a:xfrm>
            <a:off x="8090123" y="2985052"/>
            <a:ext cx="2827152" cy="1814142"/>
          </a:xfrm>
          <a:prstGeom prst="wedgeRoundRectCallout">
            <a:avLst>
              <a:gd name="adj1" fmla="val -237286"/>
              <a:gd name="adj2" fmla="val 15596"/>
              <a:gd name="adj3" fmla="val 1666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latin typeface="Arial" panose="020B0604020202020204" pitchFamily="34" charset="0"/>
                <a:cs typeface="Arial" panose="020B0604020202020204" pitchFamily="34" charset="0"/>
              </a:rPr>
              <a:t>En plus du responsable de la prestation ainsi que du caissier, vous pouvez donner accès au suivi des transactions à une ou plusieurs personnes supplémentaires. </a:t>
            </a:r>
          </a:p>
          <a:p>
            <a:pPr algn="ctr"/>
            <a:endParaRPr lang="fr-FR" sz="1100" dirty="0">
              <a:solidFill>
                <a:schemeClr val="tx1"/>
              </a:solidFill>
              <a:latin typeface="Arial" panose="020B0604020202020204" pitchFamily="34" charset="0"/>
              <a:cs typeface="Arial" panose="020B0604020202020204" pitchFamily="34" charset="0"/>
            </a:endParaRPr>
          </a:p>
          <a:p>
            <a:pPr algn="ctr"/>
            <a:r>
              <a:rPr lang="fr-FR" sz="1100" dirty="0">
                <a:solidFill>
                  <a:schemeClr val="tx1"/>
                </a:solidFill>
                <a:latin typeface="Arial" panose="020B0604020202020204" pitchFamily="34" charset="0"/>
                <a:cs typeface="Arial" panose="020B0604020202020204" pitchFamily="34" charset="0"/>
              </a:rPr>
              <a:t>Dans ce cas, cliquer sur le bouton « Ajouter une personne »</a:t>
            </a:r>
          </a:p>
        </p:txBody>
      </p:sp>
      <p:pic>
        <p:nvPicPr>
          <p:cNvPr id="4" name="Google Shape;210;p7">
            <a:extLst>
              <a:ext uri="{FF2B5EF4-FFF2-40B4-BE49-F238E27FC236}">
                <a16:creationId xmlns:a16="http://schemas.microsoft.com/office/drawing/2014/main" id="{2A23E894-0FA5-0667-02CA-090055B3B8FC}"/>
              </a:ext>
            </a:extLst>
          </p:cNvPr>
          <p:cNvPicPr preferRelativeResize="0">
            <a:picLocks noChangeAspect="1"/>
          </p:cNvPicPr>
          <p:nvPr/>
        </p:nvPicPr>
        <p:blipFill rotWithShape="1">
          <a:blip r:embed="rId4">
            <a:alphaModFix/>
          </a:blip>
          <a:srcRect/>
          <a:stretch/>
        </p:blipFill>
        <p:spPr>
          <a:xfrm>
            <a:off x="0" y="0"/>
            <a:ext cx="1030147" cy="680566"/>
          </a:xfrm>
          <a:prstGeom prst="rect">
            <a:avLst/>
          </a:prstGeom>
          <a:noFill/>
          <a:ln>
            <a:noFill/>
          </a:ln>
        </p:spPr>
      </p:pic>
      <p:sp>
        <p:nvSpPr>
          <p:cNvPr id="9" name="Flèche : pentagone 9">
            <a:extLst>
              <a:ext uri="{FF2B5EF4-FFF2-40B4-BE49-F238E27FC236}">
                <a16:creationId xmlns:a16="http://schemas.microsoft.com/office/drawing/2014/main" id="{ABEA9124-252A-119F-7609-EACDCD97E08C}"/>
              </a:ext>
            </a:extLst>
          </p:cNvPr>
          <p:cNvSpPr/>
          <p:nvPr/>
        </p:nvSpPr>
        <p:spPr>
          <a:xfrm>
            <a:off x="5966568" y="30942"/>
            <a:ext cx="2580075" cy="337822"/>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Paramétrage</a:t>
            </a:r>
          </a:p>
        </p:txBody>
      </p:sp>
      <p:sp>
        <p:nvSpPr>
          <p:cNvPr id="11" name="Flèche : pentagone 10">
            <a:extLst>
              <a:ext uri="{FF2B5EF4-FFF2-40B4-BE49-F238E27FC236}">
                <a16:creationId xmlns:a16="http://schemas.microsoft.com/office/drawing/2014/main" id="{392F9272-BF7D-2B59-0CFA-106CF2A2F266}"/>
              </a:ext>
            </a:extLst>
          </p:cNvPr>
          <p:cNvSpPr/>
          <p:nvPr/>
        </p:nvSpPr>
        <p:spPr>
          <a:xfrm>
            <a:off x="8546644" y="30942"/>
            <a:ext cx="1822678"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Suivi de la demande</a:t>
            </a:r>
          </a:p>
        </p:txBody>
      </p:sp>
      <p:sp>
        <p:nvSpPr>
          <p:cNvPr id="14" name="Flèche : pentagone 11">
            <a:extLst>
              <a:ext uri="{FF2B5EF4-FFF2-40B4-BE49-F238E27FC236}">
                <a16:creationId xmlns:a16="http://schemas.microsoft.com/office/drawing/2014/main" id="{44FE98D5-43AF-F20B-FBF2-30225FEEBB2A}"/>
              </a:ext>
            </a:extLst>
          </p:cNvPr>
          <p:cNvSpPr/>
          <p:nvPr/>
        </p:nvSpPr>
        <p:spPr>
          <a:xfrm>
            <a:off x="10369322" y="30942"/>
            <a:ext cx="1822678"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Modifications et désactivation</a:t>
            </a:r>
          </a:p>
        </p:txBody>
      </p:sp>
      <p:sp>
        <p:nvSpPr>
          <p:cNvPr id="15" name="Flèche : pentagone 12">
            <a:extLst>
              <a:ext uri="{FF2B5EF4-FFF2-40B4-BE49-F238E27FC236}">
                <a16:creationId xmlns:a16="http://schemas.microsoft.com/office/drawing/2014/main" id="{9D5C7A45-B5A8-4E68-E831-75CD4AF1236B}"/>
              </a:ext>
            </a:extLst>
          </p:cNvPr>
          <p:cNvSpPr/>
          <p:nvPr/>
        </p:nvSpPr>
        <p:spPr>
          <a:xfrm>
            <a:off x="5966569" y="405887"/>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Informations générales</a:t>
            </a:r>
          </a:p>
        </p:txBody>
      </p:sp>
      <p:sp>
        <p:nvSpPr>
          <p:cNvPr id="16" name="Flèche : pentagone 17">
            <a:extLst>
              <a:ext uri="{FF2B5EF4-FFF2-40B4-BE49-F238E27FC236}">
                <a16:creationId xmlns:a16="http://schemas.microsoft.com/office/drawing/2014/main" id="{29CEAD98-8F18-B5B6-6E9B-E72510DBBB3E}"/>
              </a:ext>
            </a:extLst>
          </p:cNvPr>
          <p:cNvSpPr/>
          <p:nvPr/>
        </p:nvSpPr>
        <p:spPr>
          <a:xfrm>
            <a:off x="6831502" y="405887"/>
            <a:ext cx="850209" cy="337822"/>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Gestion des paiements</a:t>
            </a:r>
          </a:p>
        </p:txBody>
      </p:sp>
      <p:sp>
        <p:nvSpPr>
          <p:cNvPr id="17" name="Flèche : pentagone 18">
            <a:extLst>
              <a:ext uri="{FF2B5EF4-FFF2-40B4-BE49-F238E27FC236}">
                <a16:creationId xmlns:a16="http://schemas.microsoft.com/office/drawing/2014/main" id="{CC2C83DB-F94D-BE25-B5A2-29089581DB0F}"/>
              </a:ext>
            </a:extLst>
          </p:cNvPr>
          <p:cNvSpPr/>
          <p:nvPr/>
        </p:nvSpPr>
        <p:spPr>
          <a:xfrm>
            <a:off x="7696435" y="405887"/>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Tarifs</a:t>
            </a:r>
          </a:p>
        </p:txBody>
      </p:sp>
    </p:spTree>
    <p:extLst>
      <p:ext uri="{BB962C8B-B14F-4D97-AF65-F5344CB8AC3E}">
        <p14:creationId xmlns:p14="http://schemas.microsoft.com/office/powerpoint/2010/main" val="1154503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0FFE7"/>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5604C62-E843-0A43-E6F8-FC5564E68266}"/>
              </a:ext>
            </a:extLst>
          </p:cNvPr>
          <p:cNvPicPr>
            <a:picLocks noChangeAspect="1"/>
          </p:cNvPicPr>
          <p:nvPr/>
        </p:nvPicPr>
        <p:blipFill>
          <a:blip r:embed="rId3"/>
          <a:stretch>
            <a:fillRect/>
          </a:stretch>
        </p:blipFill>
        <p:spPr>
          <a:xfrm>
            <a:off x="271670" y="2379043"/>
            <a:ext cx="4850415" cy="2099914"/>
          </a:xfrm>
          <a:prstGeom prst="rect">
            <a:avLst/>
          </a:prstGeom>
        </p:spPr>
      </p:pic>
      <p:sp>
        <p:nvSpPr>
          <p:cNvPr id="7" name="Bulle rectangulaire à coins arrondis 6">
            <a:extLst>
              <a:ext uri="{FF2B5EF4-FFF2-40B4-BE49-F238E27FC236}">
                <a16:creationId xmlns:a16="http://schemas.microsoft.com/office/drawing/2014/main" id="{78FBFC86-BDAA-D6E8-3AAA-41FF7770C953}"/>
              </a:ext>
            </a:extLst>
          </p:cNvPr>
          <p:cNvSpPr/>
          <p:nvPr/>
        </p:nvSpPr>
        <p:spPr>
          <a:xfrm>
            <a:off x="7605227" y="1248319"/>
            <a:ext cx="2932144" cy="2960824"/>
          </a:xfrm>
          <a:prstGeom prst="wedgeRoundRectCallout">
            <a:avLst>
              <a:gd name="adj1" fmla="val -220328"/>
              <a:gd name="adj2" fmla="val -2981"/>
              <a:gd name="adj3" fmla="val 1666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latin typeface="Arial" panose="020B0604020202020204" pitchFamily="34" charset="0"/>
                <a:cs typeface="Arial" panose="020B0604020202020204" pitchFamily="34" charset="0"/>
              </a:rPr>
              <a:t>Les remboursements ne sont proposés que pour les demandes en </a:t>
            </a:r>
            <a:r>
              <a:rPr lang="fr-FR" sz="1100" b="1" dirty="0">
                <a:solidFill>
                  <a:schemeClr val="tx1"/>
                </a:solidFill>
                <a:latin typeface="Arial" panose="020B0604020202020204" pitchFamily="34" charset="0"/>
                <a:cs typeface="Arial" panose="020B0604020202020204" pitchFamily="34" charset="0"/>
              </a:rPr>
              <a:t>cours</a:t>
            </a:r>
            <a:r>
              <a:rPr lang="fr-FR" sz="1100" dirty="0">
                <a:solidFill>
                  <a:schemeClr val="tx1"/>
                </a:solidFill>
                <a:latin typeface="Arial" panose="020B0604020202020204" pitchFamily="34" charset="0"/>
                <a:cs typeface="Arial" panose="020B0604020202020204" pitchFamily="34" charset="0"/>
              </a:rPr>
              <a:t>.</a:t>
            </a:r>
          </a:p>
          <a:p>
            <a:pPr algn="ctr"/>
            <a:endParaRPr lang="fr-FR" sz="1100" dirty="0">
              <a:solidFill>
                <a:schemeClr val="tx1"/>
              </a:solidFill>
              <a:latin typeface="Arial" panose="020B0604020202020204" pitchFamily="34" charset="0"/>
              <a:cs typeface="Arial" panose="020B0604020202020204" pitchFamily="34" charset="0"/>
            </a:endParaRPr>
          </a:p>
          <a:p>
            <a:pPr algn="ctr"/>
            <a:r>
              <a:rPr lang="fr-FR" sz="1100" dirty="0">
                <a:solidFill>
                  <a:schemeClr val="tx1"/>
                </a:solidFill>
                <a:latin typeface="Arial" panose="020B0604020202020204" pitchFamily="34" charset="0"/>
                <a:cs typeface="Arial" panose="020B0604020202020204" pitchFamily="34" charset="0"/>
              </a:rPr>
              <a:t>Dans ce cas, 2 options : </a:t>
            </a:r>
          </a:p>
          <a:p>
            <a:pPr marL="228600" indent="-228600" algn="ctr">
              <a:buAutoNum type="alphaLcParenR"/>
            </a:pPr>
            <a:r>
              <a:rPr lang="fr-FR" sz="1100" dirty="0">
                <a:solidFill>
                  <a:schemeClr val="tx1"/>
                </a:solidFill>
                <a:latin typeface="Arial" panose="020B0604020202020204" pitchFamily="34" charset="0"/>
                <a:cs typeface="Arial" panose="020B0604020202020204" pitchFamily="34" charset="0"/>
              </a:rPr>
              <a:t>Envoyer un lien au demandeur pour faire sa demande :</a:t>
            </a:r>
          </a:p>
          <a:p>
            <a:pPr algn="ctr"/>
            <a:r>
              <a:rPr lang="fr-CH" sz="1100" b="0" i="0" u="sng" strike="noStrike" dirty="0">
                <a:solidFill>
                  <a:srgbClr val="0563C1"/>
                </a:solidFill>
                <a:effectLst/>
                <a:latin typeface="Arial" panose="020B0604020202020204" pitchFamily="34" charset="0"/>
                <a:hlinkClick r:id="rId4"/>
              </a:rPr>
              <a:t>https://payback.fr.ch/</a:t>
            </a:r>
            <a:endParaRPr lang="fr-CH" sz="1100" b="0" i="0" u="sng" strike="noStrike" dirty="0">
              <a:solidFill>
                <a:srgbClr val="0563C1"/>
              </a:solidFill>
              <a:effectLst/>
              <a:latin typeface="Arial" panose="020B0604020202020204" pitchFamily="34" charset="0"/>
            </a:endParaRPr>
          </a:p>
          <a:p>
            <a:pPr algn="ctr"/>
            <a:r>
              <a:rPr lang="fr-CH" sz="1100" dirty="0">
                <a:solidFill>
                  <a:schemeClr val="tx1"/>
                </a:solidFill>
                <a:latin typeface="Arial" panose="020B0604020202020204" pitchFamily="34" charset="0"/>
                <a:cs typeface="Arial" panose="020B0604020202020204" pitchFamily="34" charset="0"/>
              </a:rPr>
              <a:t>(Cliquer oui pour activer ce formulaire pour votre commune)</a:t>
            </a:r>
          </a:p>
          <a:p>
            <a:pPr algn="ctr"/>
            <a:endParaRPr lang="fr-FR" sz="1100" dirty="0">
              <a:solidFill>
                <a:schemeClr val="tx1"/>
              </a:solidFill>
              <a:latin typeface="Arial" panose="020B0604020202020204" pitchFamily="34" charset="0"/>
              <a:cs typeface="Arial" panose="020B0604020202020204" pitchFamily="34" charset="0"/>
            </a:endParaRPr>
          </a:p>
          <a:p>
            <a:pPr marL="228600" indent="-228600" algn="ctr">
              <a:buFont typeface="+mj-lt"/>
              <a:buAutoNum type="alphaLcParenR" startAt="2"/>
            </a:pPr>
            <a:r>
              <a:rPr lang="fr-FR" sz="1100" dirty="0">
                <a:solidFill>
                  <a:schemeClr val="tx1"/>
                </a:solidFill>
                <a:latin typeface="Arial" panose="020B0604020202020204" pitchFamily="34" charset="0"/>
                <a:cs typeface="Arial" panose="020B0604020202020204" pitchFamily="34" charset="0"/>
              </a:rPr>
              <a:t>Rembourser le demandeur au guichet physique ou par téléphone</a:t>
            </a:r>
          </a:p>
          <a:p>
            <a:pPr algn="ctr"/>
            <a:endParaRPr lang="fr-FR" sz="1100" dirty="0">
              <a:solidFill>
                <a:schemeClr val="tx1"/>
              </a:solidFill>
              <a:latin typeface="Arial" panose="020B0604020202020204" pitchFamily="34" charset="0"/>
              <a:cs typeface="Arial" panose="020B0604020202020204" pitchFamily="34" charset="0"/>
            </a:endParaRPr>
          </a:p>
          <a:p>
            <a:pPr algn="ctr"/>
            <a:endParaRPr lang="fr-FR" sz="1100" dirty="0">
              <a:solidFill>
                <a:schemeClr val="tx1"/>
              </a:solidFill>
              <a:latin typeface="Arial" panose="020B0604020202020204" pitchFamily="34" charset="0"/>
              <a:cs typeface="Arial" panose="020B0604020202020204" pitchFamily="34" charset="0"/>
            </a:endParaRPr>
          </a:p>
          <a:p>
            <a:pPr algn="ctr"/>
            <a:r>
              <a:rPr lang="fr-FR" sz="1100" dirty="0">
                <a:solidFill>
                  <a:schemeClr val="tx1"/>
                </a:solidFill>
                <a:latin typeface="Arial" panose="020B0604020202020204" pitchFamily="34" charset="0"/>
                <a:cs typeface="Arial" panose="020B0604020202020204" pitchFamily="34" charset="0"/>
              </a:rPr>
              <a:t>Pour les demandes </a:t>
            </a:r>
            <a:r>
              <a:rPr lang="fr-FR" sz="1100" b="1" dirty="0">
                <a:solidFill>
                  <a:schemeClr val="tx1"/>
                </a:solidFill>
                <a:latin typeface="Arial" panose="020B0604020202020204" pitchFamily="34" charset="0"/>
                <a:cs typeface="Arial" panose="020B0604020202020204" pitchFamily="34" charset="0"/>
              </a:rPr>
              <a:t>terminées</a:t>
            </a:r>
            <a:r>
              <a:rPr lang="fr-FR" sz="1100" dirty="0">
                <a:solidFill>
                  <a:schemeClr val="tx1"/>
                </a:solidFill>
                <a:latin typeface="Arial" panose="020B0604020202020204" pitchFamily="34" charset="0"/>
                <a:cs typeface="Arial" panose="020B0604020202020204" pitchFamily="34" charset="0"/>
              </a:rPr>
              <a:t>, traiter la demande par contact direct.</a:t>
            </a:r>
          </a:p>
        </p:txBody>
      </p:sp>
      <p:sp>
        <p:nvSpPr>
          <p:cNvPr id="9" name="Bulle rectangulaire à coins arrondis 8">
            <a:extLst>
              <a:ext uri="{FF2B5EF4-FFF2-40B4-BE49-F238E27FC236}">
                <a16:creationId xmlns:a16="http://schemas.microsoft.com/office/drawing/2014/main" id="{FEDB22F0-0610-BBD5-FAC7-BEC23889F832}"/>
              </a:ext>
            </a:extLst>
          </p:cNvPr>
          <p:cNvSpPr/>
          <p:nvPr/>
        </p:nvSpPr>
        <p:spPr>
          <a:xfrm>
            <a:off x="5761234" y="4366088"/>
            <a:ext cx="2617365" cy="523331"/>
          </a:xfrm>
          <a:prstGeom prst="wedgeRoundRectCallout">
            <a:avLst>
              <a:gd name="adj1" fmla="val -183670"/>
              <a:gd name="adj2" fmla="val -69535"/>
              <a:gd name="adj3" fmla="val 1666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a:solidFill>
                  <a:schemeClr val="tx1"/>
                </a:solidFill>
                <a:latin typeface="Arial" panose="020B0604020202020204" pitchFamily="34" charset="0"/>
                <a:cs typeface="Arial" panose="020B0604020202020204" pitchFamily="34" charset="0"/>
              </a:rPr>
              <a:t>Cliquer sur le bouton suivant</a:t>
            </a:r>
          </a:p>
        </p:txBody>
      </p:sp>
      <p:pic>
        <p:nvPicPr>
          <p:cNvPr id="11" name="Google Shape;212;p7" descr="Une image contenant texte, Police, Graphique, graphisme&#10;&#10;Description générée automatiquement">
            <a:extLst>
              <a:ext uri="{FF2B5EF4-FFF2-40B4-BE49-F238E27FC236}">
                <a16:creationId xmlns:a16="http://schemas.microsoft.com/office/drawing/2014/main" id="{C60321A0-BB72-0C8B-967F-42D037377528}"/>
              </a:ext>
            </a:extLst>
          </p:cNvPr>
          <p:cNvPicPr preferRelativeResize="0"/>
          <p:nvPr/>
        </p:nvPicPr>
        <p:blipFill rotWithShape="1">
          <a:blip r:embed="rId5">
            <a:alphaModFix/>
          </a:blip>
          <a:srcRect/>
          <a:stretch/>
        </p:blipFill>
        <p:spPr>
          <a:xfrm>
            <a:off x="167251" y="6430433"/>
            <a:ext cx="1486794" cy="377859"/>
          </a:xfrm>
          <a:prstGeom prst="rect">
            <a:avLst/>
          </a:prstGeom>
          <a:noFill/>
          <a:ln>
            <a:noFill/>
          </a:ln>
        </p:spPr>
      </p:pic>
      <p:sp>
        <p:nvSpPr>
          <p:cNvPr id="12" name="Google Shape;213;p7">
            <a:extLst>
              <a:ext uri="{FF2B5EF4-FFF2-40B4-BE49-F238E27FC236}">
                <a16:creationId xmlns:a16="http://schemas.microsoft.com/office/drawing/2014/main" id="{670DA747-8B50-0944-BCCD-7D7158BAE9AD}"/>
              </a:ext>
            </a:extLst>
          </p:cNvPr>
          <p:cNvSpPr txBox="1"/>
          <p:nvPr/>
        </p:nvSpPr>
        <p:spPr>
          <a:xfrm>
            <a:off x="1712969" y="6522431"/>
            <a:ext cx="10394072" cy="169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500">
                <a:solidFill>
                  <a:schemeClr val="dk1"/>
                </a:solidFill>
                <a:latin typeface="Arial"/>
                <a:ea typeface="Arial"/>
                <a:cs typeface="Arial"/>
                <a:sym typeface="Arial"/>
              </a:rPr>
              <a:t>DIGI-FR est </a:t>
            </a:r>
            <a:r>
              <a:rPr lang="fr-CH" sz="500" b="0" i="0">
                <a:solidFill>
                  <a:srgbClr val="2D2D2C"/>
                </a:solidFill>
                <a:latin typeface="Arial"/>
                <a:ea typeface="Arial"/>
                <a:cs typeface="Arial"/>
                <a:sym typeface="Arial"/>
              </a:rPr>
              <a:t>une initiative menée conjointement et soutenue financièrement par l’ensemble des communes fribourgeoises et l’Etat de Fribourg. Son objectif est de dématérialiser les démarches que la population effectue dans les administrations publiques du canton.</a:t>
            </a:r>
            <a:endParaRPr sz="500">
              <a:solidFill>
                <a:schemeClr val="dk1"/>
              </a:solidFill>
              <a:latin typeface="Arial"/>
              <a:ea typeface="Arial"/>
              <a:cs typeface="Arial"/>
              <a:sym typeface="Arial"/>
            </a:endParaRPr>
          </a:p>
        </p:txBody>
      </p:sp>
      <p:pic>
        <p:nvPicPr>
          <p:cNvPr id="13" name="Google Shape;210;p7">
            <a:extLst>
              <a:ext uri="{FF2B5EF4-FFF2-40B4-BE49-F238E27FC236}">
                <a16:creationId xmlns:a16="http://schemas.microsoft.com/office/drawing/2014/main" id="{6DE0352B-4963-E4F3-E8B6-327D0525F2E5}"/>
              </a:ext>
            </a:extLst>
          </p:cNvPr>
          <p:cNvPicPr preferRelativeResize="0">
            <a:picLocks noChangeAspect="1"/>
          </p:cNvPicPr>
          <p:nvPr/>
        </p:nvPicPr>
        <p:blipFill rotWithShape="1">
          <a:blip r:embed="rId6">
            <a:alphaModFix/>
          </a:blip>
          <a:srcRect/>
          <a:stretch/>
        </p:blipFill>
        <p:spPr>
          <a:xfrm>
            <a:off x="0" y="0"/>
            <a:ext cx="1030147" cy="680566"/>
          </a:xfrm>
          <a:prstGeom prst="rect">
            <a:avLst/>
          </a:prstGeom>
          <a:noFill/>
          <a:ln>
            <a:noFill/>
          </a:ln>
        </p:spPr>
      </p:pic>
      <p:sp>
        <p:nvSpPr>
          <p:cNvPr id="14" name="Flèche : pentagone 9">
            <a:extLst>
              <a:ext uri="{FF2B5EF4-FFF2-40B4-BE49-F238E27FC236}">
                <a16:creationId xmlns:a16="http://schemas.microsoft.com/office/drawing/2014/main" id="{AAD37F91-FA5F-87C9-6F1D-D2BA95797BB7}"/>
              </a:ext>
            </a:extLst>
          </p:cNvPr>
          <p:cNvSpPr/>
          <p:nvPr/>
        </p:nvSpPr>
        <p:spPr>
          <a:xfrm>
            <a:off x="5988450" y="32624"/>
            <a:ext cx="2580075" cy="337822"/>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Paramétrage</a:t>
            </a:r>
          </a:p>
        </p:txBody>
      </p:sp>
      <p:sp>
        <p:nvSpPr>
          <p:cNvPr id="15" name="Flèche : pentagone 10">
            <a:extLst>
              <a:ext uri="{FF2B5EF4-FFF2-40B4-BE49-F238E27FC236}">
                <a16:creationId xmlns:a16="http://schemas.microsoft.com/office/drawing/2014/main" id="{923A94A8-2FCA-D42E-5795-417E3731E721}"/>
              </a:ext>
            </a:extLst>
          </p:cNvPr>
          <p:cNvSpPr/>
          <p:nvPr/>
        </p:nvSpPr>
        <p:spPr>
          <a:xfrm>
            <a:off x="8568526" y="32624"/>
            <a:ext cx="1822678"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Suivi de la demande</a:t>
            </a:r>
          </a:p>
        </p:txBody>
      </p:sp>
      <p:sp>
        <p:nvSpPr>
          <p:cNvPr id="16" name="Flèche : pentagone 11">
            <a:extLst>
              <a:ext uri="{FF2B5EF4-FFF2-40B4-BE49-F238E27FC236}">
                <a16:creationId xmlns:a16="http://schemas.microsoft.com/office/drawing/2014/main" id="{D1FD81BD-8798-4A4D-216C-5278F77030A0}"/>
              </a:ext>
            </a:extLst>
          </p:cNvPr>
          <p:cNvSpPr/>
          <p:nvPr/>
        </p:nvSpPr>
        <p:spPr>
          <a:xfrm>
            <a:off x="10391204" y="32624"/>
            <a:ext cx="1822678"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Modifications et désactivation</a:t>
            </a:r>
          </a:p>
        </p:txBody>
      </p:sp>
      <p:sp>
        <p:nvSpPr>
          <p:cNvPr id="17" name="Flèche : pentagone 12">
            <a:extLst>
              <a:ext uri="{FF2B5EF4-FFF2-40B4-BE49-F238E27FC236}">
                <a16:creationId xmlns:a16="http://schemas.microsoft.com/office/drawing/2014/main" id="{CF5B145B-0F10-0AA1-6350-3768125D744E}"/>
              </a:ext>
            </a:extLst>
          </p:cNvPr>
          <p:cNvSpPr/>
          <p:nvPr/>
        </p:nvSpPr>
        <p:spPr>
          <a:xfrm>
            <a:off x="5988451" y="407569"/>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Informations générales</a:t>
            </a:r>
          </a:p>
        </p:txBody>
      </p:sp>
      <p:sp>
        <p:nvSpPr>
          <p:cNvPr id="18" name="Flèche : pentagone 17">
            <a:extLst>
              <a:ext uri="{FF2B5EF4-FFF2-40B4-BE49-F238E27FC236}">
                <a16:creationId xmlns:a16="http://schemas.microsoft.com/office/drawing/2014/main" id="{D9E6DDAE-DBEB-2300-C843-80320EA8F16E}"/>
              </a:ext>
            </a:extLst>
          </p:cNvPr>
          <p:cNvSpPr/>
          <p:nvPr/>
        </p:nvSpPr>
        <p:spPr>
          <a:xfrm>
            <a:off x="6853384" y="407569"/>
            <a:ext cx="850209" cy="337822"/>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Gestion des paiements</a:t>
            </a:r>
          </a:p>
        </p:txBody>
      </p:sp>
      <p:sp>
        <p:nvSpPr>
          <p:cNvPr id="19" name="Flèche : pentagone 18">
            <a:extLst>
              <a:ext uri="{FF2B5EF4-FFF2-40B4-BE49-F238E27FC236}">
                <a16:creationId xmlns:a16="http://schemas.microsoft.com/office/drawing/2014/main" id="{48A0021B-9DED-076D-CE74-51F9A71D4DD2}"/>
              </a:ext>
            </a:extLst>
          </p:cNvPr>
          <p:cNvSpPr/>
          <p:nvPr/>
        </p:nvSpPr>
        <p:spPr>
          <a:xfrm>
            <a:off x="7718317" y="407569"/>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Tarifs</a:t>
            </a:r>
          </a:p>
        </p:txBody>
      </p:sp>
    </p:spTree>
    <p:extLst>
      <p:ext uri="{BB962C8B-B14F-4D97-AF65-F5344CB8AC3E}">
        <p14:creationId xmlns:p14="http://schemas.microsoft.com/office/powerpoint/2010/main" val="1303927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0FFE7"/>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52E7997-D065-515C-779B-DAAF83D6BB94}"/>
              </a:ext>
            </a:extLst>
          </p:cNvPr>
          <p:cNvPicPr>
            <a:picLocks noChangeAspect="1"/>
          </p:cNvPicPr>
          <p:nvPr/>
        </p:nvPicPr>
        <p:blipFill>
          <a:blip r:embed="rId2"/>
          <a:stretch>
            <a:fillRect/>
          </a:stretch>
        </p:blipFill>
        <p:spPr>
          <a:xfrm>
            <a:off x="167251" y="1407088"/>
            <a:ext cx="6433965" cy="4848086"/>
          </a:xfrm>
          <a:prstGeom prst="rect">
            <a:avLst/>
          </a:prstGeom>
        </p:spPr>
      </p:pic>
      <p:sp>
        <p:nvSpPr>
          <p:cNvPr id="9" name="Bulle rectangulaire à coins arrondis 8">
            <a:extLst>
              <a:ext uri="{FF2B5EF4-FFF2-40B4-BE49-F238E27FC236}">
                <a16:creationId xmlns:a16="http://schemas.microsoft.com/office/drawing/2014/main" id="{FEDB22F0-0610-BBD5-FAC7-BEC23889F832}"/>
              </a:ext>
            </a:extLst>
          </p:cNvPr>
          <p:cNvSpPr/>
          <p:nvPr/>
        </p:nvSpPr>
        <p:spPr>
          <a:xfrm>
            <a:off x="8909840" y="1325125"/>
            <a:ext cx="2897364" cy="2722342"/>
          </a:xfrm>
          <a:prstGeom prst="wedgeRoundRectCallout">
            <a:avLst>
              <a:gd name="adj1" fmla="val -238160"/>
              <a:gd name="adj2" fmla="val -11507"/>
              <a:gd name="adj3" fmla="val 1666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a:solidFill>
                  <a:schemeClr val="tx1"/>
                </a:solidFill>
                <a:latin typeface="Arial" panose="020B0604020202020204" pitchFamily="34" charset="0"/>
                <a:cs typeface="Arial" panose="020B0604020202020204" pitchFamily="34" charset="0"/>
              </a:rPr>
              <a:t>Par défaut, tous les types de tarifs sont activés. </a:t>
            </a:r>
          </a:p>
          <a:p>
            <a:pPr algn="ctr"/>
            <a:r>
              <a:rPr lang="fr-FR" sz="1100">
                <a:solidFill>
                  <a:schemeClr val="tx1"/>
                </a:solidFill>
                <a:latin typeface="Arial" panose="020B0604020202020204" pitchFamily="34" charset="0"/>
                <a:cs typeface="Arial" panose="020B0604020202020204" pitchFamily="34" charset="0"/>
              </a:rPr>
              <a:t>Ceci signifie que le demandeur peut effectuer une demande pour une personne tierce tel que proposé dans la colonne « Personne concernée ».</a:t>
            </a:r>
          </a:p>
          <a:p>
            <a:pPr algn="ctr"/>
            <a:endParaRPr lang="fr-FR" sz="1100">
              <a:solidFill>
                <a:schemeClr val="tx1"/>
              </a:solidFill>
              <a:latin typeface="Arial" panose="020B0604020202020204" pitchFamily="34" charset="0"/>
              <a:cs typeface="Arial" panose="020B0604020202020204" pitchFamily="34" charset="0"/>
            </a:endParaRPr>
          </a:p>
          <a:p>
            <a:pPr algn="ctr"/>
            <a:r>
              <a:rPr lang="fr-FR" sz="1100">
                <a:solidFill>
                  <a:schemeClr val="tx1"/>
                </a:solidFill>
                <a:latin typeface="Arial" panose="020B0604020202020204" pitchFamily="34" charset="0"/>
                <a:cs typeface="Arial" panose="020B0604020202020204" pitchFamily="34" charset="0"/>
              </a:rPr>
              <a:t>Pour désactiver une ou plusieurs options, cliquer sur le bouton qui précède la personne concernée.</a:t>
            </a:r>
          </a:p>
          <a:p>
            <a:pPr algn="ctr"/>
            <a:endParaRPr lang="fr-FR" sz="1100">
              <a:solidFill>
                <a:schemeClr val="tx1"/>
              </a:solidFill>
              <a:latin typeface="Arial" panose="020B0604020202020204" pitchFamily="34" charset="0"/>
              <a:cs typeface="Arial" panose="020B0604020202020204" pitchFamily="34" charset="0"/>
            </a:endParaRPr>
          </a:p>
          <a:p>
            <a:pPr algn="ctr"/>
            <a:r>
              <a:rPr lang="fr-FR" sz="1100">
                <a:solidFill>
                  <a:schemeClr val="tx1"/>
                </a:solidFill>
                <a:latin typeface="Arial" panose="020B0604020202020204" pitchFamily="34" charset="0"/>
                <a:cs typeface="Arial" panose="020B0604020202020204" pitchFamily="34" charset="0"/>
              </a:rPr>
              <a:t>Si l’attestation est gratuite, entrer le chiffre « 0 ».</a:t>
            </a:r>
          </a:p>
        </p:txBody>
      </p:sp>
      <p:sp>
        <p:nvSpPr>
          <p:cNvPr id="3" name="Bulle rectangulaire à coins arrondis 2">
            <a:extLst>
              <a:ext uri="{FF2B5EF4-FFF2-40B4-BE49-F238E27FC236}">
                <a16:creationId xmlns:a16="http://schemas.microsoft.com/office/drawing/2014/main" id="{1ADB4B24-B7A0-E807-A2CF-6A762BC22EB2}"/>
              </a:ext>
            </a:extLst>
          </p:cNvPr>
          <p:cNvSpPr/>
          <p:nvPr/>
        </p:nvSpPr>
        <p:spPr>
          <a:xfrm>
            <a:off x="8897313" y="5286374"/>
            <a:ext cx="2617365" cy="804137"/>
          </a:xfrm>
          <a:prstGeom prst="wedgeRoundRectCallout">
            <a:avLst>
              <a:gd name="adj1" fmla="val -311375"/>
              <a:gd name="adj2" fmla="val 51487"/>
              <a:gd name="adj3" fmla="val 1666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a:solidFill>
                  <a:schemeClr val="tx1"/>
                </a:solidFill>
                <a:latin typeface="Arial" panose="020B0604020202020204" pitchFamily="34" charset="0"/>
                <a:cs typeface="Arial" panose="020B0604020202020204" pitchFamily="34" charset="0"/>
              </a:rPr>
              <a:t>Les tarifs étant définis, cliquer sur « Activer la prestation »</a:t>
            </a:r>
          </a:p>
        </p:txBody>
      </p:sp>
      <p:pic>
        <p:nvPicPr>
          <p:cNvPr id="4" name="Google Shape;210;p7">
            <a:extLst>
              <a:ext uri="{FF2B5EF4-FFF2-40B4-BE49-F238E27FC236}">
                <a16:creationId xmlns:a16="http://schemas.microsoft.com/office/drawing/2014/main" id="{BE9AF7F0-13D4-26DA-6959-84900EDE744D}"/>
              </a:ext>
            </a:extLst>
          </p:cNvPr>
          <p:cNvPicPr preferRelativeResize="0">
            <a:picLocks noChangeAspect="1"/>
          </p:cNvPicPr>
          <p:nvPr/>
        </p:nvPicPr>
        <p:blipFill rotWithShape="1">
          <a:blip r:embed="rId3">
            <a:alphaModFix/>
          </a:blip>
          <a:srcRect/>
          <a:stretch/>
        </p:blipFill>
        <p:spPr>
          <a:xfrm>
            <a:off x="0" y="0"/>
            <a:ext cx="1030147" cy="680566"/>
          </a:xfrm>
          <a:prstGeom prst="rect">
            <a:avLst/>
          </a:prstGeom>
          <a:noFill/>
          <a:ln>
            <a:noFill/>
          </a:ln>
        </p:spPr>
      </p:pic>
      <p:pic>
        <p:nvPicPr>
          <p:cNvPr id="5" name="Google Shape;212;p7" descr="Une image contenant texte, Police, Graphique, graphisme&#10;&#10;Description générée automatiquement">
            <a:extLst>
              <a:ext uri="{FF2B5EF4-FFF2-40B4-BE49-F238E27FC236}">
                <a16:creationId xmlns:a16="http://schemas.microsoft.com/office/drawing/2014/main" id="{7A4553C5-01C9-BD55-E437-35E1F221906D}"/>
              </a:ext>
            </a:extLst>
          </p:cNvPr>
          <p:cNvPicPr preferRelativeResize="0"/>
          <p:nvPr/>
        </p:nvPicPr>
        <p:blipFill rotWithShape="1">
          <a:blip r:embed="rId4">
            <a:alphaModFix/>
          </a:blip>
          <a:srcRect/>
          <a:stretch/>
        </p:blipFill>
        <p:spPr>
          <a:xfrm>
            <a:off x="167251" y="6430433"/>
            <a:ext cx="1486794" cy="377859"/>
          </a:xfrm>
          <a:prstGeom prst="rect">
            <a:avLst/>
          </a:prstGeom>
          <a:noFill/>
          <a:ln>
            <a:noFill/>
          </a:ln>
        </p:spPr>
      </p:pic>
      <p:sp>
        <p:nvSpPr>
          <p:cNvPr id="6" name="Google Shape;213;p7">
            <a:extLst>
              <a:ext uri="{FF2B5EF4-FFF2-40B4-BE49-F238E27FC236}">
                <a16:creationId xmlns:a16="http://schemas.microsoft.com/office/drawing/2014/main" id="{B856698E-7416-84A8-0B36-AFFD861B9DEA}"/>
              </a:ext>
            </a:extLst>
          </p:cNvPr>
          <p:cNvSpPr txBox="1"/>
          <p:nvPr/>
        </p:nvSpPr>
        <p:spPr>
          <a:xfrm>
            <a:off x="1712969" y="6522431"/>
            <a:ext cx="10394072" cy="169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500">
                <a:solidFill>
                  <a:schemeClr val="dk1"/>
                </a:solidFill>
                <a:latin typeface="Arial"/>
                <a:ea typeface="Arial"/>
                <a:cs typeface="Arial"/>
                <a:sym typeface="Arial"/>
              </a:rPr>
              <a:t>DIGI-FR est </a:t>
            </a:r>
            <a:r>
              <a:rPr lang="fr-CH" sz="500" b="0" i="0">
                <a:solidFill>
                  <a:srgbClr val="2D2D2C"/>
                </a:solidFill>
                <a:latin typeface="Arial"/>
                <a:ea typeface="Arial"/>
                <a:cs typeface="Arial"/>
                <a:sym typeface="Arial"/>
              </a:rPr>
              <a:t>une initiative menée conjointement et soutenue financièrement par l’ensemble des communes fribourgeoises et l’Etat de Fribourg. Son objectif est de dématérialiser les démarches que la population effectue dans les administrations publiques du canton.</a:t>
            </a:r>
            <a:endParaRPr sz="500">
              <a:solidFill>
                <a:schemeClr val="dk1"/>
              </a:solidFill>
              <a:latin typeface="Arial"/>
              <a:ea typeface="Arial"/>
              <a:cs typeface="Arial"/>
              <a:sym typeface="Arial"/>
            </a:endParaRPr>
          </a:p>
        </p:txBody>
      </p:sp>
      <p:sp>
        <p:nvSpPr>
          <p:cNvPr id="8" name="Flèche : pentagone 9">
            <a:extLst>
              <a:ext uri="{FF2B5EF4-FFF2-40B4-BE49-F238E27FC236}">
                <a16:creationId xmlns:a16="http://schemas.microsoft.com/office/drawing/2014/main" id="{C9E2419E-3084-13DD-1D07-FE3A4842CCC2}"/>
              </a:ext>
            </a:extLst>
          </p:cNvPr>
          <p:cNvSpPr/>
          <p:nvPr/>
        </p:nvSpPr>
        <p:spPr>
          <a:xfrm>
            <a:off x="5966568" y="38895"/>
            <a:ext cx="2580075" cy="337822"/>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Paramétrage</a:t>
            </a:r>
          </a:p>
        </p:txBody>
      </p:sp>
      <p:sp>
        <p:nvSpPr>
          <p:cNvPr id="10" name="Flèche : pentagone 10">
            <a:extLst>
              <a:ext uri="{FF2B5EF4-FFF2-40B4-BE49-F238E27FC236}">
                <a16:creationId xmlns:a16="http://schemas.microsoft.com/office/drawing/2014/main" id="{466F2DA3-9206-DEB0-5DE7-B5E0F452FBD1}"/>
              </a:ext>
            </a:extLst>
          </p:cNvPr>
          <p:cNvSpPr/>
          <p:nvPr/>
        </p:nvSpPr>
        <p:spPr>
          <a:xfrm>
            <a:off x="8546644" y="38895"/>
            <a:ext cx="1822678"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Suivi de la demande</a:t>
            </a:r>
          </a:p>
        </p:txBody>
      </p:sp>
      <p:sp>
        <p:nvSpPr>
          <p:cNvPr id="11" name="Flèche : pentagone 11">
            <a:extLst>
              <a:ext uri="{FF2B5EF4-FFF2-40B4-BE49-F238E27FC236}">
                <a16:creationId xmlns:a16="http://schemas.microsoft.com/office/drawing/2014/main" id="{A1176E94-3B47-94F1-32DB-826AD654901D}"/>
              </a:ext>
            </a:extLst>
          </p:cNvPr>
          <p:cNvSpPr/>
          <p:nvPr/>
        </p:nvSpPr>
        <p:spPr>
          <a:xfrm>
            <a:off x="10369322" y="38895"/>
            <a:ext cx="1822678"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Modifications et désactivation</a:t>
            </a:r>
          </a:p>
        </p:txBody>
      </p:sp>
      <p:sp>
        <p:nvSpPr>
          <p:cNvPr id="12" name="Flèche : pentagone 12">
            <a:extLst>
              <a:ext uri="{FF2B5EF4-FFF2-40B4-BE49-F238E27FC236}">
                <a16:creationId xmlns:a16="http://schemas.microsoft.com/office/drawing/2014/main" id="{C3AA919E-ECB5-65BC-6735-1A93BF5EC0E3}"/>
              </a:ext>
            </a:extLst>
          </p:cNvPr>
          <p:cNvSpPr/>
          <p:nvPr/>
        </p:nvSpPr>
        <p:spPr>
          <a:xfrm>
            <a:off x="5966569" y="413840"/>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Informations générales</a:t>
            </a:r>
          </a:p>
        </p:txBody>
      </p:sp>
      <p:sp>
        <p:nvSpPr>
          <p:cNvPr id="13" name="Flèche : pentagone 17">
            <a:extLst>
              <a:ext uri="{FF2B5EF4-FFF2-40B4-BE49-F238E27FC236}">
                <a16:creationId xmlns:a16="http://schemas.microsoft.com/office/drawing/2014/main" id="{27481B93-3BC0-7033-6906-E82477346D37}"/>
              </a:ext>
            </a:extLst>
          </p:cNvPr>
          <p:cNvSpPr/>
          <p:nvPr/>
        </p:nvSpPr>
        <p:spPr>
          <a:xfrm>
            <a:off x="6831502" y="413840"/>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Gestion des paiements</a:t>
            </a:r>
          </a:p>
        </p:txBody>
      </p:sp>
      <p:sp>
        <p:nvSpPr>
          <p:cNvPr id="14" name="Flèche : pentagone 18">
            <a:extLst>
              <a:ext uri="{FF2B5EF4-FFF2-40B4-BE49-F238E27FC236}">
                <a16:creationId xmlns:a16="http://schemas.microsoft.com/office/drawing/2014/main" id="{9FDFC573-1E8C-59E3-2E93-2CAC71921331}"/>
              </a:ext>
            </a:extLst>
          </p:cNvPr>
          <p:cNvSpPr/>
          <p:nvPr/>
        </p:nvSpPr>
        <p:spPr>
          <a:xfrm>
            <a:off x="7696435" y="413840"/>
            <a:ext cx="850209" cy="337822"/>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Tarifs</a:t>
            </a:r>
          </a:p>
        </p:txBody>
      </p:sp>
    </p:spTree>
    <p:extLst>
      <p:ext uri="{BB962C8B-B14F-4D97-AF65-F5344CB8AC3E}">
        <p14:creationId xmlns:p14="http://schemas.microsoft.com/office/powerpoint/2010/main" val="4113397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0FFE7"/>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AD9DF9A-3849-05E4-34F6-2624AE44EA16}"/>
              </a:ext>
            </a:extLst>
          </p:cNvPr>
          <p:cNvPicPr>
            <a:picLocks noChangeAspect="1"/>
          </p:cNvPicPr>
          <p:nvPr/>
        </p:nvPicPr>
        <p:blipFill>
          <a:blip r:embed="rId2"/>
          <a:stretch>
            <a:fillRect/>
          </a:stretch>
        </p:blipFill>
        <p:spPr>
          <a:xfrm>
            <a:off x="167251" y="1176539"/>
            <a:ext cx="6023484" cy="1317424"/>
          </a:xfrm>
          <a:prstGeom prst="rect">
            <a:avLst/>
          </a:prstGeom>
        </p:spPr>
      </p:pic>
      <p:pic>
        <p:nvPicPr>
          <p:cNvPr id="5" name="Image 4">
            <a:extLst>
              <a:ext uri="{FF2B5EF4-FFF2-40B4-BE49-F238E27FC236}">
                <a16:creationId xmlns:a16="http://schemas.microsoft.com/office/drawing/2014/main" id="{CFDAE626-309B-B1BC-778A-F55FCEDA32ED}"/>
              </a:ext>
            </a:extLst>
          </p:cNvPr>
          <p:cNvPicPr>
            <a:picLocks noChangeAspect="1"/>
          </p:cNvPicPr>
          <p:nvPr/>
        </p:nvPicPr>
        <p:blipFill rotWithShape="1">
          <a:blip r:embed="rId3"/>
          <a:srcRect b="52693"/>
          <a:stretch/>
        </p:blipFill>
        <p:spPr>
          <a:xfrm>
            <a:off x="167251" y="3079041"/>
            <a:ext cx="7705081" cy="2750043"/>
          </a:xfrm>
          <a:prstGeom prst="rect">
            <a:avLst/>
          </a:prstGeom>
        </p:spPr>
      </p:pic>
      <p:sp>
        <p:nvSpPr>
          <p:cNvPr id="3" name="Bulle rectangulaire à coins arrondis 2">
            <a:extLst>
              <a:ext uri="{FF2B5EF4-FFF2-40B4-BE49-F238E27FC236}">
                <a16:creationId xmlns:a16="http://schemas.microsoft.com/office/drawing/2014/main" id="{1ADB4B24-B7A0-E807-A2CF-6A762BC22EB2}"/>
              </a:ext>
            </a:extLst>
          </p:cNvPr>
          <p:cNvSpPr/>
          <p:nvPr/>
        </p:nvSpPr>
        <p:spPr>
          <a:xfrm>
            <a:off x="6910005" y="1537379"/>
            <a:ext cx="2617365" cy="1103889"/>
          </a:xfrm>
          <a:prstGeom prst="wedgeRoundRectCallout">
            <a:avLst>
              <a:gd name="adj1" fmla="val -165563"/>
              <a:gd name="adj2" fmla="val 3087"/>
              <a:gd name="adj3" fmla="val 1666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latin typeface="Arial" panose="020B0604020202020204" pitchFamily="34" charset="0"/>
                <a:cs typeface="Arial" panose="020B0604020202020204" pitchFamily="34" charset="0"/>
              </a:rPr>
              <a:t>La demande de configuration est effectuée et transmise au Service Informatique et Télécommunications de l’Etat.</a:t>
            </a:r>
          </a:p>
        </p:txBody>
      </p:sp>
      <p:sp>
        <p:nvSpPr>
          <p:cNvPr id="6" name="Bulle rectangulaire à coins arrondis 5">
            <a:extLst>
              <a:ext uri="{FF2B5EF4-FFF2-40B4-BE49-F238E27FC236}">
                <a16:creationId xmlns:a16="http://schemas.microsoft.com/office/drawing/2014/main" id="{3874E5F1-8455-DD06-8C38-FEAEF9EA6993}"/>
              </a:ext>
            </a:extLst>
          </p:cNvPr>
          <p:cNvSpPr/>
          <p:nvPr/>
        </p:nvSpPr>
        <p:spPr>
          <a:xfrm>
            <a:off x="8443768" y="3134827"/>
            <a:ext cx="2617365" cy="971092"/>
          </a:xfrm>
          <a:prstGeom prst="wedgeRoundRectCallout">
            <a:avLst>
              <a:gd name="adj1" fmla="val -157811"/>
              <a:gd name="adj2" fmla="val 179802"/>
              <a:gd name="adj3" fmla="val 1666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a:solidFill>
                  <a:schemeClr val="tx1"/>
                </a:solidFill>
                <a:latin typeface="Arial" panose="020B0604020202020204" pitchFamily="34" charset="0"/>
                <a:cs typeface="Arial" panose="020B0604020202020204" pitchFamily="34" charset="0"/>
              </a:rPr>
              <a:t>Dans la section « Demandes en cours », l’état d’avancement de la configuration sous la colonne « Statut » est affiché</a:t>
            </a:r>
          </a:p>
        </p:txBody>
      </p:sp>
      <p:pic>
        <p:nvPicPr>
          <p:cNvPr id="2" name="Google Shape;210;p7">
            <a:extLst>
              <a:ext uri="{FF2B5EF4-FFF2-40B4-BE49-F238E27FC236}">
                <a16:creationId xmlns:a16="http://schemas.microsoft.com/office/drawing/2014/main" id="{B401DC7A-C167-DEE9-B0D8-6A2FC9A4D139}"/>
              </a:ext>
            </a:extLst>
          </p:cNvPr>
          <p:cNvPicPr preferRelativeResize="0">
            <a:picLocks noChangeAspect="1"/>
          </p:cNvPicPr>
          <p:nvPr/>
        </p:nvPicPr>
        <p:blipFill rotWithShape="1">
          <a:blip r:embed="rId4">
            <a:alphaModFix/>
          </a:blip>
          <a:srcRect/>
          <a:stretch/>
        </p:blipFill>
        <p:spPr>
          <a:xfrm>
            <a:off x="0" y="0"/>
            <a:ext cx="1030147" cy="680566"/>
          </a:xfrm>
          <a:prstGeom prst="rect">
            <a:avLst/>
          </a:prstGeom>
          <a:noFill/>
          <a:ln>
            <a:noFill/>
          </a:ln>
        </p:spPr>
      </p:pic>
      <p:pic>
        <p:nvPicPr>
          <p:cNvPr id="8" name="Google Shape;212;p7" descr="Une image contenant texte, Police, Graphique, graphisme&#10;&#10;Description générée automatiquement">
            <a:extLst>
              <a:ext uri="{FF2B5EF4-FFF2-40B4-BE49-F238E27FC236}">
                <a16:creationId xmlns:a16="http://schemas.microsoft.com/office/drawing/2014/main" id="{4D2E0201-8BA0-6643-8153-DB296A6FBCB6}"/>
              </a:ext>
            </a:extLst>
          </p:cNvPr>
          <p:cNvPicPr preferRelativeResize="0"/>
          <p:nvPr/>
        </p:nvPicPr>
        <p:blipFill rotWithShape="1">
          <a:blip r:embed="rId5">
            <a:alphaModFix/>
          </a:blip>
          <a:srcRect/>
          <a:stretch/>
        </p:blipFill>
        <p:spPr>
          <a:xfrm>
            <a:off x="167251" y="6430433"/>
            <a:ext cx="1486794" cy="377859"/>
          </a:xfrm>
          <a:prstGeom prst="rect">
            <a:avLst/>
          </a:prstGeom>
          <a:noFill/>
          <a:ln>
            <a:noFill/>
          </a:ln>
        </p:spPr>
      </p:pic>
      <p:sp>
        <p:nvSpPr>
          <p:cNvPr id="9" name="Google Shape;213;p7">
            <a:extLst>
              <a:ext uri="{FF2B5EF4-FFF2-40B4-BE49-F238E27FC236}">
                <a16:creationId xmlns:a16="http://schemas.microsoft.com/office/drawing/2014/main" id="{ACE0CD12-62A0-0F11-4C55-D06B7D9EC065}"/>
              </a:ext>
            </a:extLst>
          </p:cNvPr>
          <p:cNvSpPr txBox="1"/>
          <p:nvPr/>
        </p:nvSpPr>
        <p:spPr>
          <a:xfrm>
            <a:off x="1712969" y="6522431"/>
            <a:ext cx="10394072" cy="169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500">
                <a:solidFill>
                  <a:schemeClr val="dk1"/>
                </a:solidFill>
                <a:latin typeface="Arial"/>
                <a:ea typeface="Arial"/>
                <a:cs typeface="Arial"/>
                <a:sym typeface="Arial"/>
              </a:rPr>
              <a:t>DIGI-FR est </a:t>
            </a:r>
            <a:r>
              <a:rPr lang="fr-CH" sz="500" b="0" i="0">
                <a:solidFill>
                  <a:srgbClr val="2D2D2C"/>
                </a:solidFill>
                <a:latin typeface="Arial"/>
                <a:ea typeface="Arial"/>
                <a:cs typeface="Arial"/>
                <a:sym typeface="Arial"/>
              </a:rPr>
              <a:t>une initiative menée conjointement et soutenue financièrement par l’ensemble des communes fribourgeoises et l’Etat de Fribourg. Son objectif est de dématérialiser les démarches que la population effectue dans les administrations publiques du canton.</a:t>
            </a:r>
            <a:endParaRPr sz="500">
              <a:solidFill>
                <a:schemeClr val="dk1"/>
              </a:solidFill>
              <a:latin typeface="Arial"/>
              <a:ea typeface="Arial"/>
              <a:cs typeface="Arial"/>
              <a:sym typeface="Arial"/>
            </a:endParaRPr>
          </a:p>
        </p:txBody>
      </p:sp>
      <p:sp>
        <p:nvSpPr>
          <p:cNvPr id="11" name="Rectangle 10">
            <a:extLst>
              <a:ext uri="{FF2B5EF4-FFF2-40B4-BE49-F238E27FC236}">
                <a16:creationId xmlns:a16="http://schemas.microsoft.com/office/drawing/2014/main" id="{7152BF9E-DA87-D672-8565-3C3F93B8E3C5}"/>
              </a:ext>
            </a:extLst>
          </p:cNvPr>
          <p:cNvSpPr>
            <a:spLocks noChangeAspect="1"/>
          </p:cNvSpPr>
          <p:nvPr/>
        </p:nvSpPr>
        <p:spPr>
          <a:xfrm>
            <a:off x="5026106" y="5274038"/>
            <a:ext cx="504000" cy="50203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 pentagone 9">
            <a:extLst>
              <a:ext uri="{FF2B5EF4-FFF2-40B4-BE49-F238E27FC236}">
                <a16:creationId xmlns:a16="http://schemas.microsoft.com/office/drawing/2014/main" id="{F187E65E-7B54-9B3E-EEFA-10AE73A2F510}"/>
              </a:ext>
            </a:extLst>
          </p:cNvPr>
          <p:cNvSpPr/>
          <p:nvPr/>
        </p:nvSpPr>
        <p:spPr>
          <a:xfrm>
            <a:off x="5966568" y="17042"/>
            <a:ext cx="2580075"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Paramétrage</a:t>
            </a:r>
          </a:p>
        </p:txBody>
      </p:sp>
      <p:sp>
        <p:nvSpPr>
          <p:cNvPr id="13" name="Flèche : pentagone 10">
            <a:extLst>
              <a:ext uri="{FF2B5EF4-FFF2-40B4-BE49-F238E27FC236}">
                <a16:creationId xmlns:a16="http://schemas.microsoft.com/office/drawing/2014/main" id="{273EA072-7CB7-92F2-024A-3F067F33B7D0}"/>
              </a:ext>
            </a:extLst>
          </p:cNvPr>
          <p:cNvSpPr/>
          <p:nvPr/>
        </p:nvSpPr>
        <p:spPr>
          <a:xfrm>
            <a:off x="8546644" y="17042"/>
            <a:ext cx="1822678" cy="337822"/>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Suivi de la demande</a:t>
            </a:r>
          </a:p>
        </p:txBody>
      </p:sp>
      <p:sp>
        <p:nvSpPr>
          <p:cNvPr id="14" name="Flèche : pentagone 11">
            <a:extLst>
              <a:ext uri="{FF2B5EF4-FFF2-40B4-BE49-F238E27FC236}">
                <a16:creationId xmlns:a16="http://schemas.microsoft.com/office/drawing/2014/main" id="{D7EA8679-E13C-DA77-8B81-BD203975DA19}"/>
              </a:ext>
            </a:extLst>
          </p:cNvPr>
          <p:cNvSpPr/>
          <p:nvPr/>
        </p:nvSpPr>
        <p:spPr>
          <a:xfrm>
            <a:off x="10369322" y="17042"/>
            <a:ext cx="1822678"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Modifications et désactivation</a:t>
            </a:r>
          </a:p>
        </p:txBody>
      </p:sp>
      <p:sp>
        <p:nvSpPr>
          <p:cNvPr id="15" name="Flèche : pentagone 12">
            <a:extLst>
              <a:ext uri="{FF2B5EF4-FFF2-40B4-BE49-F238E27FC236}">
                <a16:creationId xmlns:a16="http://schemas.microsoft.com/office/drawing/2014/main" id="{7D6AEA33-DD42-68C8-38E7-17155845CD6A}"/>
              </a:ext>
            </a:extLst>
          </p:cNvPr>
          <p:cNvSpPr/>
          <p:nvPr/>
        </p:nvSpPr>
        <p:spPr>
          <a:xfrm>
            <a:off x="5966569" y="391987"/>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Informations générales</a:t>
            </a:r>
          </a:p>
        </p:txBody>
      </p:sp>
      <p:sp>
        <p:nvSpPr>
          <p:cNvPr id="16" name="Flèche : pentagone 17">
            <a:extLst>
              <a:ext uri="{FF2B5EF4-FFF2-40B4-BE49-F238E27FC236}">
                <a16:creationId xmlns:a16="http://schemas.microsoft.com/office/drawing/2014/main" id="{97ABE38D-6181-8C7B-7957-9B4C86DA194D}"/>
              </a:ext>
            </a:extLst>
          </p:cNvPr>
          <p:cNvSpPr/>
          <p:nvPr/>
        </p:nvSpPr>
        <p:spPr>
          <a:xfrm>
            <a:off x="6831502" y="391987"/>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Gestion des paiements</a:t>
            </a:r>
          </a:p>
        </p:txBody>
      </p:sp>
      <p:sp>
        <p:nvSpPr>
          <p:cNvPr id="17" name="Flèche : pentagone 18">
            <a:extLst>
              <a:ext uri="{FF2B5EF4-FFF2-40B4-BE49-F238E27FC236}">
                <a16:creationId xmlns:a16="http://schemas.microsoft.com/office/drawing/2014/main" id="{C0BE4C0C-74EA-4BC4-6ADC-9BFFEB9E947E}"/>
              </a:ext>
            </a:extLst>
          </p:cNvPr>
          <p:cNvSpPr/>
          <p:nvPr/>
        </p:nvSpPr>
        <p:spPr>
          <a:xfrm>
            <a:off x="7696435" y="391987"/>
            <a:ext cx="850209" cy="337822"/>
          </a:xfrm>
          <a:prstGeom prst="homePlate">
            <a:avLst/>
          </a:prstGeom>
          <a:solidFill>
            <a:schemeClr val="tx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800">
                <a:latin typeface="Arial" panose="020B0604020202020204" pitchFamily="34" charset="0"/>
                <a:cs typeface="Arial" panose="020B0604020202020204" pitchFamily="34" charset="0"/>
              </a:rPr>
              <a:t>Tarifs</a:t>
            </a:r>
          </a:p>
        </p:txBody>
      </p:sp>
    </p:spTree>
    <p:extLst>
      <p:ext uri="{BB962C8B-B14F-4D97-AF65-F5344CB8AC3E}">
        <p14:creationId xmlns:p14="http://schemas.microsoft.com/office/powerpoint/2010/main" val="1175485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639B24DD126D40A584FAAE5016059A" ma:contentTypeVersion="14" ma:contentTypeDescription="Crée un document." ma:contentTypeScope="" ma:versionID="116548cb0edb49de6018b196bcc7f84f">
  <xsd:schema xmlns:xsd="http://www.w3.org/2001/XMLSchema" xmlns:xs="http://www.w3.org/2001/XMLSchema" xmlns:p="http://schemas.microsoft.com/office/2006/metadata/properties" xmlns:ns2="3ad9855f-af3b-409c-9fc4-220aff857c87" xmlns:ns3="464a0528-7d27-4ce0-b321-d071f68ba351" targetNamespace="http://schemas.microsoft.com/office/2006/metadata/properties" ma:root="true" ma:fieldsID="6d6db413ca07f181e2c8039d8dcee088" ns2:_="" ns3:_="">
    <xsd:import namespace="3ad9855f-af3b-409c-9fc4-220aff857c87"/>
    <xsd:import namespace="464a0528-7d27-4ce0-b321-d071f68ba35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d9855f-af3b-409c-9fc4-220aff857c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aa35d0ec-8783-495b-88e1-95c45ca37f1a"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4a0528-7d27-4ce0-b321-d071f68ba35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67659b1-46ce-4928-90c4-0c5f2d9a0d47}" ma:internalName="TaxCatchAll" ma:showField="CatchAllData" ma:web="464a0528-7d27-4ce0-b321-d071f68ba35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64a0528-7d27-4ce0-b321-d071f68ba351" xsi:nil="true"/>
    <lcf76f155ced4ddcb4097134ff3c332f xmlns="3ad9855f-af3b-409c-9fc4-220aff857c8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2AFCE0-79D6-4DB0-860B-34D9B3F7EA75}">
  <ds:schemaRefs>
    <ds:schemaRef ds:uri="3ad9855f-af3b-409c-9fc4-220aff857c87"/>
    <ds:schemaRef ds:uri="464a0528-7d27-4ce0-b321-d071f68ba35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6715BDA-6A5C-4C0F-8BDB-B98A2FE235AC}">
  <ds:schemaRefs>
    <ds:schemaRef ds:uri="http://purl.org/dc/dcmitype/"/>
    <ds:schemaRef ds:uri="http://purl.org/dc/elements/1.1/"/>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464a0528-7d27-4ce0-b321-d071f68ba351"/>
    <ds:schemaRef ds:uri="3ad9855f-af3b-409c-9fc4-220aff857c87"/>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B5BD8BCB-AE0D-4328-B8F4-8D9E6C6627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26</TotalTime>
  <Words>1202</Words>
  <Application>Microsoft Macintosh PowerPoint</Application>
  <PresentationFormat>Grand écran</PresentationFormat>
  <Paragraphs>169</Paragraphs>
  <Slides>12</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12</vt:i4>
      </vt:variant>
    </vt:vector>
  </HeadingPairs>
  <TitlesOfParts>
    <vt:vector size="16" baseType="lpstr">
      <vt:lpstr>Arial</vt:lpstr>
      <vt:lpstr>Calibri</vt:lpstr>
      <vt:lpstr>Calibri Light</vt:lpstr>
      <vt:lpstr>office theme</vt:lpstr>
      <vt:lpstr>Guide du paramétrage de l’attestation de domicile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antoine ebel</cp:lastModifiedBy>
  <cp:revision>1</cp:revision>
  <dcterms:created xsi:type="dcterms:W3CDTF">2013-07-15T20:26:40Z</dcterms:created>
  <dcterms:modified xsi:type="dcterms:W3CDTF">2023-10-18T06:29:10Z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0x0101003A639B24DD126D40A584FAAE5016059A</vt:lpwstr>
  </property>
  <property fmtid="{D5CDD505-2E9C-101B-9397-08002B2CF9AE}" pid="3" name="MediaServiceImageTags">
    <vt:lpwstr/>
  </property>
</Properties>
</file>