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omments/modernComment_170_75BD2CB.xml" ContentType="application/vnd.ms-powerpoint.comments+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8" r:id="rId4"/>
  </p:sldMasterIdLst>
  <p:notesMasterIdLst>
    <p:notesMasterId r:id="rId27"/>
  </p:notesMasterIdLst>
  <p:handoutMasterIdLst>
    <p:handoutMasterId r:id="rId28"/>
  </p:handoutMasterIdLst>
  <p:sldIdLst>
    <p:sldId id="335" r:id="rId5"/>
    <p:sldId id="351" r:id="rId6"/>
    <p:sldId id="376" r:id="rId7"/>
    <p:sldId id="379" r:id="rId8"/>
    <p:sldId id="377" r:id="rId9"/>
    <p:sldId id="378" r:id="rId10"/>
    <p:sldId id="380" r:id="rId11"/>
    <p:sldId id="363" r:id="rId12"/>
    <p:sldId id="343" r:id="rId13"/>
    <p:sldId id="355" r:id="rId14"/>
    <p:sldId id="356" r:id="rId15"/>
    <p:sldId id="358" r:id="rId16"/>
    <p:sldId id="360" r:id="rId17"/>
    <p:sldId id="362" r:id="rId18"/>
    <p:sldId id="364" r:id="rId19"/>
    <p:sldId id="365" r:id="rId20"/>
    <p:sldId id="347" r:id="rId21"/>
    <p:sldId id="366" r:id="rId22"/>
    <p:sldId id="367" r:id="rId23"/>
    <p:sldId id="368" r:id="rId24"/>
    <p:sldId id="348" r:id="rId25"/>
    <p:sldId id="381" r:id="rId26"/>
  </p:sldIdLst>
  <p:sldSz cx="12192000" cy="6858000"/>
  <p:notesSz cx="6858000" cy="9144000"/>
  <p:defaultTextStyle>
    <a:defPPr rtl="0">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72"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AE71D8-EC0F-C503-F28F-AAC820DAEE31}" name="Minguely Morgane" initials="MM" userId="S::Morgane.Minguely@fr.ch::d69dbdbc-67f2-426c-9e4c-abdbc902d8f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333333"/>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853" autoAdjust="0"/>
    <p:restoredTop sz="95226" autoAdjust="0"/>
  </p:normalViewPr>
  <p:slideViewPr>
    <p:cSldViewPr snapToGrid="0">
      <p:cViewPr varScale="1">
        <p:scale>
          <a:sx n="57" d="100"/>
          <a:sy n="57" d="100"/>
        </p:scale>
        <p:origin x="78" y="1332"/>
      </p:cViewPr>
      <p:guideLst>
        <p:guide orient="horz" pos="3672"/>
        <p:guide pos="3840"/>
      </p:guideLst>
    </p:cSldViewPr>
  </p:slideViewPr>
  <p:outlineViewPr>
    <p:cViewPr>
      <p:scale>
        <a:sx n="33" d="100"/>
        <a:sy n="33" d="100"/>
      </p:scale>
      <p:origin x="0" y="-106"/>
    </p:cViewPr>
  </p:outlineViewPr>
  <p:notesTextViewPr>
    <p:cViewPr>
      <p:scale>
        <a:sx n="1" d="1"/>
        <a:sy n="1" d="1"/>
      </p:scale>
      <p:origin x="0" y="0"/>
    </p:cViewPr>
  </p:notesTextViewPr>
  <p:sorterViewPr>
    <p:cViewPr>
      <p:scale>
        <a:sx n="80" d="100"/>
        <a:sy n="80" d="100"/>
      </p:scale>
      <p:origin x="0" y="0"/>
    </p:cViewPr>
  </p:sorterViewPr>
  <p:notesViewPr>
    <p:cSldViewPr snapToGrid="0">
      <p:cViewPr varScale="1">
        <p:scale>
          <a:sx n="99" d="100"/>
          <a:sy n="99" d="100"/>
        </p:scale>
        <p:origin x="282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4.xml"/></Relationships>
</file>

<file path=ppt/comments/modernComment_170_75BD2CB.xml><?xml version="1.0" encoding="utf-8"?>
<p188:cmLst xmlns:a="http://schemas.openxmlformats.org/drawingml/2006/main" xmlns:r="http://schemas.openxmlformats.org/officeDocument/2006/relationships" xmlns:p188="http://schemas.microsoft.com/office/powerpoint/2018/8/main">
  <p188:cm id="{CDA358ED-7536-4254-90D4-469E858C7D99}" authorId="{E4AE71D8-EC0F-C503-F28F-AAC820DAEE31}" created="2023-07-19T10:14:16.002">
    <ac:txMkLst xmlns:ac="http://schemas.microsoft.com/office/drawing/2013/main/command">
      <pc:docMk xmlns:pc="http://schemas.microsoft.com/office/powerpoint/2013/main/command"/>
      <pc:sldMk xmlns:pc="http://schemas.microsoft.com/office/powerpoint/2013/main/command" cId="123458251" sldId="368"/>
      <ac:spMk id="3" creationId="{0EC737E2-1EBF-6244-8E0A-274D170CCCE9}"/>
      <ac:txMk cp="69" len="17">
        <ac:context len="288" hash="1115482361"/>
      </ac:txMk>
    </ac:txMkLst>
    <p188:pos x="9271473" y="234524"/>
    <p188:txBody>
      <a:bodyPr/>
      <a:lstStyle/>
      <a:p>
        <a:r>
          <a:rPr lang="fr-CH"/>
          <a:t>A valider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B026D988-F936-4D72-9A6B-075F705C537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8793D116-FD67-4458-BA1C-BD90B0753D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E90006-1C8A-49AA-AA04-5F29A9BB71BF}" type="datetime1">
              <a:rPr lang="fr-FR" smtClean="0"/>
              <a:t>17/07/2024</a:t>
            </a:fld>
            <a:endParaRPr lang="fr-FR"/>
          </a:p>
        </p:txBody>
      </p:sp>
      <p:sp>
        <p:nvSpPr>
          <p:cNvPr id="4" name="Espace réservé du pied de page 3">
            <a:extLst>
              <a:ext uri="{FF2B5EF4-FFF2-40B4-BE49-F238E27FC236}">
                <a16:creationId xmlns:a16="http://schemas.microsoft.com/office/drawing/2014/main" id="{6663B6F7-5CC6-445B-8FA3-EFFB27CEB25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394516B5-F87B-41B2-94AE-B5E362F3A0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01D2840-7E51-4B9A-8626-519859304900}" type="slidenum">
              <a:rPr lang="fr-FR" smtClean="0"/>
              <a:t>‹N°›</a:t>
            </a:fld>
            <a:endParaRPr lang="fr-FR"/>
          </a:p>
        </p:txBody>
      </p:sp>
    </p:spTree>
    <p:extLst>
      <p:ext uri="{BB962C8B-B14F-4D97-AF65-F5344CB8AC3E}">
        <p14:creationId xmlns:p14="http://schemas.microsoft.com/office/powerpoint/2010/main" val="17786231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fr-FR" noProof="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6452C5B-0693-4912-9C8C-1A5D97948A33}" type="datetime1">
              <a:rPr lang="fr-FR" smtClean="0"/>
              <a:pPr/>
              <a:t>17/07/2024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fr-FR" noProof="0"/>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fr-FR" noProof="0"/>
              <a:t>Modifiez les styles du texte du masque</a:t>
            </a:r>
          </a:p>
          <a:p>
            <a:pPr lvl="1" rtl="0"/>
            <a:r>
              <a:rPr lang="fr-FR" noProof="0"/>
              <a:t>Deuxième niveau</a:t>
            </a:r>
          </a:p>
          <a:p>
            <a:pPr lvl="2" rtl="0"/>
            <a:r>
              <a:rPr lang="fr-FR" noProof="0"/>
              <a:t>Troisième niveau</a:t>
            </a:r>
          </a:p>
          <a:p>
            <a:pPr lvl="3" rtl="0"/>
            <a:r>
              <a:rPr lang="fr-FR" noProof="0"/>
              <a:t>Quatrième niveau</a:t>
            </a:r>
          </a:p>
          <a:p>
            <a:pPr lvl="4" rtl="0"/>
            <a:r>
              <a:rPr lang="fr-FR" noProof="0"/>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fr-FR" noProof="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89C7E07-3C67-C64C-8DA0-0404F6303970}" type="slidenum">
              <a:rPr lang="fr-FR" noProof="0" smtClean="0"/>
              <a:t>‹N°›</a:t>
            </a:fld>
            <a:endParaRPr lang="fr-FR" noProof="0"/>
          </a:p>
        </p:txBody>
      </p:sp>
    </p:spTree>
    <p:extLst>
      <p:ext uri="{BB962C8B-B14F-4D97-AF65-F5344CB8AC3E}">
        <p14:creationId xmlns:p14="http://schemas.microsoft.com/office/powerpoint/2010/main" val="403252837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a:t>
            </a:fld>
            <a:endParaRPr lang="fr-FR"/>
          </a:p>
        </p:txBody>
      </p:sp>
    </p:spTree>
    <p:extLst>
      <p:ext uri="{BB962C8B-B14F-4D97-AF65-F5344CB8AC3E}">
        <p14:creationId xmlns:p14="http://schemas.microsoft.com/office/powerpoint/2010/main" val="21825352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16</a:t>
            </a:fld>
            <a:endParaRPr lang="fr-FR"/>
          </a:p>
        </p:txBody>
      </p:sp>
    </p:spTree>
    <p:extLst>
      <p:ext uri="{BB962C8B-B14F-4D97-AF65-F5344CB8AC3E}">
        <p14:creationId xmlns:p14="http://schemas.microsoft.com/office/powerpoint/2010/main" val="3835866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17</a:t>
            </a:fld>
            <a:endParaRPr lang="fr-FR"/>
          </a:p>
        </p:txBody>
      </p:sp>
    </p:spTree>
    <p:extLst>
      <p:ext uri="{BB962C8B-B14F-4D97-AF65-F5344CB8AC3E}">
        <p14:creationId xmlns:p14="http://schemas.microsoft.com/office/powerpoint/2010/main" val="12227171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18</a:t>
            </a:fld>
            <a:endParaRPr lang="fr-FR"/>
          </a:p>
        </p:txBody>
      </p:sp>
    </p:spTree>
    <p:extLst>
      <p:ext uri="{BB962C8B-B14F-4D97-AF65-F5344CB8AC3E}">
        <p14:creationId xmlns:p14="http://schemas.microsoft.com/office/powerpoint/2010/main" val="4270600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19</a:t>
            </a:fld>
            <a:endParaRPr lang="fr-FR"/>
          </a:p>
        </p:txBody>
      </p:sp>
    </p:spTree>
    <p:extLst>
      <p:ext uri="{BB962C8B-B14F-4D97-AF65-F5344CB8AC3E}">
        <p14:creationId xmlns:p14="http://schemas.microsoft.com/office/powerpoint/2010/main" val="33639124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20</a:t>
            </a:fld>
            <a:endParaRPr lang="fr-FR"/>
          </a:p>
        </p:txBody>
      </p:sp>
    </p:spTree>
    <p:extLst>
      <p:ext uri="{BB962C8B-B14F-4D97-AF65-F5344CB8AC3E}">
        <p14:creationId xmlns:p14="http://schemas.microsoft.com/office/powerpoint/2010/main" val="33750791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21</a:t>
            </a:fld>
            <a:endParaRPr lang="fr-FR"/>
          </a:p>
        </p:txBody>
      </p:sp>
    </p:spTree>
    <p:extLst>
      <p:ext uri="{BB962C8B-B14F-4D97-AF65-F5344CB8AC3E}">
        <p14:creationId xmlns:p14="http://schemas.microsoft.com/office/powerpoint/2010/main" val="14852251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2</a:t>
            </a:fld>
            <a:endParaRPr lang="fr-FR"/>
          </a:p>
        </p:txBody>
      </p:sp>
    </p:spTree>
    <p:extLst>
      <p:ext uri="{BB962C8B-B14F-4D97-AF65-F5344CB8AC3E}">
        <p14:creationId xmlns:p14="http://schemas.microsoft.com/office/powerpoint/2010/main" val="2146282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9</a:t>
            </a:fld>
            <a:endParaRPr lang="fr-FR"/>
          </a:p>
        </p:txBody>
      </p:sp>
    </p:spTree>
    <p:extLst>
      <p:ext uri="{BB962C8B-B14F-4D97-AF65-F5344CB8AC3E}">
        <p14:creationId xmlns:p14="http://schemas.microsoft.com/office/powerpoint/2010/main" val="11193974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10</a:t>
            </a:fld>
            <a:endParaRPr lang="fr-FR"/>
          </a:p>
        </p:txBody>
      </p:sp>
    </p:spTree>
    <p:extLst>
      <p:ext uri="{BB962C8B-B14F-4D97-AF65-F5344CB8AC3E}">
        <p14:creationId xmlns:p14="http://schemas.microsoft.com/office/powerpoint/2010/main" val="6068128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11</a:t>
            </a:fld>
            <a:endParaRPr lang="fr-FR"/>
          </a:p>
        </p:txBody>
      </p:sp>
    </p:spTree>
    <p:extLst>
      <p:ext uri="{BB962C8B-B14F-4D97-AF65-F5344CB8AC3E}">
        <p14:creationId xmlns:p14="http://schemas.microsoft.com/office/powerpoint/2010/main" val="5986874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12</a:t>
            </a:fld>
            <a:endParaRPr lang="fr-FR"/>
          </a:p>
        </p:txBody>
      </p:sp>
    </p:spTree>
    <p:extLst>
      <p:ext uri="{BB962C8B-B14F-4D97-AF65-F5344CB8AC3E}">
        <p14:creationId xmlns:p14="http://schemas.microsoft.com/office/powerpoint/2010/main" val="365558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13</a:t>
            </a:fld>
            <a:endParaRPr lang="fr-FR"/>
          </a:p>
        </p:txBody>
      </p:sp>
    </p:spTree>
    <p:extLst>
      <p:ext uri="{BB962C8B-B14F-4D97-AF65-F5344CB8AC3E}">
        <p14:creationId xmlns:p14="http://schemas.microsoft.com/office/powerpoint/2010/main" val="18592147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14</a:t>
            </a:fld>
            <a:endParaRPr lang="fr-FR"/>
          </a:p>
        </p:txBody>
      </p:sp>
    </p:spTree>
    <p:extLst>
      <p:ext uri="{BB962C8B-B14F-4D97-AF65-F5344CB8AC3E}">
        <p14:creationId xmlns:p14="http://schemas.microsoft.com/office/powerpoint/2010/main" val="1828597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pPr rtl="0"/>
            <a:fld id="{A89C7E07-3C67-C64C-8DA0-0404F6303970}" type="slidenum">
              <a:rPr lang="fr-FR" smtClean="0"/>
              <a:t>15</a:t>
            </a:fld>
            <a:endParaRPr lang="fr-FR"/>
          </a:p>
        </p:txBody>
      </p:sp>
    </p:spTree>
    <p:extLst>
      <p:ext uri="{BB962C8B-B14F-4D97-AF65-F5344CB8AC3E}">
        <p14:creationId xmlns:p14="http://schemas.microsoft.com/office/powerpoint/2010/main" val="174195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p:bg>
      <p:bgPr>
        <a:solidFill>
          <a:schemeClr val="tx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31DFB3-42E8-9540-92FB-4AE3F4203FE5}"/>
              </a:ext>
              <a:ext uri="{C183D7F6-B498-43B3-948B-1728B52AA6E4}">
                <adec:decorative xmlns:adec="http://schemas.microsoft.com/office/drawing/2017/decorative" val="1"/>
              </a:ext>
            </a:extLst>
          </p:cNvPr>
          <p:cNvSpPr>
            <a:spLocks/>
          </p:cNvSpPr>
          <p:nvPr userDrawn="1"/>
        </p:nvSpPr>
        <p:spPr bwMode="auto">
          <a:xfrm>
            <a:off x="0" y="1"/>
            <a:ext cx="11158847" cy="5824846"/>
          </a:xfrm>
          <a:prstGeom prst="rect">
            <a:avLst/>
          </a:prstGeom>
          <a:solidFill>
            <a:schemeClr val="accent2"/>
          </a:solidFill>
          <a:ln>
            <a:noFill/>
          </a:ln>
        </p:spPr>
        <p:txBody>
          <a:bodyPr rot="0" vert="horz" wrap="square" lIns="91440" tIns="45720" rIns="91440" bIns="45720" rtlCol="0" anchor="t" anchorCtr="0" upright="1">
            <a:noAutofit/>
          </a:bodyPr>
          <a:lstStyle/>
          <a:p>
            <a:pPr rtl="0"/>
            <a:endParaRPr lang="fr-FR" noProof="0"/>
          </a:p>
        </p:txBody>
      </p:sp>
      <p:cxnSp>
        <p:nvCxnSpPr>
          <p:cNvPr id="6" name="Connecteur droit 5">
            <a:extLst>
              <a:ext uri="{FF2B5EF4-FFF2-40B4-BE49-F238E27FC236}">
                <a16:creationId xmlns:a16="http://schemas.microsoft.com/office/drawing/2014/main" id="{F13C1B90-0A14-7B4B-B05B-357A6A88291E}"/>
              </a:ext>
            </a:extLst>
          </p:cNvPr>
          <p:cNvCxnSpPr>
            <a:cxnSpLocks/>
          </p:cNvCxnSpPr>
          <p:nvPr userDrawn="1"/>
        </p:nvCxnSpPr>
        <p:spPr>
          <a:xfrm>
            <a:off x="1036261" y="4159793"/>
            <a:ext cx="10122586" cy="0"/>
          </a:xfrm>
          <a:prstGeom prst="line">
            <a:avLst/>
          </a:prstGeom>
          <a:ln w="127000"/>
        </p:spPr>
        <p:style>
          <a:lnRef idx="1">
            <a:schemeClr val="dk1"/>
          </a:lnRef>
          <a:fillRef idx="0">
            <a:schemeClr val="dk1"/>
          </a:fillRef>
          <a:effectRef idx="0">
            <a:schemeClr val="dk1"/>
          </a:effectRef>
          <a:fontRef idx="minor">
            <a:schemeClr val="tx1"/>
          </a:fontRef>
        </p:style>
      </p:cxnSp>
      <p:sp>
        <p:nvSpPr>
          <p:cNvPr id="12" name="Espace réservé du contenu 10">
            <a:extLst>
              <a:ext uri="{FF2B5EF4-FFF2-40B4-BE49-F238E27FC236}">
                <a16:creationId xmlns:a16="http://schemas.microsoft.com/office/drawing/2014/main" id="{90097E88-8912-8A4F-9D00-BDA132434FE4}"/>
              </a:ext>
            </a:extLst>
          </p:cNvPr>
          <p:cNvSpPr>
            <a:spLocks noGrp="1"/>
          </p:cNvSpPr>
          <p:nvPr>
            <p:ph sz="quarter" idx="11"/>
          </p:nvPr>
        </p:nvSpPr>
        <p:spPr>
          <a:xfrm>
            <a:off x="1033153" y="4728131"/>
            <a:ext cx="7806047" cy="281164"/>
          </a:xfrm>
          <a:prstGeom prst="rect">
            <a:avLst/>
          </a:prstGeom>
        </p:spPr>
        <p:txBody>
          <a:bodyPr lIns="0" tIns="0" rIns="0" bIns="0" rtlCol="0"/>
          <a:lstStyle>
            <a:lvl1pPr marL="0" indent="0">
              <a:buNone/>
              <a:defRPr sz="1600"/>
            </a:lvl1pPr>
          </a:lstStyle>
          <a:p>
            <a:pPr lvl="0" rtl="0"/>
            <a:r>
              <a:rPr lang="fr-FR" noProof="0"/>
              <a:t>Cliquez pour modifier les styles du texte du masque</a:t>
            </a:r>
          </a:p>
        </p:txBody>
      </p:sp>
      <p:sp>
        <p:nvSpPr>
          <p:cNvPr id="4" name="Titre 3">
            <a:extLst>
              <a:ext uri="{FF2B5EF4-FFF2-40B4-BE49-F238E27FC236}">
                <a16:creationId xmlns:a16="http://schemas.microsoft.com/office/drawing/2014/main" id="{E58E2CE6-6A25-40B9-BD31-82C750738938}"/>
              </a:ext>
            </a:extLst>
          </p:cNvPr>
          <p:cNvSpPr>
            <a:spLocks noGrp="1"/>
          </p:cNvSpPr>
          <p:nvPr>
            <p:ph type="title" hasCustomPrompt="1"/>
          </p:nvPr>
        </p:nvSpPr>
        <p:spPr>
          <a:xfrm>
            <a:off x="976313" y="1656344"/>
            <a:ext cx="7805737" cy="2113466"/>
          </a:xfrm>
          <a:prstGeom prst="rect">
            <a:avLst/>
          </a:prstGeom>
        </p:spPr>
        <p:txBody>
          <a:bodyPr rtlCol="0" anchor="b"/>
          <a:lstStyle>
            <a:lvl1pPr>
              <a:defRPr sz="6000"/>
            </a:lvl1pPr>
          </a:lstStyle>
          <a:p>
            <a:pPr rtl="0"/>
            <a:r>
              <a:rPr lang="fr-FR" noProof="0"/>
              <a:t>Cliquez pour modifier</a:t>
            </a:r>
          </a:p>
        </p:txBody>
      </p:sp>
    </p:spTree>
    <p:extLst>
      <p:ext uri="{BB962C8B-B14F-4D97-AF65-F5344CB8AC3E}">
        <p14:creationId xmlns:p14="http://schemas.microsoft.com/office/powerpoint/2010/main" val="2027108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lonne de contenu 2">
    <p:spTree>
      <p:nvGrpSpPr>
        <p:cNvPr id="1" name=""/>
        <p:cNvGrpSpPr/>
        <p:nvPr/>
      </p:nvGrpSpPr>
      <p:grpSpPr>
        <a:xfrm>
          <a:off x="0" y="0"/>
          <a:ext cx="0" cy="0"/>
          <a:chOff x="0" y="0"/>
          <a:chExt cx="0" cy="0"/>
        </a:xfrm>
      </p:grpSpPr>
      <p:sp>
        <p:nvSpPr>
          <p:cNvPr id="13" name="Espace réservé du contenu 3">
            <a:extLst>
              <a:ext uri="{FF2B5EF4-FFF2-40B4-BE49-F238E27FC236}">
                <a16:creationId xmlns:a16="http://schemas.microsoft.com/office/drawing/2014/main" id="{91C010F4-E1E5-354F-9B4A-6253D3DC2F9C}"/>
              </a:ext>
            </a:extLst>
          </p:cNvPr>
          <p:cNvSpPr>
            <a:spLocks noGrp="1"/>
          </p:cNvSpPr>
          <p:nvPr>
            <p:ph sz="half" idx="2" hasCustomPrompt="1"/>
          </p:nvPr>
        </p:nvSpPr>
        <p:spPr>
          <a:xfrm>
            <a:off x="1036641" y="3044590"/>
            <a:ext cx="4868860" cy="1942138"/>
          </a:xfrm>
          <a:prstGeom prst="rect">
            <a:avLst/>
          </a:prstGeom>
        </p:spPr>
        <p:txBody>
          <a:bodyPr lIns="0" tIns="0" rIns="0" bIns="0" rtlCol="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rtl="0"/>
            <a:r>
              <a:rPr lang="fr-FR" noProof="0"/>
              <a:t>Modifiez les styles du texte</a:t>
            </a:r>
          </a:p>
        </p:txBody>
      </p:sp>
      <p:sp>
        <p:nvSpPr>
          <p:cNvPr id="17" name="Espace réservé du contenu 3">
            <a:extLst>
              <a:ext uri="{FF2B5EF4-FFF2-40B4-BE49-F238E27FC236}">
                <a16:creationId xmlns:a16="http://schemas.microsoft.com/office/drawing/2014/main" id="{C2F7C8C0-EB32-3C44-930E-DE05403C543A}"/>
              </a:ext>
            </a:extLst>
          </p:cNvPr>
          <p:cNvSpPr>
            <a:spLocks noGrp="1"/>
          </p:cNvSpPr>
          <p:nvPr>
            <p:ph sz="half" idx="11" hasCustomPrompt="1"/>
          </p:nvPr>
        </p:nvSpPr>
        <p:spPr>
          <a:xfrm>
            <a:off x="6285649" y="3044590"/>
            <a:ext cx="4868860" cy="1942138"/>
          </a:xfrm>
          <a:prstGeom prst="rect">
            <a:avLst/>
          </a:prstGeom>
        </p:spPr>
        <p:txBody>
          <a:bodyPr lIns="0" tIns="0" rIns="0" bIns="0" rtlCol="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rtl="0"/>
            <a:r>
              <a:rPr lang="fr-FR" noProof="0"/>
              <a:t>Modifiez les styles du texte</a:t>
            </a:r>
          </a:p>
        </p:txBody>
      </p:sp>
      <p:sp>
        <p:nvSpPr>
          <p:cNvPr id="14" name="Titre 1">
            <a:extLst>
              <a:ext uri="{FF2B5EF4-FFF2-40B4-BE49-F238E27FC236}">
                <a16:creationId xmlns:a16="http://schemas.microsoft.com/office/drawing/2014/main" id="{E06473F2-000A-7C44-9048-A0C0D4B652B9}"/>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fr-FR" noProof="0"/>
              <a:t>Cliquez pour modifier</a:t>
            </a:r>
          </a:p>
        </p:txBody>
      </p:sp>
      <p:cxnSp>
        <p:nvCxnSpPr>
          <p:cNvPr id="15" name="Connecteur droit 14">
            <a:extLst>
              <a:ext uri="{FF2B5EF4-FFF2-40B4-BE49-F238E27FC236}">
                <a16:creationId xmlns:a16="http://schemas.microsoft.com/office/drawing/2014/main" id="{B6A0597E-7AE3-F242-9DDF-F678A5E11458}"/>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23" name="Espace réservé du texte 4">
            <a:extLst>
              <a:ext uri="{FF2B5EF4-FFF2-40B4-BE49-F238E27FC236}">
                <a16:creationId xmlns:a16="http://schemas.microsoft.com/office/drawing/2014/main" id="{EAB7162A-656B-3447-976F-951853C325A3}"/>
              </a:ext>
            </a:extLst>
          </p:cNvPr>
          <p:cNvSpPr>
            <a:spLocks noGrp="1"/>
          </p:cNvSpPr>
          <p:nvPr>
            <p:ph type="body" sz="quarter" idx="17"/>
          </p:nvPr>
        </p:nvSpPr>
        <p:spPr>
          <a:xfrm>
            <a:off x="941616" y="2328554"/>
            <a:ext cx="4963884" cy="645284"/>
          </a:xfrm>
          <a:prstGeom prst="rect">
            <a:avLst/>
          </a:prstGeom>
        </p:spPr>
        <p:txBody>
          <a:bodyPr rtlCol="0"/>
          <a:lstStyle>
            <a:lvl1pPr>
              <a:buNone/>
              <a:defRPr sz="1800" b="1"/>
            </a:lvl1pPr>
          </a:lstStyle>
          <a:p>
            <a:pPr lvl="0" rtl="0"/>
            <a:r>
              <a:rPr lang="fr-FR" noProof="0"/>
              <a:t>Cliquez pour modifier les styles du texte du masque</a:t>
            </a:r>
          </a:p>
        </p:txBody>
      </p:sp>
      <p:sp>
        <p:nvSpPr>
          <p:cNvPr id="24" name="Espace réservé du texte 4">
            <a:extLst>
              <a:ext uri="{FF2B5EF4-FFF2-40B4-BE49-F238E27FC236}">
                <a16:creationId xmlns:a16="http://schemas.microsoft.com/office/drawing/2014/main" id="{C8B98E47-9A5A-E54C-A093-86D516AAD0FB}"/>
              </a:ext>
            </a:extLst>
          </p:cNvPr>
          <p:cNvSpPr>
            <a:spLocks noGrp="1"/>
          </p:cNvSpPr>
          <p:nvPr>
            <p:ph type="body" sz="quarter" idx="18"/>
          </p:nvPr>
        </p:nvSpPr>
        <p:spPr>
          <a:xfrm>
            <a:off x="6258199" y="2328554"/>
            <a:ext cx="4868860" cy="645284"/>
          </a:xfrm>
          <a:prstGeom prst="rect">
            <a:avLst/>
          </a:prstGeom>
        </p:spPr>
        <p:txBody>
          <a:bodyPr rtlCol="0"/>
          <a:lstStyle>
            <a:lvl1pPr>
              <a:buNone/>
              <a:defRPr sz="1800" b="1"/>
            </a:lvl1pPr>
          </a:lstStyle>
          <a:p>
            <a:pPr lvl="0" rtl="0"/>
            <a:r>
              <a:rPr lang="fr-FR" noProof="0"/>
              <a:t>Cliquez pour modifier les styles du texte du masque</a:t>
            </a:r>
          </a:p>
        </p:txBody>
      </p:sp>
      <p:sp>
        <p:nvSpPr>
          <p:cNvPr id="5" name="Espace réservé de la date 4">
            <a:extLst>
              <a:ext uri="{FF2B5EF4-FFF2-40B4-BE49-F238E27FC236}">
                <a16:creationId xmlns:a16="http://schemas.microsoft.com/office/drawing/2014/main" id="{18E274C5-9C2D-4A46-AEAE-9DBE1C417477}"/>
              </a:ext>
            </a:extLst>
          </p:cNvPr>
          <p:cNvSpPr>
            <a:spLocks noGrp="1"/>
          </p:cNvSpPr>
          <p:nvPr>
            <p:ph type="dt" sz="half" idx="19"/>
          </p:nvPr>
        </p:nvSpPr>
        <p:spPr/>
        <p:txBody>
          <a:bodyPr rtlCol="0"/>
          <a:lstStyle/>
          <a:p>
            <a:pPr rtl="0"/>
            <a:r>
              <a:rPr lang="fr-FR" noProof="0"/>
              <a:t>3 septembre 20XX </a:t>
            </a:r>
          </a:p>
        </p:txBody>
      </p:sp>
      <p:sp>
        <p:nvSpPr>
          <p:cNvPr id="6" name="Espace réservé du pied de page 5">
            <a:extLst>
              <a:ext uri="{FF2B5EF4-FFF2-40B4-BE49-F238E27FC236}">
                <a16:creationId xmlns:a16="http://schemas.microsoft.com/office/drawing/2014/main" id="{99419017-8DD9-4B28-B0F1-E82FFB8C1DFB}"/>
              </a:ext>
            </a:extLst>
          </p:cNvPr>
          <p:cNvSpPr>
            <a:spLocks noGrp="1"/>
          </p:cNvSpPr>
          <p:nvPr>
            <p:ph type="ftr" sz="quarter" idx="20"/>
          </p:nvPr>
        </p:nvSpPr>
        <p:spPr/>
        <p:txBody>
          <a:bodyPr rtlCol="0"/>
          <a:lstStyle/>
          <a:p>
            <a:pPr rtl="0"/>
            <a:r>
              <a:rPr lang="fr-FR" noProof="0">
                <a:solidFill>
                  <a:schemeClr val="bg1"/>
                </a:solidFill>
              </a:rPr>
              <a:t>Rapport annuel</a:t>
            </a:r>
          </a:p>
        </p:txBody>
      </p:sp>
      <p:sp>
        <p:nvSpPr>
          <p:cNvPr id="7" name="Espace réservé du numéro de diapositive 6">
            <a:extLst>
              <a:ext uri="{FF2B5EF4-FFF2-40B4-BE49-F238E27FC236}">
                <a16:creationId xmlns:a16="http://schemas.microsoft.com/office/drawing/2014/main" id="{BA0BFF08-A844-4449-9EC2-5B6B6C2D62AF}"/>
              </a:ext>
            </a:extLst>
          </p:cNvPr>
          <p:cNvSpPr>
            <a:spLocks noGrp="1"/>
          </p:cNvSpPr>
          <p:nvPr>
            <p:ph type="sldNum" sz="quarter" idx="21"/>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4073675417"/>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lonne de contenu 3">
    <p:spTree>
      <p:nvGrpSpPr>
        <p:cNvPr id="1" name=""/>
        <p:cNvGrpSpPr/>
        <p:nvPr/>
      </p:nvGrpSpPr>
      <p:grpSpPr>
        <a:xfrm>
          <a:off x="0" y="0"/>
          <a:ext cx="0" cy="0"/>
          <a:chOff x="0" y="0"/>
          <a:chExt cx="0" cy="0"/>
        </a:xfrm>
      </p:grpSpPr>
      <p:sp>
        <p:nvSpPr>
          <p:cNvPr id="15" name="Espace réservé du contenu 3">
            <a:extLst>
              <a:ext uri="{FF2B5EF4-FFF2-40B4-BE49-F238E27FC236}">
                <a16:creationId xmlns:a16="http://schemas.microsoft.com/office/drawing/2014/main" id="{2476683E-62F2-7746-A136-3A729C70D88C}"/>
              </a:ext>
            </a:extLst>
          </p:cNvPr>
          <p:cNvSpPr>
            <a:spLocks noGrp="1"/>
          </p:cNvSpPr>
          <p:nvPr>
            <p:ph sz="half" idx="2"/>
          </p:nvPr>
        </p:nvSpPr>
        <p:spPr>
          <a:xfrm>
            <a:off x="1036641" y="3052691"/>
            <a:ext cx="3078159" cy="1942138"/>
          </a:xfrm>
          <a:prstGeom prst="rect">
            <a:avLst/>
          </a:prstGeom>
        </p:spPr>
        <p:txBody>
          <a:bodyPr lIns="0" tIns="0" rIns="0" bIns="0" rtlCol="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rtl="0"/>
            <a:r>
              <a:rPr lang="fr-FR" noProof="0"/>
              <a:t>Cliquez pour modifier les styles du texte du masque</a:t>
            </a:r>
          </a:p>
        </p:txBody>
      </p:sp>
      <p:sp>
        <p:nvSpPr>
          <p:cNvPr id="17" name="Espace réservé du contenu 3">
            <a:extLst>
              <a:ext uri="{FF2B5EF4-FFF2-40B4-BE49-F238E27FC236}">
                <a16:creationId xmlns:a16="http://schemas.microsoft.com/office/drawing/2014/main" id="{5EF5BDE3-656A-414E-BE18-702CA738A9D2}"/>
              </a:ext>
            </a:extLst>
          </p:cNvPr>
          <p:cNvSpPr>
            <a:spLocks noGrp="1"/>
          </p:cNvSpPr>
          <p:nvPr>
            <p:ph sz="half" idx="11"/>
          </p:nvPr>
        </p:nvSpPr>
        <p:spPr>
          <a:xfrm>
            <a:off x="8039099" y="3044590"/>
            <a:ext cx="3115409" cy="1942138"/>
          </a:xfrm>
          <a:prstGeom prst="rect">
            <a:avLst/>
          </a:prstGeom>
        </p:spPr>
        <p:txBody>
          <a:bodyPr lIns="0" tIns="0" rIns="0" bIns="0" rtlCol="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rtl="0"/>
            <a:r>
              <a:rPr lang="fr-FR" noProof="0"/>
              <a:t>Cliquez pour modifier les styles du texte du masque</a:t>
            </a:r>
          </a:p>
        </p:txBody>
      </p:sp>
      <p:sp>
        <p:nvSpPr>
          <p:cNvPr id="19" name="Espace réservé du contenu 3">
            <a:extLst>
              <a:ext uri="{FF2B5EF4-FFF2-40B4-BE49-F238E27FC236}">
                <a16:creationId xmlns:a16="http://schemas.microsoft.com/office/drawing/2014/main" id="{0EAADDF0-090D-2C4F-BE2D-160C2C550298}"/>
              </a:ext>
            </a:extLst>
          </p:cNvPr>
          <p:cNvSpPr>
            <a:spLocks noGrp="1"/>
          </p:cNvSpPr>
          <p:nvPr>
            <p:ph sz="half" idx="13"/>
          </p:nvPr>
        </p:nvSpPr>
        <p:spPr>
          <a:xfrm>
            <a:off x="4539760" y="3044590"/>
            <a:ext cx="3115409" cy="1942138"/>
          </a:xfrm>
          <a:prstGeom prst="rect">
            <a:avLst/>
          </a:prstGeom>
        </p:spPr>
        <p:txBody>
          <a:bodyPr lIns="0" tIns="0" rIns="0" bIns="0" rtlCol="0" anchor="t" anchorCtr="0"/>
          <a:lstStyle>
            <a:lvl1pPr marL="285750" indent="-285750">
              <a:buFont typeface="Wingdings" pitchFamily="2" charset="2"/>
              <a:buChar char="§"/>
              <a:defRPr sz="1800"/>
            </a:lvl1pPr>
            <a:lvl2pPr>
              <a:defRPr sz="1600"/>
            </a:lvl2pPr>
            <a:lvl3pPr>
              <a:defRPr sz="1600"/>
            </a:lvl3pPr>
            <a:lvl4pPr>
              <a:defRPr sz="1600"/>
            </a:lvl4pPr>
            <a:lvl5pPr>
              <a:defRPr sz="1600"/>
            </a:lvl5pPr>
          </a:lstStyle>
          <a:p>
            <a:pPr lvl="0" rtl="0"/>
            <a:r>
              <a:rPr lang="fr-FR" noProof="0"/>
              <a:t>Cliquez pour modifier les styles du texte du masque</a:t>
            </a:r>
          </a:p>
        </p:txBody>
      </p:sp>
      <p:sp>
        <p:nvSpPr>
          <p:cNvPr id="20" name="Titre 1">
            <a:extLst>
              <a:ext uri="{FF2B5EF4-FFF2-40B4-BE49-F238E27FC236}">
                <a16:creationId xmlns:a16="http://schemas.microsoft.com/office/drawing/2014/main" id="{3E0EAFBC-DE77-7648-95EC-91DDA529FAD9}"/>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fr-FR" noProof="0"/>
              <a:t>Cliquez pour modifier</a:t>
            </a:r>
          </a:p>
        </p:txBody>
      </p:sp>
      <p:cxnSp>
        <p:nvCxnSpPr>
          <p:cNvPr id="21" name="Connecteur droit 20">
            <a:extLst>
              <a:ext uri="{FF2B5EF4-FFF2-40B4-BE49-F238E27FC236}">
                <a16:creationId xmlns:a16="http://schemas.microsoft.com/office/drawing/2014/main" id="{E2A16A97-402E-8040-9B48-1B6ED23ABC4F}"/>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26" name="Espace réservé du texte 4">
            <a:extLst>
              <a:ext uri="{FF2B5EF4-FFF2-40B4-BE49-F238E27FC236}">
                <a16:creationId xmlns:a16="http://schemas.microsoft.com/office/drawing/2014/main" id="{B4BD319C-69C3-3D46-977C-F80FD35E3C6C}"/>
              </a:ext>
            </a:extLst>
          </p:cNvPr>
          <p:cNvSpPr>
            <a:spLocks noGrp="1"/>
          </p:cNvSpPr>
          <p:nvPr>
            <p:ph type="body" sz="quarter" idx="17"/>
          </p:nvPr>
        </p:nvSpPr>
        <p:spPr>
          <a:xfrm>
            <a:off x="941616" y="2328554"/>
            <a:ext cx="3173184" cy="645284"/>
          </a:xfrm>
          <a:prstGeom prst="rect">
            <a:avLst/>
          </a:prstGeom>
        </p:spPr>
        <p:txBody>
          <a:bodyPr rtlCol="0"/>
          <a:lstStyle>
            <a:lvl1pPr>
              <a:buNone/>
              <a:defRPr sz="1800" b="1">
                <a:latin typeface="+mj-lt"/>
              </a:defRPr>
            </a:lvl1pPr>
          </a:lstStyle>
          <a:p>
            <a:pPr lvl="0" rtl="0"/>
            <a:r>
              <a:rPr lang="fr-FR" noProof="0"/>
              <a:t>Cliquez pour modifier les styles du texte du masque</a:t>
            </a:r>
          </a:p>
        </p:txBody>
      </p:sp>
      <p:sp>
        <p:nvSpPr>
          <p:cNvPr id="27" name="Espace réservé du texte 4">
            <a:extLst>
              <a:ext uri="{FF2B5EF4-FFF2-40B4-BE49-F238E27FC236}">
                <a16:creationId xmlns:a16="http://schemas.microsoft.com/office/drawing/2014/main" id="{4F6FB95E-AD0D-3843-8241-AB907F5915CC}"/>
              </a:ext>
            </a:extLst>
          </p:cNvPr>
          <p:cNvSpPr>
            <a:spLocks noGrp="1"/>
          </p:cNvSpPr>
          <p:nvPr>
            <p:ph type="body" sz="quarter" idx="18"/>
          </p:nvPr>
        </p:nvSpPr>
        <p:spPr>
          <a:xfrm>
            <a:off x="4466252" y="2328554"/>
            <a:ext cx="3115409" cy="645284"/>
          </a:xfrm>
          <a:prstGeom prst="rect">
            <a:avLst/>
          </a:prstGeom>
        </p:spPr>
        <p:txBody>
          <a:bodyPr rtlCol="0"/>
          <a:lstStyle>
            <a:lvl1pPr>
              <a:buNone/>
              <a:defRPr sz="1800" b="1">
                <a:latin typeface="+mj-lt"/>
              </a:defRPr>
            </a:lvl1pPr>
          </a:lstStyle>
          <a:p>
            <a:pPr lvl="0" rtl="0"/>
            <a:r>
              <a:rPr lang="fr-FR" noProof="0"/>
              <a:t>Cliquez pour modifier les styles du texte du masque</a:t>
            </a:r>
          </a:p>
        </p:txBody>
      </p:sp>
      <p:sp>
        <p:nvSpPr>
          <p:cNvPr id="28" name="Espace réservé du texte 4">
            <a:extLst>
              <a:ext uri="{FF2B5EF4-FFF2-40B4-BE49-F238E27FC236}">
                <a16:creationId xmlns:a16="http://schemas.microsoft.com/office/drawing/2014/main" id="{CC85BB87-C622-304F-9F58-8716188AA54B}"/>
              </a:ext>
            </a:extLst>
          </p:cNvPr>
          <p:cNvSpPr>
            <a:spLocks noGrp="1"/>
          </p:cNvSpPr>
          <p:nvPr>
            <p:ph type="body" sz="quarter" idx="19"/>
          </p:nvPr>
        </p:nvSpPr>
        <p:spPr>
          <a:xfrm>
            <a:off x="7933114" y="2328554"/>
            <a:ext cx="3115409" cy="645284"/>
          </a:xfrm>
          <a:prstGeom prst="rect">
            <a:avLst/>
          </a:prstGeom>
        </p:spPr>
        <p:txBody>
          <a:bodyPr rtlCol="0"/>
          <a:lstStyle>
            <a:lvl1pPr>
              <a:buNone/>
              <a:defRPr sz="1800" b="1">
                <a:latin typeface="+mj-lt"/>
              </a:defRPr>
            </a:lvl1pPr>
          </a:lstStyle>
          <a:p>
            <a:pPr lvl="0" rtl="0"/>
            <a:r>
              <a:rPr lang="fr-FR" noProof="0"/>
              <a:t>Cliquez pour modifier les styles du texte du masque</a:t>
            </a:r>
          </a:p>
        </p:txBody>
      </p:sp>
      <p:sp>
        <p:nvSpPr>
          <p:cNvPr id="5" name="Espace réservé de la date 4">
            <a:extLst>
              <a:ext uri="{FF2B5EF4-FFF2-40B4-BE49-F238E27FC236}">
                <a16:creationId xmlns:a16="http://schemas.microsoft.com/office/drawing/2014/main" id="{B9C6B0B5-56D6-429D-BC3A-5E501EDADA88}"/>
              </a:ext>
            </a:extLst>
          </p:cNvPr>
          <p:cNvSpPr>
            <a:spLocks noGrp="1"/>
          </p:cNvSpPr>
          <p:nvPr>
            <p:ph type="dt" sz="half" idx="20"/>
          </p:nvPr>
        </p:nvSpPr>
        <p:spPr/>
        <p:txBody>
          <a:bodyPr rtlCol="0"/>
          <a:lstStyle/>
          <a:p>
            <a:pPr rtl="0"/>
            <a:r>
              <a:rPr lang="fr-FR" noProof="0"/>
              <a:t>3 septembre 20XX </a:t>
            </a:r>
          </a:p>
        </p:txBody>
      </p:sp>
      <p:sp>
        <p:nvSpPr>
          <p:cNvPr id="6" name="Espace réservé du pied de page 5">
            <a:extLst>
              <a:ext uri="{FF2B5EF4-FFF2-40B4-BE49-F238E27FC236}">
                <a16:creationId xmlns:a16="http://schemas.microsoft.com/office/drawing/2014/main" id="{7A88DFE9-DB89-4EB9-9FB1-D484EC0C1B58}"/>
              </a:ext>
            </a:extLst>
          </p:cNvPr>
          <p:cNvSpPr>
            <a:spLocks noGrp="1"/>
          </p:cNvSpPr>
          <p:nvPr>
            <p:ph type="ftr" sz="quarter" idx="21"/>
          </p:nvPr>
        </p:nvSpPr>
        <p:spPr/>
        <p:txBody>
          <a:bodyPr rtlCol="0"/>
          <a:lstStyle/>
          <a:p>
            <a:pPr rtl="0"/>
            <a:r>
              <a:rPr lang="fr-FR" noProof="0">
                <a:solidFill>
                  <a:schemeClr val="bg1"/>
                </a:solidFill>
              </a:rPr>
              <a:t>Rapport annuel</a:t>
            </a:r>
          </a:p>
        </p:txBody>
      </p:sp>
      <p:sp>
        <p:nvSpPr>
          <p:cNvPr id="7" name="Espace réservé du numéro de diapositive 6">
            <a:extLst>
              <a:ext uri="{FF2B5EF4-FFF2-40B4-BE49-F238E27FC236}">
                <a16:creationId xmlns:a16="http://schemas.microsoft.com/office/drawing/2014/main" id="{450C09F4-4087-4A1E-B8B8-85A748DC9014}"/>
              </a:ext>
            </a:extLst>
          </p:cNvPr>
          <p:cNvSpPr>
            <a:spLocks noGrp="1"/>
          </p:cNvSpPr>
          <p:nvPr>
            <p:ph type="sldNum" sz="quarter" idx="22"/>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4038980645"/>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80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Résumé">
    <p:bg>
      <p:bgPr>
        <a:solidFill>
          <a:schemeClr val="accent1"/>
        </a:solidFill>
        <a:effectLst/>
      </p:bgPr>
    </p:bg>
    <p:spTree>
      <p:nvGrpSpPr>
        <p:cNvPr id="1" name=""/>
        <p:cNvGrpSpPr/>
        <p:nvPr/>
      </p:nvGrpSpPr>
      <p:grpSpPr>
        <a:xfrm>
          <a:off x="0" y="0"/>
          <a:ext cx="0" cy="0"/>
          <a:chOff x="0" y="0"/>
          <a:chExt cx="0" cy="0"/>
        </a:xfrm>
      </p:grpSpPr>
      <p:sp>
        <p:nvSpPr>
          <p:cNvPr id="14" name="Titre 1">
            <a:extLst>
              <a:ext uri="{FF2B5EF4-FFF2-40B4-BE49-F238E27FC236}">
                <a16:creationId xmlns:a16="http://schemas.microsoft.com/office/drawing/2014/main" id="{5D6FA74B-53F8-584F-85D3-47FB14D40E73}"/>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fr-FR" noProof="0"/>
              <a:t>Cliquez pour modifier</a:t>
            </a:r>
          </a:p>
        </p:txBody>
      </p:sp>
      <p:cxnSp>
        <p:nvCxnSpPr>
          <p:cNvPr id="15" name="Connecteur droit 14">
            <a:extLst>
              <a:ext uri="{FF2B5EF4-FFF2-40B4-BE49-F238E27FC236}">
                <a16:creationId xmlns:a16="http://schemas.microsoft.com/office/drawing/2014/main" id="{DC152369-C198-1E48-8F65-F6AC0534DFF6}"/>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3" name="Espace réservé au texte 2">
            <a:extLst>
              <a:ext uri="{FF2B5EF4-FFF2-40B4-BE49-F238E27FC236}">
                <a16:creationId xmlns:a16="http://schemas.microsoft.com/office/drawing/2014/main" id="{BC8921E4-02B0-3748-9844-933F710058FA}"/>
              </a:ext>
            </a:extLst>
          </p:cNvPr>
          <p:cNvSpPr>
            <a:spLocks noGrp="1"/>
          </p:cNvSpPr>
          <p:nvPr>
            <p:ph type="body" sz="quarter" idx="10"/>
          </p:nvPr>
        </p:nvSpPr>
        <p:spPr>
          <a:xfrm>
            <a:off x="1028700" y="2321923"/>
            <a:ext cx="4876800" cy="3825952"/>
          </a:xfrm>
          <a:prstGeom prst="rect">
            <a:avLst/>
          </a:prstGeom>
        </p:spPr>
        <p:txBody>
          <a:bodyPr rtlCol="0"/>
          <a:lstStyle>
            <a:lvl1pPr>
              <a:buNone/>
              <a:defRPr sz="1800"/>
            </a:lvl1pPr>
          </a:lstStyle>
          <a:p>
            <a:pPr lvl="0" rtl="0"/>
            <a:r>
              <a:rPr lang="fr-FR" noProof="0"/>
              <a:t>Cliquez pour modifier les styles du texte du masque</a:t>
            </a:r>
          </a:p>
        </p:txBody>
      </p:sp>
      <p:sp>
        <p:nvSpPr>
          <p:cNvPr id="16" name="Espace réservé au texte 2">
            <a:extLst>
              <a:ext uri="{FF2B5EF4-FFF2-40B4-BE49-F238E27FC236}">
                <a16:creationId xmlns:a16="http://schemas.microsoft.com/office/drawing/2014/main" id="{43048678-0BD6-C448-8690-BD61FC60950D}"/>
              </a:ext>
            </a:extLst>
          </p:cNvPr>
          <p:cNvSpPr>
            <a:spLocks noGrp="1"/>
          </p:cNvSpPr>
          <p:nvPr>
            <p:ph type="body" sz="quarter" idx="11"/>
          </p:nvPr>
        </p:nvSpPr>
        <p:spPr>
          <a:xfrm>
            <a:off x="6248400" y="2286000"/>
            <a:ext cx="4876800" cy="2746375"/>
          </a:xfrm>
          <a:prstGeom prst="rect">
            <a:avLst/>
          </a:prstGeom>
        </p:spPr>
        <p:txBody>
          <a:bodyPr rtlCol="0"/>
          <a:lstStyle>
            <a:lvl1pPr>
              <a:buNone/>
              <a:defRPr sz="1800"/>
            </a:lvl1pPr>
          </a:lstStyle>
          <a:p>
            <a:pPr lvl="0" rtl="0"/>
            <a:r>
              <a:rPr lang="fr-FR" noProof="0"/>
              <a:t>Cliquez pour modifier les styles du texte du masque</a:t>
            </a:r>
          </a:p>
        </p:txBody>
      </p:sp>
      <p:sp>
        <p:nvSpPr>
          <p:cNvPr id="2" name="Espace réservé de la date 1">
            <a:extLst>
              <a:ext uri="{FF2B5EF4-FFF2-40B4-BE49-F238E27FC236}">
                <a16:creationId xmlns:a16="http://schemas.microsoft.com/office/drawing/2014/main" id="{AAC8134C-ADB9-4E1C-97DD-12E5DE2C7753}"/>
              </a:ext>
            </a:extLst>
          </p:cNvPr>
          <p:cNvSpPr>
            <a:spLocks noGrp="1"/>
          </p:cNvSpPr>
          <p:nvPr>
            <p:ph type="dt" sz="half" idx="12"/>
          </p:nvPr>
        </p:nvSpPr>
        <p:spPr/>
        <p:txBody>
          <a:bodyPr rtlCol="0"/>
          <a:lstStyle/>
          <a:p>
            <a:pPr rtl="0"/>
            <a:r>
              <a:rPr lang="fr-FR" noProof="0"/>
              <a:t>3 septembre 20XX </a:t>
            </a:r>
          </a:p>
        </p:txBody>
      </p:sp>
      <p:sp>
        <p:nvSpPr>
          <p:cNvPr id="4" name="Espace réservé du pied de page 3">
            <a:extLst>
              <a:ext uri="{FF2B5EF4-FFF2-40B4-BE49-F238E27FC236}">
                <a16:creationId xmlns:a16="http://schemas.microsoft.com/office/drawing/2014/main" id="{67A0C24D-14BB-46C9-A4C2-DB15E4FB9B2B}"/>
              </a:ext>
            </a:extLst>
          </p:cNvPr>
          <p:cNvSpPr>
            <a:spLocks noGrp="1"/>
          </p:cNvSpPr>
          <p:nvPr>
            <p:ph type="ftr" sz="quarter" idx="13"/>
          </p:nvPr>
        </p:nvSpPr>
        <p:spPr/>
        <p:txBody>
          <a:bodyPr rtlCol="0"/>
          <a:lstStyle/>
          <a:p>
            <a:pPr rtl="0"/>
            <a:r>
              <a:rPr lang="fr-FR" noProof="0">
                <a:solidFill>
                  <a:schemeClr val="bg1"/>
                </a:solidFill>
              </a:rPr>
              <a:t>Rapport annuel</a:t>
            </a:r>
          </a:p>
        </p:txBody>
      </p:sp>
      <p:sp>
        <p:nvSpPr>
          <p:cNvPr id="5" name="Espace réservé du numéro de diapositive 4">
            <a:extLst>
              <a:ext uri="{FF2B5EF4-FFF2-40B4-BE49-F238E27FC236}">
                <a16:creationId xmlns:a16="http://schemas.microsoft.com/office/drawing/2014/main" id="{B033D085-5F13-41E2-9C46-08E3E2846CC8}"/>
              </a:ext>
            </a:extLst>
          </p:cNvPr>
          <p:cNvSpPr>
            <a:spLocks noGrp="1"/>
          </p:cNvSpPr>
          <p:nvPr>
            <p:ph type="sldNum" sz="quarter" idx="14"/>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2333889743"/>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erci ">
    <p:spTree>
      <p:nvGrpSpPr>
        <p:cNvPr id="1" name=""/>
        <p:cNvGrpSpPr/>
        <p:nvPr/>
      </p:nvGrpSpPr>
      <p:grpSpPr>
        <a:xfrm>
          <a:off x="0" y="0"/>
          <a:ext cx="0" cy="0"/>
          <a:chOff x="0" y="0"/>
          <a:chExt cx="0" cy="0"/>
        </a:xfrm>
      </p:grpSpPr>
      <p:sp>
        <p:nvSpPr>
          <p:cNvPr id="24" name="Titre 1">
            <a:extLst>
              <a:ext uri="{FF2B5EF4-FFF2-40B4-BE49-F238E27FC236}">
                <a16:creationId xmlns:a16="http://schemas.microsoft.com/office/drawing/2014/main" id="{B35C0DBA-B958-984A-8540-551D3604D6D8}"/>
              </a:ext>
            </a:extLst>
          </p:cNvPr>
          <p:cNvSpPr>
            <a:spLocks noGrp="1"/>
          </p:cNvSpPr>
          <p:nvPr>
            <p:ph type="title" hasCustomPrompt="1"/>
          </p:nvPr>
        </p:nvSpPr>
        <p:spPr>
          <a:xfrm>
            <a:off x="6257107" y="999068"/>
            <a:ext cx="4876800" cy="645284"/>
          </a:xfrm>
          <a:prstGeom prst="rect">
            <a:avLst/>
          </a:prstGeom>
        </p:spPr>
        <p:txBody>
          <a:bodyPr lIns="0" tIns="0" rIns="0" bIns="0" rtlCol="0" anchor="b"/>
          <a:lstStyle/>
          <a:p>
            <a:pPr rtl="0"/>
            <a:r>
              <a:rPr lang="fr-FR" noProof="0"/>
              <a:t>Cliquez pour modifier</a:t>
            </a:r>
          </a:p>
        </p:txBody>
      </p:sp>
      <p:sp>
        <p:nvSpPr>
          <p:cNvPr id="25" name="Espace réservé du contenu 2">
            <a:extLst>
              <a:ext uri="{FF2B5EF4-FFF2-40B4-BE49-F238E27FC236}">
                <a16:creationId xmlns:a16="http://schemas.microsoft.com/office/drawing/2014/main" id="{0C9ECF50-A899-D84A-8DA7-545D7B1945C4}"/>
              </a:ext>
            </a:extLst>
          </p:cNvPr>
          <p:cNvSpPr>
            <a:spLocks noGrp="1"/>
          </p:cNvSpPr>
          <p:nvPr>
            <p:ph sz="half" idx="1"/>
          </p:nvPr>
        </p:nvSpPr>
        <p:spPr>
          <a:xfrm>
            <a:off x="6257107" y="2286003"/>
            <a:ext cx="4876800" cy="2332729"/>
          </a:xfrm>
          <a:prstGeom prst="rect">
            <a:avLst/>
          </a:prstGeom>
        </p:spPr>
        <p:txBody>
          <a:bodyPr lIns="0" tIns="0" rIns="0" bIns="0" rtlCol="0"/>
          <a:lstStyle>
            <a:lvl1pPr marL="0" indent="0">
              <a:lnSpc>
                <a:spcPct val="100000"/>
              </a:lnSpc>
              <a:buNone/>
              <a:defRPr sz="1800"/>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fr-FR" noProof="0"/>
              <a:t>Cliquez pour modifier les styles du texte du masque</a:t>
            </a:r>
          </a:p>
        </p:txBody>
      </p:sp>
      <p:cxnSp>
        <p:nvCxnSpPr>
          <p:cNvPr id="11" name="Connecteur droit 10">
            <a:extLst>
              <a:ext uri="{FF2B5EF4-FFF2-40B4-BE49-F238E27FC236}">
                <a16:creationId xmlns:a16="http://schemas.microsoft.com/office/drawing/2014/main" id="{0C23E260-2F88-C54F-893E-80966D14934A}"/>
              </a:ext>
            </a:extLst>
          </p:cNvPr>
          <p:cNvCxnSpPr>
            <a:cxnSpLocks/>
          </p:cNvCxnSpPr>
          <p:nvPr userDrawn="1"/>
        </p:nvCxnSpPr>
        <p:spPr>
          <a:xfrm>
            <a:off x="6261560" y="1869925"/>
            <a:ext cx="4872347" cy="0"/>
          </a:xfrm>
          <a:prstGeom prst="line">
            <a:avLst/>
          </a:prstGeom>
          <a:ln w="76200"/>
        </p:spPr>
        <p:style>
          <a:lnRef idx="1">
            <a:schemeClr val="dk1"/>
          </a:lnRef>
          <a:fillRef idx="0">
            <a:schemeClr val="dk1"/>
          </a:fillRef>
          <a:effectRef idx="0">
            <a:schemeClr val="dk1"/>
          </a:effectRef>
          <a:fontRef idx="minor">
            <a:schemeClr val="tx1"/>
          </a:fontRef>
        </p:style>
      </p:cxnSp>
      <p:sp>
        <p:nvSpPr>
          <p:cNvPr id="4" name="Espace réservé d’image 3">
            <a:extLst>
              <a:ext uri="{FF2B5EF4-FFF2-40B4-BE49-F238E27FC236}">
                <a16:creationId xmlns:a16="http://schemas.microsoft.com/office/drawing/2014/main" id="{141785DC-164D-344A-8D61-85C59CABECCD}"/>
              </a:ext>
            </a:extLst>
          </p:cNvPr>
          <p:cNvSpPr>
            <a:spLocks noGrp="1"/>
          </p:cNvSpPr>
          <p:nvPr>
            <p:ph type="pic" sz="quarter" idx="10"/>
          </p:nvPr>
        </p:nvSpPr>
        <p:spPr>
          <a:xfrm>
            <a:off x="0" y="990600"/>
            <a:ext cx="4837176" cy="4837176"/>
          </a:xfrm>
          <a:prstGeom prst="rect">
            <a:avLst/>
          </a:prstGeom>
        </p:spPr>
        <p:txBody>
          <a:bodyPr rtlCol="0"/>
          <a:lstStyle/>
          <a:p>
            <a:pPr rtl="0"/>
            <a:r>
              <a:rPr lang="fr-FR" noProof="0"/>
              <a:t>Cliquez sur l'icône pour ajouter une image</a:t>
            </a:r>
          </a:p>
        </p:txBody>
      </p:sp>
      <p:sp>
        <p:nvSpPr>
          <p:cNvPr id="9" name="Espace réservé du contenu 13">
            <a:extLst>
              <a:ext uri="{FF2B5EF4-FFF2-40B4-BE49-F238E27FC236}">
                <a16:creationId xmlns:a16="http://schemas.microsoft.com/office/drawing/2014/main" id="{8B57D363-927D-CE43-AD8A-2F5E6CC59E9F}"/>
              </a:ext>
            </a:extLst>
          </p:cNvPr>
          <p:cNvSpPr>
            <a:spLocks noGrp="1"/>
          </p:cNvSpPr>
          <p:nvPr>
            <p:ph sz="quarter" idx="12"/>
          </p:nvPr>
        </p:nvSpPr>
        <p:spPr>
          <a:xfrm>
            <a:off x="6257107" y="4659581"/>
            <a:ext cx="4876800" cy="543031"/>
          </a:xfrm>
          <a:prstGeom prst="rect">
            <a:avLst/>
          </a:prstGeom>
        </p:spPr>
        <p:txBody>
          <a:bodyPr lIns="0" tIns="0" rIns="0" bIns="0" rtlCol="0" anchor="t"/>
          <a:lstStyle>
            <a:lvl1pPr marL="0" indent="0">
              <a:buFontTx/>
              <a:buNone/>
              <a:defRPr sz="1600"/>
            </a:lvl1pPr>
            <a:lvl2pPr marL="457200" indent="0">
              <a:buFontTx/>
              <a:buNone/>
              <a:defRPr sz="1200"/>
            </a:lvl2pPr>
            <a:lvl3pPr marL="914400" indent="0">
              <a:buFontTx/>
              <a:buNone/>
              <a:defRPr sz="1200"/>
            </a:lvl3pPr>
            <a:lvl4pPr marL="1371600" indent="0">
              <a:buFontTx/>
              <a:buNone/>
              <a:defRPr sz="1200"/>
            </a:lvl4pPr>
            <a:lvl5pPr marL="1828800" indent="0">
              <a:buFontTx/>
              <a:buNone/>
              <a:defRPr sz="1200"/>
            </a:lvl5pPr>
          </a:lstStyle>
          <a:p>
            <a:pPr lvl="0" rtl="0"/>
            <a:r>
              <a:rPr lang="fr-FR" noProof="0"/>
              <a:t>Cliquez pour modifier les styles du texte du masque</a:t>
            </a:r>
          </a:p>
        </p:txBody>
      </p:sp>
      <p:sp>
        <p:nvSpPr>
          <p:cNvPr id="6" name="Espace réservé de la date 5">
            <a:extLst>
              <a:ext uri="{FF2B5EF4-FFF2-40B4-BE49-F238E27FC236}">
                <a16:creationId xmlns:a16="http://schemas.microsoft.com/office/drawing/2014/main" id="{DB2FDBC3-20E9-45B6-850D-2F34EA22D1B8}"/>
              </a:ext>
            </a:extLst>
          </p:cNvPr>
          <p:cNvSpPr>
            <a:spLocks noGrp="1"/>
          </p:cNvSpPr>
          <p:nvPr>
            <p:ph type="dt" sz="half" idx="13"/>
          </p:nvPr>
        </p:nvSpPr>
        <p:spPr/>
        <p:txBody>
          <a:bodyPr rtlCol="0"/>
          <a:lstStyle/>
          <a:p>
            <a:pPr rtl="0"/>
            <a:r>
              <a:rPr lang="fr-FR" noProof="0"/>
              <a:t>3 septembre 20XX </a:t>
            </a:r>
          </a:p>
        </p:txBody>
      </p:sp>
      <p:sp>
        <p:nvSpPr>
          <p:cNvPr id="7" name="Espace réservé du pied de page 6">
            <a:extLst>
              <a:ext uri="{FF2B5EF4-FFF2-40B4-BE49-F238E27FC236}">
                <a16:creationId xmlns:a16="http://schemas.microsoft.com/office/drawing/2014/main" id="{BC17A152-7FD0-42FA-9937-8667D4B75152}"/>
              </a:ext>
            </a:extLst>
          </p:cNvPr>
          <p:cNvSpPr>
            <a:spLocks noGrp="1"/>
          </p:cNvSpPr>
          <p:nvPr>
            <p:ph type="ftr" sz="quarter" idx="14"/>
          </p:nvPr>
        </p:nvSpPr>
        <p:spPr/>
        <p:txBody>
          <a:bodyPr rtlCol="0"/>
          <a:lstStyle/>
          <a:p>
            <a:pPr rtl="0"/>
            <a:r>
              <a:rPr lang="fr-FR" noProof="0">
                <a:solidFill>
                  <a:schemeClr val="bg1"/>
                </a:solidFill>
              </a:rPr>
              <a:t>Rapport annuel</a:t>
            </a:r>
          </a:p>
        </p:txBody>
      </p:sp>
      <p:sp>
        <p:nvSpPr>
          <p:cNvPr id="8" name="Espace réservé du numéro de diapositive 7">
            <a:extLst>
              <a:ext uri="{FF2B5EF4-FFF2-40B4-BE49-F238E27FC236}">
                <a16:creationId xmlns:a16="http://schemas.microsoft.com/office/drawing/2014/main" id="{B687AABD-BCAB-4325-8510-954CAAD92A9D}"/>
              </a:ext>
            </a:extLst>
          </p:cNvPr>
          <p:cNvSpPr>
            <a:spLocks noGrp="1"/>
          </p:cNvSpPr>
          <p:nvPr>
            <p:ph type="sldNum" sz="quarter" idx="15"/>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1218541589"/>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rdre du jour">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E7687ADE-BAA9-634F-96B8-ACF4EE9BDFC7}"/>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rtlCol="0" anchor="t" anchorCtr="0" upright="1">
            <a:noAutofit/>
          </a:bodyPr>
          <a:lstStyle/>
          <a:p>
            <a:pPr rtl="0"/>
            <a:endParaRPr lang="fr-FR" noProof="0"/>
          </a:p>
        </p:txBody>
      </p:sp>
      <p:sp>
        <p:nvSpPr>
          <p:cNvPr id="3" name="Espace réservé au texte 2">
            <a:extLst>
              <a:ext uri="{FF2B5EF4-FFF2-40B4-BE49-F238E27FC236}">
                <a16:creationId xmlns:a16="http://schemas.microsoft.com/office/drawing/2014/main" id="{8BFC26CF-26CC-354C-BB60-AD3E01D575ED}"/>
              </a:ext>
            </a:extLst>
          </p:cNvPr>
          <p:cNvSpPr>
            <a:spLocks noGrp="1"/>
          </p:cNvSpPr>
          <p:nvPr>
            <p:ph type="body" sz="quarter" idx="10"/>
          </p:nvPr>
        </p:nvSpPr>
        <p:spPr>
          <a:xfrm>
            <a:off x="1028700" y="2286000"/>
            <a:ext cx="7810499" cy="2904530"/>
          </a:xfrm>
          <a:prstGeom prst="rect">
            <a:avLst/>
          </a:prstGeom>
        </p:spPr>
        <p:txBody>
          <a:bodyPr lIns="0" tIns="0" rIns="0" bIns="0" rtlCol="0"/>
          <a:lstStyle>
            <a:lvl1pPr marL="0" indent="0">
              <a:lnSpc>
                <a:spcPct val="100000"/>
              </a:lnSpc>
              <a:buNone/>
              <a:defRPr sz="2800"/>
            </a:lvl1pPr>
            <a:lvl2pPr marL="457200" indent="0">
              <a:buNone/>
              <a:defRPr/>
            </a:lvl2pPr>
            <a:lvl3pPr marL="914400" indent="0">
              <a:buNone/>
              <a:defRPr/>
            </a:lvl3pPr>
            <a:lvl4pPr marL="1371600" indent="0">
              <a:buNone/>
              <a:defRPr/>
            </a:lvl4pPr>
            <a:lvl5pPr marL="1828800" indent="0">
              <a:buNone/>
              <a:defRPr/>
            </a:lvl5pPr>
          </a:lstStyle>
          <a:p>
            <a:pPr lvl="0" rtl="0"/>
            <a:r>
              <a:rPr lang="fr-FR" noProof="0"/>
              <a:t>Cliquez pour modifier les styles du texte du masque</a:t>
            </a:r>
          </a:p>
        </p:txBody>
      </p:sp>
      <p:cxnSp>
        <p:nvCxnSpPr>
          <p:cNvPr id="11" name="Connecteur droit 10">
            <a:extLst>
              <a:ext uri="{FF2B5EF4-FFF2-40B4-BE49-F238E27FC236}">
                <a16:creationId xmlns:a16="http://schemas.microsoft.com/office/drawing/2014/main" id="{BBEC4E73-6A9F-2F46-89D1-559CE56C12BE}"/>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17" name="Titre 1">
            <a:extLst>
              <a:ext uri="{FF2B5EF4-FFF2-40B4-BE49-F238E27FC236}">
                <a16:creationId xmlns:a16="http://schemas.microsoft.com/office/drawing/2014/main" id="{88BFD865-74BB-5B40-8DA8-7D7B921A75F5}"/>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fr-FR" noProof="0"/>
              <a:t>Cliquez pour modifier</a:t>
            </a:r>
          </a:p>
        </p:txBody>
      </p:sp>
      <p:sp>
        <p:nvSpPr>
          <p:cNvPr id="9" name="Espace réservé de la date 8">
            <a:extLst>
              <a:ext uri="{FF2B5EF4-FFF2-40B4-BE49-F238E27FC236}">
                <a16:creationId xmlns:a16="http://schemas.microsoft.com/office/drawing/2014/main" id="{5A4B708A-874B-4F75-A235-6908EB43FA85}"/>
              </a:ext>
            </a:extLst>
          </p:cNvPr>
          <p:cNvSpPr>
            <a:spLocks noGrp="1"/>
          </p:cNvSpPr>
          <p:nvPr>
            <p:ph type="dt" sz="half" idx="11"/>
          </p:nvPr>
        </p:nvSpPr>
        <p:spPr/>
        <p:txBody>
          <a:bodyPr rtlCol="0"/>
          <a:lstStyle/>
          <a:p>
            <a:pPr rtl="0"/>
            <a:r>
              <a:rPr lang="fr-FR" noProof="0"/>
              <a:t>3 septembre 20XX </a:t>
            </a:r>
          </a:p>
        </p:txBody>
      </p:sp>
      <p:sp>
        <p:nvSpPr>
          <p:cNvPr id="13" name="Espace réservé du pied de page 12">
            <a:extLst>
              <a:ext uri="{FF2B5EF4-FFF2-40B4-BE49-F238E27FC236}">
                <a16:creationId xmlns:a16="http://schemas.microsoft.com/office/drawing/2014/main" id="{71D589B3-67A1-4B39-9EEF-2FB7AB10ECED}"/>
              </a:ext>
            </a:extLst>
          </p:cNvPr>
          <p:cNvSpPr>
            <a:spLocks noGrp="1"/>
          </p:cNvSpPr>
          <p:nvPr>
            <p:ph type="ftr" sz="quarter" idx="12"/>
          </p:nvPr>
        </p:nvSpPr>
        <p:spPr/>
        <p:txBody>
          <a:bodyPr rtlCol="0"/>
          <a:lstStyle/>
          <a:p>
            <a:pPr rtl="0"/>
            <a:r>
              <a:rPr lang="fr-FR" noProof="0">
                <a:solidFill>
                  <a:schemeClr val="bg1"/>
                </a:solidFill>
              </a:rPr>
              <a:t>Rapport annuel</a:t>
            </a:r>
          </a:p>
        </p:txBody>
      </p:sp>
      <p:sp>
        <p:nvSpPr>
          <p:cNvPr id="14" name="Espace réservé du numéro de diapositive 13">
            <a:extLst>
              <a:ext uri="{FF2B5EF4-FFF2-40B4-BE49-F238E27FC236}">
                <a16:creationId xmlns:a16="http://schemas.microsoft.com/office/drawing/2014/main" id="{F5D91E6B-55B5-4092-AD3B-F7E1FD004599}"/>
              </a:ext>
            </a:extLst>
          </p:cNvPr>
          <p:cNvSpPr>
            <a:spLocks noGrp="1"/>
          </p:cNvSpPr>
          <p:nvPr>
            <p:ph type="sldNum" sz="quarter" idx="13"/>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711631227"/>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
    <p:spTree>
      <p:nvGrpSpPr>
        <p:cNvPr id="1" name=""/>
        <p:cNvGrpSpPr/>
        <p:nvPr/>
      </p:nvGrpSpPr>
      <p:grpSpPr>
        <a:xfrm>
          <a:off x="0" y="0"/>
          <a:ext cx="0" cy="0"/>
          <a:chOff x="0" y="0"/>
          <a:chExt cx="0" cy="0"/>
        </a:xfrm>
      </p:grpSpPr>
      <p:sp>
        <p:nvSpPr>
          <p:cNvPr id="24" name="Titre 1">
            <a:extLst>
              <a:ext uri="{FF2B5EF4-FFF2-40B4-BE49-F238E27FC236}">
                <a16:creationId xmlns:a16="http://schemas.microsoft.com/office/drawing/2014/main" id="{B35C0DBA-B958-984A-8540-551D3604D6D8}"/>
              </a:ext>
            </a:extLst>
          </p:cNvPr>
          <p:cNvSpPr>
            <a:spLocks noGrp="1"/>
          </p:cNvSpPr>
          <p:nvPr>
            <p:ph type="title" hasCustomPrompt="1"/>
          </p:nvPr>
        </p:nvSpPr>
        <p:spPr>
          <a:xfrm>
            <a:off x="1028700" y="999068"/>
            <a:ext cx="4876800" cy="645284"/>
          </a:xfrm>
          <a:prstGeom prst="rect">
            <a:avLst/>
          </a:prstGeom>
        </p:spPr>
        <p:txBody>
          <a:bodyPr lIns="0" tIns="0" rIns="0" bIns="0" rtlCol="0" anchor="b"/>
          <a:lstStyle/>
          <a:p>
            <a:pPr rtl="0"/>
            <a:r>
              <a:rPr lang="fr-FR" noProof="0"/>
              <a:t>Cliquez pour modifier</a:t>
            </a:r>
          </a:p>
        </p:txBody>
      </p:sp>
      <p:sp>
        <p:nvSpPr>
          <p:cNvPr id="25" name="Espace réservé du contenu 2">
            <a:extLst>
              <a:ext uri="{FF2B5EF4-FFF2-40B4-BE49-F238E27FC236}">
                <a16:creationId xmlns:a16="http://schemas.microsoft.com/office/drawing/2014/main" id="{0C9ECF50-A899-D84A-8DA7-545D7B1945C4}"/>
              </a:ext>
            </a:extLst>
          </p:cNvPr>
          <p:cNvSpPr>
            <a:spLocks noGrp="1"/>
          </p:cNvSpPr>
          <p:nvPr>
            <p:ph sz="half" idx="1"/>
          </p:nvPr>
        </p:nvSpPr>
        <p:spPr>
          <a:xfrm>
            <a:off x="1028700" y="2286003"/>
            <a:ext cx="4876800" cy="3568696"/>
          </a:xfrm>
          <a:prstGeom prst="rect">
            <a:avLst/>
          </a:prstGeom>
        </p:spPr>
        <p:txBody>
          <a:bodyPr lIns="0" tIns="0" rIns="0" bIns="0" rtlCol="0"/>
          <a:lstStyle>
            <a:lvl1pPr marL="0" indent="0">
              <a:lnSpc>
                <a:spcPct val="100000"/>
              </a:lnSpc>
              <a:buNone/>
              <a:defRPr sz="1800"/>
            </a:lvl1pPr>
            <a:lvl2pPr marL="457200" indent="0">
              <a:buNone/>
              <a:defRPr sz="2000"/>
            </a:lvl2pPr>
            <a:lvl3pPr marL="914400" indent="0">
              <a:buNone/>
              <a:defRPr sz="2000"/>
            </a:lvl3pPr>
            <a:lvl4pPr marL="1371600" indent="0">
              <a:buNone/>
              <a:defRPr sz="2000"/>
            </a:lvl4pPr>
            <a:lvl5pPr marL="1828800" indent="0">
              <a:buNone/>
              <a:defRPr sz="2000"/>
            </a:lvl5pPr>
          </a:lstStyle>
          <a:p>
            <a:pPr lvl="0" rtl="0"/>
            <a:r>
              <a:rPr lang="fr-FR" noProof="0"/>
              <a:t>Cliquez pour modifier les styles du texte du masque</a:t>
            </a:r>
          </a:p>
        </p:txBody>
      </p:sp>
      <p:cxnSp>
        <p:nvCxnSpPr>
          <p:cNvPr id="11" name="Connecteur droit 10">
            <a:extLst>
              <a:ext uri="{FF2B5EF4-FFF2-40B4-BE49-F238E27FC236}">
                <a16:creationId xmlns:a16="http://schemas.microsoft.com/office/drawing/2014/main" id="{0C23E260-2F88-C54F-893E-80966D14934A}"/>
              </a:ext>
            </a:extLst>
          </p:cNvPr>
          <p:cNvCxnSpPr>
            <a:cxnSpLocks/>
          </p:cNvCxnSpPr>
          <p:nvPr userDrawn="1"/>
        </p:nvCxnSpPr>
        <p:spPr>
          <a:xfrm>
            <a:off x="1033153" y="1869925"/>
            <a:ext cx="4872347" cy="0"/>
          </a:xfrm>
          <a:prstGeom prst="line">
            <a:avLst/>
          </a:prstGeom>
          <a:ln w="76200"/>
        </p:spPr>
        <p:style>
          <a:lnRef idx="1">
            <a:schemeClr val="dk1"/>
          </a:lnRef>
          <a:fillRef idx="0">
            <a:schemeClr val="dk1"/>
          </a:fillRef>
          <a:effectRef idx="0">
            <a:schemeClr val="dk1"/>
          </a:effectRef>
          <a:fontRef idx="minor">
            <a:schemeClr val="tx1"/>
          </a:fontRef>
        </p:style>
      </p:cxnSp>
      <p:sp>
        <p:nvSpPr>
          <p:cNvPr id="4" name="Espace réservé d’image 3">
            <a:extLst>
              <a:ext uri="{FF2B5EF4-FFF2-40B4-BE49-F238E27FC236}">
                <a16:creationId xmlns:a16="http://schemas.microsoft.com/office/drawing/2014/main" id="{141785DC-164D-344A-8D61-85C59CABECCD}"/>
              </a:ext>
            </a:extLst>
          </p:cNvPr>
          <p:cNvSpPr>
            <a:spLocks noGrp="1"/>
          </p:cNvSpPr>
          <p:nvPr>
            <p:ph type="pic" sz="quarter" idx="10"/>
          </p:nvPr>
        </p:nvSpPr>
        <p:spPr>
          <a:xfrm>
            <a:off x="7354824" y="990600"/>
            <a:ext cx="4837176" cy="4837176"/>
          </a:xfrm>
          <a:prstGeom prst="rect">
            <a:avLst/>
          </a:prstGeom>
        </p:spPr>
        <p:txBody>
          <a:bodyPr rtlCol="0"/>
          <a:lstStyle/>
          <a:p>
            <a:pPr rtl="0"/>
            <a:r>
              <a:rPr lang="fr-FR" noProof="0"/>
              <a:t>Cliquez sur l'icône pour ajouter une image</a:t>
            </a:r>
          </a:p>
        </p:txBody>
      </p:sp>
      <p:sp>
        <p:nvSpPr>
          <p:cNvPr id="6" name="Espace réservé de la date 5">
            <a:extLst>
              <a:ext uri="{FF2B5EF4-FFF2-40B4-BE49-F238E27FC236}">
                <a16:creationId xmlns:a16="http://schemas.microsoft.com/office/drawing/2014/main" id="{AAE1D3B9-B2D1-4927-BE44-8408FBD84C06}"/>
              </a:ext>
            </a:extLst>
          </p:cNvPr>
          <p:cNvSpPr>
            <a:spLocks noGrp="1"/>
          </p:cNvSpPr>
          <p:nvPr>
            <p:ph type="dt" sz="half" idx="11"/>
          </p:nvPr>
        </p:nvSpPr>
        <p:spPr/>
        <p:txBody>
          <a:bodyPr rtlCol="0"/>
          <a:lstStyle/>
          <a:p>
            <a:pPr rtl="0"/>
            <a:r>
              <a:rPr lang="fr-FR" noProof="0"/>
              <a:t>3 septembre 20XX </a:t>
            </a:r>
          </a:p>
        </p:txBody>
      </p:sp>
      <p:sp>
        <p:nvSpPr>
          <p:cNvPr id="7" name="Espace réservé du pied de page 6">
            <a:extLst>
              <a:ext uri="{FF2B5EF4-FFF2-40B4-BE49-F238E27FC236}">
                <a16:creationId xmlns:a16="http://schemas.microsoft.com/office/drawing/2014/main" id="{67447116-BCE7-456E-88B8-96ADC76E5FC5}"/>
              </a:ext>
            </a:extLst>
          </p:cNvPr>
          <p:cNvSpPr>
            <a:spLocks noGrp="1"/>
          </p:cNvSpPr>
          <p:nvPr>
            <p:ph type="ftr" sz="quarter" idx="12"/>
          </p:nvPr>
        </p:nvSpPr>
        <p:spPr/>
        <p:txBody>
          <a:bodyPr rtlCol="0"/>
          <a:lstStyle/>
          <a:p>
            <a:pPr rtl="0"/>
            <a:r>
              <a:rPr lang="fr-FR" noProof="0">
                <a:solidFill>
                  <a:schemeClr val="bg1"/>
                </a:solidFill>
              </a:rPr>
              <a:t>Rapport annuel</a:t>
            </a:r>
          </a:p>
        </p:txBody>
      </p:sp>
      <p:sp>
        <p:nvSpPr>
          <p:cNvPr id="8" name="Espace réservé du numéro de diapositive 7">
            <a:extLst>
              <a:ext uri="{FF2B5EF4-FFF2-40B4-BE49-F238E27FC236}">
                <a16:creationId xmlns:a16="http://schemas.microsoft.com/office/drawing/2014/main" id="{D03B6347-A35F-4216-9988-7393E598E123}"/>
              </a:ext>
            </a:extLst>
          </p:cNvPr>
          <p:cNvSpPr>
            <a:spLocks noGrp="1"/>
          </p:cNvSpPr>
          <p:nvPr>
            <p:ph type="sldNum" sz="quarter" idx="13"/>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2426016581"/>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aut de section">
    <p:spTree>
      <p:nvGrpSpPr>
        <p:cNvPr id="1" name=""/>
        <p:cNvGrpSpPr/>
        <p:nvPr/>
      </p:nvGrpSpPr>
      <p:grpSpPr>
        <a:xfrm>
          <a:off x="0" y="0"/>
          <a:ext cx="0" cy="0"/>
          <a:chOff x="0" y="0"/>
          <a:chExt cx="0" cy="0"/>
        </a:xfrm>
      </p:grpSpPr>
      <p:sp>
        <p:nvSpPr>
          <p:cNvPr id="3" name="Espace réservé d’image 2">
            <a:extLst>
              <a:ext uri="{FF2B5EF4-FFF2-40B4-BE49-F238E27FC236}">
                <a16:creationId xmlns:a16="http://schemas.microsoft.com/office/drawing/2014/main" id="{6FD808B2-C5CA-FE45-B556-461D856BF7A0}"/>
              </a:ext>
            </a:extLst>
          </p:cNvPr>
          <p:cNvSpPr>
            <a:spLocks noGrp="1"/>
          </p:cNvSpPr>
          <p:nvPr>
            <p:ph type="pic" sz="quarter" idx="10"/>
          </p:nvPr>
        </p:nvSpPr>
        <p:spPr>
          <a:xfrm>
            <a:off x="0" y="0"/>
            <a:ext cx="12192000" cy="6858000"/>
          </a:xfrm>
          <a:prstGeom prst="rect">
            <a:avLst/>
          </a:prstGeom>
        </p:spPr>
        <p:txBody>
          <a:bodyPr rtlCol="0"/>
          <a:lstStyle/>
          <a:p>
            <a:pPr rtl="0"/>
            <a:r>
              <a:rPr lang="fr-FR" noProof="0"/>
              <a:t>Cliquez sur l'icône pour ajouter une image</a:t>
            </a:r>
          </a:p>
        </p:txBody>
      </p:sp>
      <p:cxnSp>
        <p:nvCxnSpPr>
          <p:cNvPr id="11" name="Connecteur droit 10">
            <a:extLst>
              <a:ext uri="{FF2B5EF4-FFF2-40B4-BE49-F238E27FC236}">
                <a16:creationId xmlns:a16="http://schemas.microsoft.com/office/drawing/2014/main" id="{4425CA9F-967F-1545-8E32-09F4DB0F04F6}"/>
              </a:ext>
            </a:extLst>
          </p:cNvPr>
          <p:cNvCxnSpPr>
            <a:cxnSpLocks/>
          </p:cNvCxnSpPr>
          <p:nvPr userDrawn="1"/>
        </p:nvCxnSpPr>
        <p:spPr>
          <a:xfrm flipV="1">
            <a:off x="1044475" y="1862667"/>
            <a:ext cx="10103049" cy="8670"/>
          </a:xfrm>
          <a:prstGeom prst="line">
            <a:avLst/>
          </a:prstGeom>
          <a:ln w="76200"/>
        </p:spPr>
        <p:style>
          <a:lnRef idx="1">
            <a:schemeClr val="dk1"/>
          </a:lnRef>
          <a:fillRef idx="0">
            <a:schemeClr val="dk1"/>
          </a:fillRef>
          <a:effectRef idx="0">
            <a:schemeClr val="dk1"/>
          </a:effectRef>
          <a:fontRef idx="minor">
            <a:schemeClr val="tx1"/>
          </a:fontRef>
        </p:style>
      </p:cxnSp>
      <p:sp>
        <p:nvSpPr>
          <p:cNvPr id="15" name="Titre 1">
            <a:extLst>
              <a:ext uri="{FF2B5EF4-FFF2-40B4-BE49-F238E27FC236}">
                <a16:creationId xmlns:a16="http://schemas.microsoft.com/office/drawing/2014/main" id="{69DD4EBD-237B-7245-A9C2-A37674E23EEF}"/>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fr-FR" noProof="0"/>
              <a:t>Cliquez pour modifier</a:t>
            </a:r>
          </a:p>
        </p:txBody>
      </p:sp>
    </p:spTree>
    <p:extLst>
      <p:ext uri="{BB962C8B-B14F-4D97-AF65-F5344CB8AC3E}">
        <p14:creationId xmlns:p14="http://schemas.microsoft.com/office/powerpoint/2010/main" val="2681577982"/>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Graphique">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BBA6D65B-10A2-D743-9FFA-D14B8696F310}"/>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rtlCol="0" anchor="t" anchorCtr="0" upright="1">
            <a:noAutofit/>
          </a:bodyPr>
          <a:lstStyle/>
          <a:p>
            <a:pPr rtl="0"/>
            <a:endParaRPr lang="fr-FR" noProof="0"/>
          </a:p>
        </p:txBody>
      </p:sp>
      <p:sp>
        <p:nvSpPr>
          <p:cNvPr id="10" name="Espace réservé du graphique 3">
            <a:extLst>
              <a:ext uri="{FF2B5EF4-FFF2-40B4-BE49-F238E27FC236}">
                <a16:creationId xmlns:a16="http://schemas.microsoft.com/office/drawing/2014/main" id="{FCB9F5CF-0F1D-284B-B997-AC308FED47B9}"/>
              </a:ext>
            </a:extLst>
          </p:cNvPr>
          <p:cNvSpPr>
            <a:spLocks noGrp="1"/>
          </p:cNvSpPr>
          <p:nvPr>
            <p:ph type="chart" sz="quarter" idx="11" hasCustomPrompt="1"/>
          </p:nvPr>
        </p:nvSpPr>
        <p:spPr>
          <a:xfrm>
            <a:off x="951345" y="2286000"/>
            <a:ext cx="9145155" cy="3164926"/>
          </a:xfrm>
          <a:prstGeom prst="rect">
            <a:avLst/>
          </a:prstGeom>
        </p:spPr>
        <p:txBody>
          <a:bodyPr rtlCol="0"/>
          <a:lstStyle/>
          <a:p>
            <a:pPr rtl="0"/>
            <a:r>
              <a:rPr lang="fr-FR" noProof="0"/>
              <a:t>Cliquez sur l’icône pour ajouter un graphique</a:t>
            </a:r>
          </a:p>
        </p:txBody>
      </p:sp>
      <p:sp>
        <p:nvSpPr>
          <p:cNvPr id="11" name="Titre 1">
            <a:extLst>
              <a:ext uri="{FF2B5EF4-FFF2-40B4-BE49-F238E27FC236}">
                <a16:creationId xmlns:a16="http://schemas.microsoft.com/office/drawing/2014/main" id="{A5652B48-7CDD-5645-B29B-54727CA5FFDF}"/>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fr-FR" noProof="0"/>
              <a:t>Cliquez pour modifier</a:t>
            </a:r>
          </a:p>
        </p:txBody>
      </p:sp>
      <p:cxnSp>
        <p:nvCxnSpPr>
          <p:cNvPr id="12" name="Connecteur droit 11">
            <a:extLst>
              <a:ext uri="{FF2B5EF4-FFF2-40B4-BE49-F238E27FC236}">
                <a16:creationId xmlns:a16="http://schemas.microsoft.com/office/drawing/2014/main" id="{0C0F4C76-2690-7448-8D03-9692C2BB1016}"/>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Espace réservé de la date 4">
            <a:extLst>
              <a:ext uri="{FF2B5EF4-FFF2-40B4-BE49-F238E27FC236}">
                <a16:creationId xmlns:a16="http://schemas.microsoft.com/office/drawing/2014/main" id="{BA1C09B5-CD25-4B65-9120-D8EBD79ABC86}"/>
              </a:ext>
            </a:extLst>
          </p:cNvPr>
          <p:cNvSpPr>
            <a:spLocks noGrp="1"/>
          </p:cNvSpPr>
          <p:nvPr>
            <p:ph type="dt" sz="half" idx="12"/>
          </p:nvPr>
        </p:nvSpPr>
        <p:spPr/>
        <p:txBody>
          <a:bodyPr rtlCol="0"/>
          <a:lstStyle/>
          <a:p>
            <a:pPr rtl="0"/>
            <a:r>
              <a:rPr lang="fr-FR" noProof="0"/>
              <a:t>3 septembre 20XX </a:t>
            </a:r>
          </a:p>
        </p:txBody>
      </p:sp>
      <p:sp>
        <p:nvSpPr>
          <p:cNvPr id="6" name="Espace réservé du pied de page 5">
            <a:extLst>
              <a:ext uri="{FF2B5EF4-FFF2-40B4-BE49-F238E27FC236}">
                <a16:creationId xmlns:a16="http://schemas.microsoft.com/office/drawing/2014/main" id="{EC6281DE-BBF4-4AA1-B110-DC418232A013}"/>
              </a:ext>
            </a:extLst>
          </p:cNvPr>
          <p:cNvSpPr>
            <a:spLocks noGrp="1"/>
          </p:cNvSpPr>
          <p:nvPr>
            <p:ph type="ftr" sz="quarter" idx="13"/>
          </p:nvPr>
        </p:nvSpPr>
        <p:spPr/>
        <p:txBody>
          <a:bodyPr rtlCol="0"/>
          <a:lstStyle/>
          <a:p>
            <a:pPr rtl="0"/>
            <a:r>
              <a:rPr lang="fr-FR" noProof="0">
                <a:solidFill>
                  <a:schemeClr val="bg1"/>
                </a:solidFill>
              </a:rPr>
              <a:t>Rapport annuel</a:t>
            </a:r>
          </a:p>
        </p:txBody>
      </p:sp>
      <p:sp>
        <p:nvSpPr>
          <p:cNvPr id="7" name="Espace réservé du numéro de diapositive 6">
            <a:extLst>
              <a:ext uri="{FF2B5EF4-FFF2-40B4-BE49-F238E27FC236}">
                <a16:creationId xmlns:a16="http://schemas.microsoft.com/office/drawing/2014/main" id="{7839333A-6926-414D-9C9D-B62395A38A86}"/>
              </a:ext>
            </a:extLst>
          </p:cNvPr>
          <p:cNvSpPr>
            <a:spLocks noGrp="1"/>
          </p:cNvSpPr>
          <p:nvPr>
            <p:ph type="sldNum" sz="quarter" idx="14"/>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2653965856"/>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guide id="6" pos="63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au">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1855E5B9-5A63-2D46-8653-3FD1F538F58A}"/>
              </a:ext>
              <a:ext uri="{C183D7F6-B498-43B3-948B-1728B52AA6E4}">
                <adec:decorative xmlns:adec="http://schemas.microsoft.com/office/drawing/2017/decorative" val="1"/>
              </a:ext>
            </a:extLst>
          </p:cNvPr>
          <p:cNvSpPr>
            <a:spLocks/>
          </p:cNvSpPr>
          <p:nvPr userDrawn="1"/>
        </p:nvSpPr>
        <p:spPr bwMode="auto">
          <a:xfrm>
            <a:off x="0" y="4453"/>
            <a:ext cx="11158847" cy="5824847"/>
          </a:xfrm>
          <a:prstGeom prst="rect">
            <a:avLst/>
          </a:prstGeom>
          <a:solidFill>
            <a:schemeClr val="accent2"/>
          </a:solidFill>
          <a:ln>
            <a:noFill/>
          </a:ln>
        </p:spPr>
        <p:txBody>
          <a:bodyPr rot="0" vert="horz" wrap="square" lIns="91440" tIns="45720" rIns="91440" bIns="45720" rtlCol="0" anchor="t" anchorCtr="0" upright="1">
            <a:noAutofit/>
          </a:bodyPr>
          <a:lstStyle/>
          <a:p>
            <a:pPr rtl="0"/>
            <a:endParaRPr lang="fr-FR" noProof="0"/>
          </a:p>
        </p:txBody>
      </p:sp>
      <p:sp>
        <p:nvSpPr>
          <p:cNvPr id="3" name="Espace réservé du tableau 2">
            <a:extLst>
              <a:ext uri="{FF2B5EF4-FFF2-40B4-BE49-F238E27FC236}">
                <a16:creationId xmlns:a16="http://schemas.microsoft.com/office/drawing/2014/main" id="{03FB492B-801F-1741-BD1B-89F9C6BFF0EC}"/>
              </a:ext>
            </a:extLst>
          </p:cNvPr>
          <p:cNvSpPr>
            <a:spLocks noGrp="1"/>
          </p:cNvSpPr>
          <p:nvPr>
            <p:ph type="tbl" sz="quarter" idx="10" hasCustomPrompt="1"/>
          </p:nvPr>
        </p:nvSpPr>
        <p:spPr>
          <a:xfrm>
            <a:off x="1028700" y="2423161"/>
            <a:ext cx="9067800" cy="2227404"/>
          </a:xfrm>
          <a:prstGeom prst="rect">
            <a:avLst/>
          </a:prstGeom>
        </p:spPr>
        <p:txBody>
          <a:bodyPr rtlCol="0"/>
          <a:lstStyle/>
          <a:p>
            <a:pPr rtl="0"/>
            <a:r>
              <a:rPr lang="fr-FR" noProof="0"/>
              <a:t>Cliquez sur l’icône pour ajouter un tableau</a:t>
            </a:r>
          </a:p>
        </p:txBody>
      </p:sp>
      <p:sp>
        <p:nvSpPr>
          <p:cNvPr id="13" name="Titre 1">
            <a:extLst>
              <a:ext uri="{FF2B5EF4-FFF2-40B4-BE49-F238E27FC236}">
                <a16:creationId xmlns:a16="http://schemas.microsoft.com/office/drawing/2014/main" id="{774545B3-0290-D848-BDB5-811BC52BD457}"/>
              </a:ext>
            </a:extLst>
          </p:cNvPr>
          <p:cNvSpPr>
            <a:spLocks noGrp="1"/>
          </p:cNvSpPr>
          <p:nvPr>
            <p:ph type="title" hasCustomPrompt="1"/>
          </p:nvPr>
        </p:nvSpPr>
        <p:spPr>
          <a:xfrm>
            <a:off x="1028700" y="999068"/>
            <a:ext cx="10096500" cy="645284"/>
          </a:xfrm>
          <a:prstGeom prst="rect">
            <a:avLst/>
          </a:prstGeom>
        </p:spPr>
        <p:txBody>
          <a:bodyPr lIns="0" tIns="0" rIns="0" bIns="0" rtlCol="0" anchor="b"/>
          <a:lstStyle/>
          <a:p>
            <a:pPr rtl="0"/>
            <a:r>
              <a:rPr lang="fr-FR" noProof="0"/>
              <a:t>Cliquez pour modifier</a:t>
            </a:r>
          </a:p>
        </p:txBody>
      </p:sp>
      <p:cxnSp>
        <p:nvCxnSpPr>
          <p:cNvPr id="14" name="Connecteur droit 13">
            <a:extLst>
              <a:ext uri="{FF2B5EF4-FFF2-40B4-BE49-F238E27FC236}">
                <a16:creationId xmlns:a16="http://schemas.microsoft.com/office/drawing/2014/main" id="{03709460-09E4-854A-889B-491A934DE40F}"/>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6" name="Espace réservé de la date 5">
            <a:extLst>
              <a:ext uri="{FF2B5EF4-FFF2-40B4-BE49-F238E27FC236}">
                <a16:creationId xmlns:a16="http://schemas.microsoft.com/office/drawing/2014/main" id="{0F749A19-BE29-4599-ABBE-E7C61FF9EE3F}"/>
              </a:ext>
            </a:extLst>
          </p:cNvPr>
          <p:cNvSpPr>
            <a:spLocks noGrp="1"/>
          </p:cNvSpPr>
          <p:nvPr>
            <p:ph type="dt" sz="half" idx="11"/>
          </p:nvPr>
        </p:nvSpPr>
        <p:spPr/>
        <p:txBody>
          <a:bodyPr rtlCol="0"/>
          <a:lstStyle/>
          <a:p>
            <a:pPr rtl="0"/>
            <a:r>
              <a:rPr lang="fr-FR" noProof="0"/>
              <a:t>3 septembre 20XX </a:t>
            </a:r>
          </a:p>
        </p:txBody>
      </p:sp>
      <p:sp>
        <p:nvSpPr>
          <p:cNvPr id="7" name="Espace réservé du pied de page 6">
            <a:extLst>
              <a:ext uri="{FF2B5EF4-FFF2-40B4-BE49-F238E27FC236}">
                <a16:creationId xmlns:a16="http://schemas.microsoft.com/office/drawing/2014/main" id="{98F30C11-6611-47E2-9CF7-8EE77F4CD107}"/>
              </a:ext>
            </a:extLst>
          </p:cNvPr>
          <p:cNvSpPr>
            <a:spLocks noGrp="1"/>
          </p:cNvSpPr>
          <p:nvPr>
            <p:ph type="ftr" sz="quarter" idx="12"/>
          </p:nvPr>
        </p:nvSpPr>
        <p:spPr/>
        <p:txBody>
          <a:bodyPr rtlCol="0"/>
          <a:lstStyle/>
          <a:p>
            <a:pPr rtl="0"/>
            <a:r>
              <a:rPr lang="fr-FR" noProof="0">
                <a:solidFill>
                  <a:schemeClr val="bg1"/>
                </a:solidFill>
              </a:rPr>
              <a:t>Rapport annuel</a:t>
            </a:r>
          </a:p>
        </p:txBody>
      </p:sp>
      <p:sp>
        <p:nvSpPr>
          <p:cNvPr id="8" name="Espace réservé du numéro de diapositive 7">
            <a:extLst>
              <a:ext uri="{FF2B5EF4-FFF2-40B4-BE49-F238E27FC236}">
                <a16:creationId xmlns:a16="http://schemas.microsoft.com/office/drawing/2014/main" id="{5AF710E8-4CE9-4D79-8121-DD559D321EC4}"/>
              </a:ext>
            </a:extLst>
          </p:cNvPr>
          <p:cNvSpPr>
            <a:spLocks noGrp="1"/>
          </p:cNvSpPr>
          <p:nvPr>
            <p:ph type="sldNum" sz="quarter" idx="13"/>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3413503385"/>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guide id="6" pos="636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itation">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6A99595-F780-594B-8C36-E4E5AF5E1CD5}"/>
              </a:ext>
              <a:ext uri="{C183D7F6-B498-43B3-948B-1728B52AA6E4}">
                <adec:decorative xmlns:adec="http://schemas.microsoft.com/office/drawing/2017/decorative" val="1"/>
              </a:ext>
            </a:extLst>
          </p:cNvPr>
          <p:cNvSpPr>
            <a:spLocks/>
          </p:cNvSpPr>
          <p:nvPr userDrawn="1"/>
        </p:nvSpPr>
        <p:spPr bwMode="auto">
          <a:xfrm>
            <a:off x="0" y="-6836"/>
            <a:ext cx="11158847" cy="5824847"/>
          </a:xfrm>
          <a:prstGeom prst="rect">
            <a:avLst/>
          </a:prstGeom>
          <a:solidFill>
            <a:schemeClr val="accent1"/>
          </a:solidFill>
          <a:ln>
            <a:noFill/>
          </a:ln>
        </p:spPr>
        <p:txBody>
          <a:bodyPr rot="0" vert="horz" wrap="square" lIns="91440" tIns="45720" rIns="91440" bIns="45720" rtlCol="0" anchor="t" anchorCtr="0" upright="1">
            <a:noAutofit/>
          </a:bodyPr>
          <a:lstStyle/>
          <a:p>
            <a:pPr rtl="0"/>
            <a:endParaRPr lang="fr-FR" noProof="0"/>
          </a:p>
        </p:txBody>
      </p:sp>
      <p:cxnSp>
        <p:nvCxnSpPr>
          <p:cNvPr id="12" name="Connecteur droit 11">
            <a:extLst>
              <a:ext uri="{FF2B5EF4-FFF2-40B4-BE49-F238E27FC236}">
                <a16:creationId xmlns:a16="http://schemas.microsoft.com/office/drawing/2014/main" id="{04AFB169-81B7-454B-BE19-407333C86F3B}"/>
              </a:ext>
            </a:extLst>
          </p:cNvPr>
          <p:cNvCxnSpPr>
            <a:cxnSpLocks/>
          </p:cNvCxnSpPr>
          <p:nvPr userDrawn="1"/>
        </p:nvCxnSpPr>
        <p:spPr>
          <a:xfrm>
            <a:off x="2184935" y="1874704"/>
            <a:ext cx="8973912" cy="0"/>
          </a:xfrm>
          <a:prstGeom prst="line">
            <a:avLst/>
          </a:prstGeom>
          <a:ln w="76200"/>
        </p:spPr>
        <p:style>
          <a:lnRef idx="1">
            <a:schemeClr val="dk1"/>
          </a:lnRef>
          <a:fillRef idx="0">
            <a:schemeClr val="dk1"/>
          </a:fillRef>
          <a:effectRef idx="0">
            <a:schemeClr val="dk1"/>
          </a:effectRef>
          <a:fontRef idx="minor">
            <a:schemeClr val="tx1"/>
          </a:fontRef>
        </p:style>
      </p:cxnSp>
      <p:sp>
        <p:nvSpPr>
          <p:cNvPr id="3" name="Espace réservé au texte 2">
            <a:extLst>
              <a:ext uri="{FF2B5EF4-FFF2-40B4-BE49-F238E27FC236}">
                <a16:creationId xmlns:a16="http://schemas.microsoft.com/office/drawing/2014/main" id="{8BFC26CF-26CC-354C-BB60-AD3E01D575ED}"/>
              </a:ext>
            </a:extLst>
          </p:cNvPr>
          <p:cNvSpPr>
            <a:spLocks noGrp="1"/>
          </p:cNvSpPr>
          <p:nvPr>
            <p:ph type="body" sz="quarter" idx="10"/>
          </p:nvPr>
        </p:nvSpPr>
        <p:spPr>
          <a:xfrm>
            <a:off x="1028700" y="2304344"/>
            <a:ext cx="7810500" cy="2989263"/>
          </a:xfrm>
          <a:prstGeom prst="rect">
            <a:avLst/>
          </a:prstGeom>
        </p:spPr>
        <p:txBody>
          <a:bodyPr lIns="0" tIns="0" rIns="0" bIns="0" rtlCol="0"/>
          <a:lstStyle>
            <a:lvl1pPr marL="0" indent="0">
              <a:lnSpc>
                <a:spcPct val="150000"/>
              </a:lnSpc>
              <a:buNone/>
              <a:defRPr/>
            </a:lvl1pPr>
            <a:lvl2pPr marL="457200" indent="0">
              <a:buNone/>
              <a:defRPr/>
            </a:lvl2pPr>
            <a:lvl3pPr marL="914400" indent="0">
              <a:buNone/>
              <a:defRPr/>
            </a:lvl3pPr>
            <a:lvl4pPr marL="1371600" indent="0">
              <a:buNone/>
              <a:defRPr/>
            </a:lvl4pPr>
            <a:lvl5pPr marL="1828800" indent="0">
              <a:buNone/>
              <a:defRPr/>
            </a:lvl5pPr>
          </a:lstStyle>
          <a:p>
            <a:pPr lvl="0" rtl="0"/>
            <a:r>
              <a:rPr lang="fr-FR" noProof="0"/>
              <a:t>Cliquez pour modifier les styles du texte du masque</a:t>
            </a:r>
          </a:p>
        </p:txBody>
      </p:sp>
      <p:sp>
        <p:nvSpPr>
          <p:cNvPr id="2" name="Titre 1">
            <a:extLst>
              <a:ext uri="{FF2B5EF4-FFF2-40B4-BE49-F238E27FC236}">
                <a16:creationId xmlns:a16="http://schemas.microsoft.com/office/drawing/2014/main" id="{FBA06611-233D-45FA-A146-AB9D4F4A787C}"/>
              </a:ext>
            </a:extLst>
          </p:cNvPr>
          <p:cNvSpPr>
            <a:spLocks noGrp="1"/>
          </p:cNvSpPr>
          <p:nvPr>
            <p:ph type="title" hasCustomPrompt="1"/>
          </p:nvPr>
        </p:nvSpPr>
        <p:spPr>
          <a:xfrm>
            <a:off x="771525" y="978781"/>
            <a:ext cx="1589372" cy="1325563"/>
          </a:xfrm>
          <a:prstGeom prst="rect">
            <a:avLst/>
          </a:prstGeom>
        </p:spPr>
        <p:txBody>
          <a:bodyPr rtlCol="0"/>
          <a:lstStyle>
            <a:lvl1pPr>
              <a:defRPr sz="20000"/>
            </a:lvl1pPr>
          </a:lstStyle>
          <a:p>
            <a:pPr rtl="0"/>
            <a:r>
              <a:rPr lang="fr-FR" noProof="0"/>
              <a:t>« </a:t>
            </a:r>
          </a:p>
        </p:txBody>
      </p:sp>
      <p:sp>
        <p:nvSpPr>
          <p:cNvPr id="7" name="Espace réservé de la date 6">
            <a:extLst>
              <a:ext uri="{FF2B5EF4-FFF2-40B4-BE49-F238E27FC236}">
                <a16:creationId xmlns:a16="http://schemas.microsoft.com/office/drawing/2014/main" id="{894887C6-2D97-4388-AA65-CEEA6591BFB1}"/>
              </a:ext>
            </a:extLst>
          </p:cNvPr>
          <p:cNvSpPr>
            <a:spLocks noGrp="1"/>
          </p:cNvSpPr>
          <p:nvPr>
            <p:ph type="dt" sz="half" idx="11"/>
          </p:nvPr>
        </p:nvSpPr>
        <p:spPr/>
        <p:txBody>
          <a:bodyPr rtlCol="0"/>
          <a:lstStyle/>
          <a:p>
            <a:pPr rtl="0"/>
            <a:r>
              <a:rPr lang="fr-FR" noProof="0"/>
              <a:t>3 septembre 20XX </a:t>
            </a:r>
          </a:p>
        </p:txBody>
      </p:sp>
      <p:sp>
        <p:nvSpPr>
          <p:cNvPr id="8" name="Espace réservé du pied de page 7">
            <a:extLst>
              <a:ext uri="{FF2B5EF4-FFF2-40B4-BE49-F238E27FC236}">
                <a16:creationId xmlns:a16="http://schemas.microsoft.com/office/drawing/2014/main" id="{63F84EFA-1D77-40D3-B5AC-6652DC26F0ED}"/>
              </a:ext>
            </a:extLst>
          </p:cNvPr>
          <p:cNvSpPr>
            <a:spLocks noGrp="1"/>
          </p:cNvSpPr>
          <p:nvPr>
            <p:ph type="ftr" sz="quarter" idx="12"/>
          </p:nvPr>
        </p:nvSpPr>
        <p:spPr/>
        <p:txBody>
          <a:bodyPr rtlCol="0"/>
          <a:lstStyle/>
          <a:p>
            <a:pPr rtl="0"/>
            <a:r>
              <a:rPr lang="fr-FR" noProof="0">
                <a:solidFill>
                  <a:schemeClr val="bg1"/>
                </a:solidFill>
              </a:rPr>
              <a:t>Rapport annuel</a:t>
            </a:r>
          </a:p>
        </p:txBody>
      </p:sp>
      <p:sp>
        <p:nvSpPr>
          <p:cNvPr id="11" name="Espace réservé du numéro de diapositive 10">
            <a:extLst>
              <a:ext uri="{FF2B5EF4-FFF2-40B4-BE49-F238E27FC236}">
                <a16:creationId xmlns:a16="http://schemas.microsoft.com/office/drawing/2014/main" id="{713CA07C-1BC2-4B16-8557-27C373CFCE9C}"/>
              </a:ext>
            </a:extLst>
          </p:cNvPr>
          <p:cNvSpPr>
            <a:spLocks noGrp="1"/>
          </p:cNvSpPr>
          <p:nvPr>
            <p:ph type="sldNum" sz="quarter" idx="13"/>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1226144542"/>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équipe">
    <p:spTree>
      <p:nvGrpSpPr>
        <p:cNvPr id="1" name=""/>
        <p:cNvGrpSpPr/>
        <p:nvPr/>
      </p:nvGrpSpPr>
      <p:grpSpPr>
        <a:xfrm>
          <a:off x="0" y="0"/>
          <a:ext cx="0" cy="0"/>
          <a:chOff x="0" y="0"/>
          <a:chExt cx="0" cy="0"/>
        </a:xfrm>
      </p:grpSpPr>
      <p:cxnSp>
        <p:nvCxnSpPr>
          <p:cNvPr id="29" name="Connecteur droit 28">
            <a:extLst>
              <a:ext uri="{FF2B5EF4-FFF2-40B4-BE49-F238E27FC236}">
                <a16:creationId xmlns:a16="http://schemas.microsoft.com/office/drawing/2014/main" id="{EFAD8BFA-14F6-F54A-AB64-29F9F7616A7D}"/>
              </a:ext>
            </a:extLst>
          </p:cNvPr>
          <p:cNvCxnSpPr>
            <a:cxnSpLocks/>
          </p:cNvCxnSpPr>
          <p:nvPr userDrawn="1"/>
        </p:nvCxnSpPr>
        <p:spPr>
          <a:xfrm>
            <a:off x="1033153" y="1874640"/>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Espace réservé du texte 4">
            <a:extLst>
              <a:ext uri="{FF2B5EF4-FFF2-40B4-BE49-F238E27FC236}">
                <a16:creationId xmlns:a16="http://schemas.microsoft.com/office/drawing/2014/main" id="{15B9E731-6B9B-024E-9360-F9F34CC6638B}"/>
              </a:ext>
            </a:extLst>
          </p:cNvPr>
          <p:cNvSpPr>
            <a:spLocks noGrp="1"/>
          </p:cNvSpPr>
          <p:nvPr>
            <p:ph type="body" sz="quarter" idx="10"/>
          </p:nvPr>
        </p:nvSpPr>
        <p:spPr>
          <a:xfrm>
            <a:off x="1028700" y="4313437"/>
            <a:ext cx="1828800" cy="401220"/>
          </a:xfrm>
          <a:prstGeom prst="rect">
            <a:avLst/>
          </a:prstGeom>
        </p:spPr>
        <p:txBody>
          <a:bodyPr lIns="0" tIns="0" rIns="0" bIns="0" rtlCol="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rtl="0"/>
            <a:r>
              <a:rPr lang="fr-FR" noProof="0"/>
              <a:t>Cliquez pour modifier les styles du texte du masque</a:t>
            </a:r>
          </a:p>
        </p:txBody>
      </p:sp>
      <p:sp>
        <p:nvSpPr>
          <p:cNvPr id="30" name="Espace réservé du texte 4">
            <a:extLst>
              <a:ext uri="{FF2B5EF4-FFF2-40B4-BE49-F238E27FC236}">
                <a16:creationId xmlns:a16="http://schemas.microsoft.com/office/drawing/2014/main" id="{FD3D9C96-2F42-E545-BD97-AC8568E2F49D}"/>
              </a:ext>
            </a:extLst>
          </p:cNvPr>
          <p:cNvSpPr>
            <a:spLocks noGrp="1"/>
          </p:cNvSpPr>
          <p:nvPr>
            <p:ph type="body" sz="quarter" idx="11"/>
          </p:nvPr>
        </p:nvSpPr>
        <p:spPr>
          <a:xfrm>
            <a:off x="1028700" y="4752757"/>
            <a:ext cx="1828800" cy="552450"/>
          </a:xfrm>
          <a:prstGeom prst="rect">
            <a:avLst/>
          </a:prstGeom>
        </p:spPr>
        <p:txBody>
          <a:bodyPr lIns="0" tIns="0" rIns="0" bIns="0" rtlCol="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rtl="0"/>
            <a:r>
              <a:rPr lang="fr-FR" noProof="0"/>
              <a:t>Cliquez pour modifier les styles du texte du masque</a:t>
            </a:r>
          </a:p>
        </p:txBody>
      </p:sp>
      <p:sp>
        <p:nvSpPr>
          <p:cNvPr id="31" name="Espace réservé du texte 4">
            <a:extLst>
              <a:ext uri="{FF2B5EF4-FFF2-40B4-BE49-F238E27FC236}">
                <a16:creationId xmlns:a16="http://schemas.microsoft.com/office/drawing/2014/main" id="{892AA37C-BA0F-9C4F-B098-EDFE391C47DB}"/>
              </a:ext>
            </a:extLst>
          </p:cNvPr>
          <p:cNvSpPr>
            <a:spLocks noGrp="1"/>
          </p:cNvSpPr>
          <p:nvPr>
            <p:ph type="body" sz="quarter" idx="12"/>
          </p:nvPr>
        </p:nvSpPr>
        <p:spPr>
          <a:xfrm>
            <a:off x="3784600" y="4332486"/>
            <a:ext cx="1828800" cy="401221"/>
          </a:xfrm>
          <a:prstGeom prst="rect">
            <a:avLst/>
          </a:prstGeom>
        </p:spPr>
        <p:txBody>
          <a:bodyPr lIns="0" tIns="0" rIns="0" bIns="0" rtlCol="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rtl="0"/>
            <a:r>
              <a:rPr lang="fr-FR" noProof="0"/>
              <a:t>Cliquez pour modifier les styles du texte du masque</a:t>
            </a:r>
          </a:p>
        </p:txBody>
      </p:sp>
      <p:sp>
        <p:nvSpPr>
          <p:cNvPr id="32" name="Espace réservé du texte 4">
            <a:extLst>
              <a:ext uri="{FF2B5EF4-FFF2-40B4-BE49-F238E27FC236}">
                <a16:creationId xmlns:a16="http://schemas.microsoft.com/office/drawing/2014/main" id="{EEAAAC92-F1DA-6847-8D56-1ACCD5E3B0F5}"/>
              </a:ext>
            </a:extLst>
          </p:cNvPr>
          <p:cNvSpPr>
            <a:spLocks noGrp="1"/>
          </p:cNvSpPr>
          <p:nvPr>
            <p:ph type="body" sz="quarter" idx="13"/>
          </p:nvPr>
        </p:nvSpPr>
        <p:spPr>
          <a:xfrm>
            <a:off x="3784600" y="4752757"/>
            <a:ext cx="1828800" cy="552450"/>
          </a:xfrm>
          <a:prstGeom prst="rect">
            <a:avLst/>
          </a:prstGeom>
        </p:spPr>
        <p:txBody>
          <a:bodyPr lIns="0" tIns="0" rIns="0" bIns="0" rtlCol="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rtl="0"/>
            <a:r>
              <a:rPr lang="fr-FR" noProof="0"/>
              <a:t>Cliquez pour modifier les styles du texte du masque</a:t>
            </a:r>
          </a:p>
        </p:txBody>
      </p:sp>
      <p:sp>
        <p:nvSpPr>
          <p:cNvPr id="33" name="Espace réservé du texte 4">
            <a:extLst>
              <a:ext uri="{FF2B5EF4-FFF2-40B4-BE49-F238E27FC236}">
                <a16:creationId xmlns:a16="http://schemas.microsoft.com/office/drawing/2014/main" id="{F4E4153D-E2B3-7D4A-8D92-FF6597B2FB5F}"/>
              </a:ext>
            </a:extLst>
          </p:cNvPr>
          <p:cNvSpPr>
            <a:spLocks noGrp="1"/>
          </p:cNvSpPr>
          <p:nvPr>
            <p:ph type="body" sz="quarter" idx="14"/>
          </p:nvPr>
        </p:nvSpPr>
        <p:spPr>
          <a:xfrm>
            <a:off x="6531512" y="4313436"/>
            <a:ext cx="1828800" cy="420271"/>
          </a:xfrm>
          <a:prstGeom prst="rect">
            <a:avLst/>
          </a:prstGeom>
        </p:spPr>
        <p:txBody>
          <a:bodyPr lIns="0" tIns="0" rIns="0" bIns="0" rtlCol="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rtl="0"/>
            <a:r>
              <a:rPr lang="fr-FR" noProof="0"/>
              <a:t>Cliquez pour modifier les styles du texte du masque</a:t>
            </a:r>
          </a:p>
        </p:txBody>
      </p:sp>
      <p:sp>
        <p:nvSpPr>
          <p:cNvPr id="34" name="Espace réservé du texte 4">
            <a:extLst>
              <a:ext uri="{FF2B5EF4-FFF2-40B4-BE49-F238E27FC236}">
                <a16:creationId xmlns:a16="http://schemas.microsoft.com/office/drawing/2014/main" id="{0D6B703A-5BF6-744F-A3D3-C65E3F8B3B6B}"/>
              </a:ext>
            </a:extLst>
          </p:cNvPr>
          <p:cNvSpPr>
            <a:spLocks noGrp="1"/>
          </p:cNvSpPr>
          <p:nvPr>
            <p:ph type="body" sz="quarter" idx="15"/>
          </p:nvPr>
        </p:nvSpPr>
        <p:spPr>
          <a:xfrm>
            <a:off x="6531512" y="4752757"/>
            <a:ext cx="1828800" cy="552451"/>
          </a:xfrm>
          <a:prstGeom prst="rect">
            <a:avLst/>
          </a:prstGeom>
        </p:spPr>
        <p:txBody>
          <a:bodyPr lIns="0" tIns="0" rIns="0" bIns="0" rtlCol="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rtl="0"/>
            <a:r>
              <a:rPr lang="fr-FR" noProof="0"/>
              <a:t>Cliquez pour modifier les styles du texte du masque</a:t>
            </a:r>
          </a:p>
        </p:txBody>
      </p:sp>
      <p:sp>
        <p:nvSpPr>
          <p:cNvPr id="35" name="Espace réservé du texte 4">
            <a:extLst>
              <a:ext uri="{FF2B5EF4-FFF2-40B4-BE49-F238E27FC236}">
                <a16:creationId xmlns:a16="http://schemas.microsoft.com/office/drawing/2014/main" id="{982A9FE5-981A-B340-B8F8-D2DB83C19609}"/>
              </a:ext>
            </a:extLst>
          </p:cNvPr>
          <p:cNvSpPr>
            <a:spLocks noGrp="1"/>
          </p:cNvSpPr>
          <p:nvPr>
            <p:ph type="body" sz="quarter" idx="16"/>
          </p:nvPr>
        </p:nvSpPr>
        <p:spPr>
          <a:xfrm>
            <a:off x="9296400" y="4332486"/>
            <a:ext cx="1828800" cy="420271"/>
          </a:xfrm>
          <a:prstGeom prst="rect">
            <a:avLst/>
          </a:prstGeom>
        </p:spPr>
        <p:txBody>
          <a:bodyPr lIns="0" tIns="0" rIns="0" bIns="0" rtlCol="0"/>
          <a:lstStyle>
            <a:lvl1pPr marL="0" indent="0">
              <a:buNone/>
              <a:defRPr sz="1800" b="1"/>
            </a:lvl1pPr>
            <a:lvl2pPr marL="457200" indent="0">
              <a:buNone/>
              <a:defRPr sz="1600"/>
            </a:lvl2pPr>
            <a:lvl3pPr marL="914400" indent="0">
              <a:buNone/>
              <a:defRPr/>
            </a:lvl3pPr>
            <a:lvl4pPr marL="1371600" indent="0">
              <a:buNone/>
              <a:defRPr/>
            </a:lvl4pPr>
            <a:lvl5pPr marL="1828800" indent="0">
              <a:buNone/>
              <a:defRPr/>
            </a:lvl5pPr>
          </a:lstStyle>
          <a:p>
            <a:pPr lvl="0" rtl="0"/>
            <a:r>
              <a:rPr lang="fr-FR" noProof="0"/>
              <a:t>Cliquez pour modifier les styles du texte du masque</a:t>
            </a:r>
          </a:p>
        </p:txBody>
      </p:sp>
      <p:sp>
        <p:nvSpPr>
          <p:cNvPr id="36" name="Espace réservé du texte 4">
            <a:extLst>
              <a:ext uri="{FF2B5EF4-FFF2-40B4-BE49-F238E27FC236}">
                <a16:creationId xmlns:a16="http://schemas.microsoft.com/office/drawing/2014/main" id="{594B2391-B4C8-5542-8285-39BAD874EC11}"/>
              </a:ext>
            </a:extLst>
          </p:cNvPr>
          <p:cNvSpPr>
            <a:spLocks noGrp="1"/>
          </p:cNvSpPr>
          <p:nvPr>
            <p:ph type="body" sz="quarter" idx="17"/>
          </p:nvPr>
        </p:nvSpPr>
        <p:spPr>
          <a:xfrm>
            <a:off x="9296400" y="4752757"/>
            <a:ext cx="1828800" cy="552451"/>
          </a:xfrm>
          <a:prstGeom prst="rect">
            <a:avLst/>
          </a:prstGeom>
        </p:spPr>
        <p:txBody>
          <a:bodyPr lIns="0" tIns="0" rIns="0" bIns="0" rtlCol="0"/>
          <a:lstStyle>
            <a:lvl1pPr marL="0" indent="0">
              <a:buNone/>
              <a:defRPr sz="1600" b="0"/>
            </a:lvl1pPr>
            <a:lvl2pPr marL="457200" indent="0">
              <a:buNone/>
              <a:defRPr sz="1600"/>
            </a:lvl2pPr>
            <a:lvl3pPr marL="914400" indent="0">
              <a:buNone/>
              <a:defRPr/>
            </a:lvl3pPr>
            <a:lvl4pPr marL="1371600" indent="0">
              <a:buNone/>
              <a:defRPr/>
            </a:lvl4pPr>
            <a:lvl5pPr marL="1828800" indent="0">
              <a:buNone/>
              <a:defRPr/>
            </a:lvl5pPr>
          </a:lstStyle>
          <a:p>
            <a:pPr lvl="0" rtl="0"/>
            <a:r>
              <a:rPr lang="fr-FR" noProof="0"/>
              <a:t>Cliquez pour modifier les styles du texte du masque</a:t>
            </a:r>
          </a:p>
        </p:txBody>
      </p:sp>
      <p:sp>
        <p:nvSpPr>
          <p:cNvPr id="37" name="Espace réservé d’image 25">
            <a:extLst>
              <a:ext uri="{FF2B5EF4-FFF2-40B4-BE49-F238E27FC236}">
                <a16:creationId xmlns:a16="http://schemas.microsoft.com/office/drawing/2014/main" id="{A2D87BC1-884E-CD4E-BABF-B7AF4DF7869E}"/>
              </a:ext>
            </a:extLst>
          </p:cNvPr>
          <p:cNvSpPr>
            <a:spLocks noGrp="1"/>
          </p:cNvSpPr>
          <p:nvPr>
            <p:ph type="pic" sz="quarter" idx="18" hasCustomPrompt="1"/>
          </p:nvPr>
        </p:nvSpPr>
        <p:spPr>
          <a:xfrm>
            <a:off x="1028700" y="2308936"/>
            <a:ext cx="1828800" cy="1831590"/>
          </a:xfrm>
          <a:prstGeom prst="rect">
            <a:avLst/>
          </a:prstGeom>
        </p:spPr>
        <p:txBody>
          <a:bodyPr rtlCol="0"/>
          <a:lstStyle>
            <a:lvl1pPr>
              <a:defRPr sz="2000"/>
            </a:lvl1pPr>
          </a:lstStyle>
          <a:p>
            <a:pPr rtl="0"/>
            <a:r>
              <a:rPr lang="fr-FR" noProof="0"/>
              <a:t>Cliquez sur l’icône pour ajouter une image</a:t>
            </a:r>
          </a:p>
        </p:txBody>
      </p:sp>
      <p:sp>
        <p:nvSpPr>
          <p:cNvPr id="38" name="Espace réservé d’image 25">
            <a:extLst>
              <a:ext uri="{FF2B5EF4-FFF2-40B4-BE49-F238E27FC236}">
                <a16:creationId xmlns:a16="http://schemas.microsoft.com/office/drawing/2014/main" id="{DB0763B3-E65F-8A47-AA7C-C9A56C50600F}"/>
              </a:ext>
            </a:extLst>
          </p:cNvPr>
          <p:cNvSpPr>
            <a:spLocks noGrp="1"/>
          </p:cNvSpPr>
          <p:nvPr>
            <p:ph type="pic" sz="quarter" idx="19" hasCustomPrompt="1"/>
          </p:nvPr>
        </p:nvSpPr>
        <p:spPr>
          <a:xfrm>
            <a:off x="3784600" y="2308936"/>
            <a:ext cx="1828800" cy="1831590"/>
          </a:xfrm>
          <a:prstGeom prst="rect">
            <a:avLst/>
          </a:prstGeom>
        </p:spPr>
        <p:txBody>
          <a:bodyPr rtlCol="0"/>
          <a:lstStyle>
            <a:lvl1pPr>
              <a:defRPr sz="2000"/>
            </a:lvl1pPr>
          </a:lstStyle>
          <a:p>
            <a:pPr rtl="0"/>
            <a:r>
              <a:rPr lang="fr-FR" noProof="0"/>
              <a:t>Cliquez sur l’icône pour ajouter une image</a:t>
            </a:r>
          </a:p>
        </p:txBody>
      </p:sp>
      <p:sp>
        <p:nvSpPr>
          <p:cNvPr id="39" name="Espace réservé d’image 25">
            <a:extLst>
              <a:ext uri="{FF2B5EF4-FFF2-40B4-BE49-F238E27FC236}">
                <a16:creationId xmlns:a16="http://schemas.microsoft.com/office/drawing/2014/main" id="{1E0F47CF-6DE7-F745-B9D8-55421009AF4E}"/>
              </a:ext>
            </a:extLst>
          </p:cNvPr>
          <p:cNvSpPr>
            <a:spLocks noGrp="1"/>
          </p:cNvSpPr>
          <p:nvPr>
            <p:ph type="pic" sz="quarter" idx="20" hasCustomPrompt="1"/>
          </p:nvPr>
        </p:nvSpPr>
        <p:spPr>
          <a:xfrm>
            <a:off x="6540500" y="2308936"/>
            <a:ext cx="1828800" cy="1831590"/>
          </a:xfrm>
          <a:prstGeom prst="rect">
            <a:avLst/>
          </a:prstGeom>
        </p:spPr>
        <p:txBody>
          <a:bodyPr rtlCol="0"/>
          <a:lstStyle>
            <a:lvl1pPr>
              <a:defRPr sz="2000"/>
            </a:lvl1pPr>
          </a:lstStyle>
          <a:p>
            <a:pPr rtl="0"/>
            <a:r>
              <a:rPr lang="fr-FR" noProof="0"/>
              <a:t>Cliquez sur l’icône pour ajouter une image</a:t>
            </a:r>
          </a:p>
        </p:txBody>
      </p:sp>
      <p:sp>
        <p:nvSpPr>
          <p:cNvPr id="40" name="Espace réservé d’image 25">
            <a:extLst>
              <a:ext uri="{FF2B5EF4-FFF2-40B4-BE49-F238E27FC236}">
                <a16:creationId xmlns:a16="http://schemas.microsoft.com/office/drawing/2014/main" id="{B4621956-6AB4-E346-8900-9AE2A51ADBC5}"/>
              </a:ext>
            </a:extLst>
          </p:cNvPr>
          <p:cNvSpPr>
            <a:spLocks noGrp="1"/>
          </p:cNvSpPr>
          <p:nvPr>
            <p:ph type="pic" sz="quarter" idx="21" hasCustomPrompt="1"/>
          </p:nvPr>
        </p:nvSpPr>
        <p:spPr>
          <a:xfrm>
            <a:off x="9296400" y="2314278"/>
            <a:ext cx="1828800" cy="1831590"/>
          </a:xfrm>
          <a:prstGeom prst="rect">
            <a:avLst/>
          </a:prstGeom>
        </p:spPr>
        <p:txBody>
          <a:bodyPr rtlCol="0"/>
          <a:lstStyle>
            <a:lvl1pPr>
              <a:defRPr sz="2000"/>
            </a:lvl1pPr>
          </a:lstStyle>
          <a:p>
            <a:pPr rtl="0"/>
            <a:r>
              <a:rPr lang="fr-FR" noProof="0"/>
              <a:t>Cliquez sur l’icône pour ajouter une image</a:t>
            </a:r>
          </a:p>
        </p:txBody>
      </p:sp>
      <p:sp>
        <p:nvSpPr>
          <p:cNvPr id="25" name="Titre 1">
            <a:extLst>
              <a:ext uri="{FF2B5EF4-FFF2-40B4-BE49-F238E27FC236}">
                <a16:creationId xmlns:a16="http://schemas.microsoft.com/office/drawing/2014/main" id="{3B64062A-6292-0441-95CB-9A91F49DBAA7}"/>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fr-FR" noProof="0"/>
              <a:t>Cliquez pour modifier</a:t>
            </a:r>
          </a:p>
        </p:txBody>
      </p:sp>
      <p:sp>
        <p:nvSpPr>
          <p:cNvPr id="6" name="Espace réservé de la date 5">
            <a:extLst>
              <a:ext uri="{FF2B5EF4-FFF2-40B4-BE49-F238E27FC236}">
                <a16:creationId xmlns:a16="http://schemas.microsoft.com/office/drawing/2014/main" id="{383883EC-FACE-4093-9976-8B0D4C8BEBCC}"/>
              </a:ext>
            </a:extLst>
          </p:cNvPr>
          <p:cNvSpPr>
            <a:spLocks noGrp="1"/>
          </p:cNvSpPr>
          <p:nvPr>
            <p:ph type="dt" sz="half" idx="22"/>
          </p:nvPr>
        </p:nvSpPr>
        <p:spPr/>
        <p:txBody>
          <a:bodyPr rtlCol="0"/>
          <a:lstStyle/>
          <a:p>
            <a:pPr rtl="0"/>
            <a:r>
              <a:rPr lang="fr-FR" noProof="0"/>
              <a:t>3 septembre 20XX </a:t>
            </a:r>
          </a:p>
        </p:txBody>
      </p:sp>
      <p:sp>
        <p:nvSpPr>
          <p:cNvPr id="7" name="Espace réservé du pied de page 6">
            <a:extLst>
              <a:ext uri="{FF2B5EF4-FFF2-40B4-BE49-F238E27FC236}">
                <a16:creationId xmlns:a16="http://schemas.microsoft.com/office/drawing/2014/main" id="{E2611EE2-9C8D-405E-9ABF-8EFD1E1D6BB5}"/>
              </a:ext>
            </a:extLst>
          </p:cNvPr>
          <p:cNvSpPr>
            <a:spLocks noGrp="1"/>
          </p:cNvSpPr>
          <p:nvPr>
            <p:ph type="ftr" sz="quarter" idx="23"/>
          </p:nvPr>
        </p:nvSpPr>
        <p:spPr/>
        <p:txBody>
          <a:bodyPr rtlCol="0"/>
          <a:lstStyle/>
          <a:p>
            <a:pPr rtl="0"/>
            <a:r>
              <a:rPr lang="fr-FR" noProof="0">
                <a:solidFill>
                  <a:schemeClr val="bg1"/>
                </a:solidFill>
              </a:rPr>
              <a:t>Rapport annuel</a:t>
            </a:r>
          </a:p>
        </p:txBody>
      </p:sp>
      <p:sp>
        <p:nvSpPr>
          <p:cNvPr id="8" name="Espace réservé du numéro de diapositive 7">
            <a:extLst>
              <a:ext uri="{FF2B5EF4-FFF2-40B4-BE49-F238E27FC236}">
                <a16:creationId xmlns:a16="http://schemas.microsoft.com/office/drawing/2014/main" id="{EFE126EB-13BB-4830-A999-3778C11747A6}"/>
              </a:ext>
            </a:extLst>
          </p:cNvPr>
          <p:cNvSpPr>
            <a:spLocks noGrp="1"/>
          </p:cNvSpPr>
          <p:nvPr>
            <p:ph type="sldNum" sz="quarter" idx="24"/>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1023963209"/>
      </p:ext>
    </p:extLst>
  </p:cSld>
  <p:clrMapOvr>
    <a:masterClrMapping/>
  </p:clrMapOvr>
  <p:extLst>
    <p:ext uri="{DCECCB84-F9BA-43D5-87BE-67443E8EF086}">
      <p15:sldGuideLst xmlns:p15="http://schemas.microsoft.com/office/powerpoint/2012/main">
        <p15:guide id="2" pos="648" userDrawn="1">
          <p15:clr>
            <a:srgbClr val="FBAE40"/>
          </p15:clr>
        </p15:guide>
        <p15:guide id="4" orient="horz" pos="1152" userDrawn="1">
          <p15:clr>
            <a:srgbClr val="FBAE40"/>
          </p15:clr>
        </p15:guide>
        <p15:guide id="5" orient="horz" pos="1440" userDrawn="1">
          <p15:clr>
            <a:srgbClr val="FBAE40"/>
          </p15:clr>
        </p15:guide>
        <p15:guide id="8" orient="horz" pos="3072" userDrawn="1">
          <p15:clr>
            <a:srgbClr val="FBAE40"/>
          </p15:clr>
        </p15:guide>
        <p15:guide id="13" pos="6384" userDrawn="1">
          <p15:clr>
            <a:srgbClr val="FBAE40"/>
          </p15:clr>
        </p15:guide>
        <p15:guide id="14" orient="horz" pos="321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hronologie">
    <p:bg>
      <p:bgPr>
        <a:solidFill>
          <a:schemeClr val="accent2"/>
        </a:solidFill>
        <a:effectLst/>
      </p:bgPr>
    </p:bg>
    <p:spTree>
      <p:nvGrpSpPr>
        <p:cNvPr id="1" name=""/>
        <p:cNvGrpSpPr/>
        <p:nvPr/>
      </p:nvGrpSpPr>
      <p:grpSpPr>
        <a:xfrm>
          <a:off x="0" y="0"/>
          <a:ext cx="0" cy="0"/>
          <a:chOff x="0" y="0"/>
          <a:chExt cx="0" cy="0"/>
        </a:xfrm>
      </p:grpSpPr>
      <p:sp>
        <p:nvSpPr>
          <p:cNvPr id="31" name="Titre 1">
            <a:extLst>
              <a:ext uri="{FF2B5EF4-FFF2-40B4-BE49-F238E27FC236}">
                <a16:creationId xmlns:a16="http://schemas.microsoft.com/office/drawing/2014/main" id="{A116A2E3-682D-BD4F-9FC9-4546B0C9A186}"/>
              </a:ext>
            </a:extLst>
          </p:cNvPr>
          <p:cNvSpPr>
            <a:spLocks noGrp="1"/>
          </p:cNvSpPr>
          <p:nvPr>
            <p:ph type="title" hasCustomPrompt="1"/>
          </p:nvPr>
        </p:nvSpPr>
        <p:spPr>
          <a:xfrm>
            <a:off x="1028700" y="999068"/>
            <a:ext cx="7810500" cy="645284"/>
          </a:xfrm>
          <a:prstGeom prst="rect">
            <a:avLst/>
          </a:prstGeom>
        </p:spPr>
        <p:txBody>
          <a:bodyPr lIns="0" tIns="0" rIns="0" bIns="0" rtlCol="0" anchor="b"/>
          <a:lstStyle/>
          <a:p>
            <a:pPr rtl="0"/>
            <a:r>
              <a:rPr lang="fr-FR" noProof="0"/>
              <a:t>Cliquez pour modifier</a:t>
            </a:r>
          </a:p>
        </p:txBody>
      </p:sp>
      <p:cxnSp>
        <p:nvCxnSpPr>
          <p:cNvPr id="32" name="Connecteur droit 31">
            <a:extLst>
              <a:ext uri="{FF2B5EF4-FFF2-40B4-BE49-F238E27FC236}">
                <a16:creationId xmlns:a16="http://schemas.microsoft.com/office/drawing/2014/main" id="{ED64AC08-85A6-6F44-88B4-3FAE91B70C1B}"/>
              </a:ext>
            </a:extLst>
          </p:cNvPr>
          <p:cNvCxnSpPr>
            <a:cxnSpLocks/>
          </p:cNvCxnSpPr>
          <p:nvPr userDrawn="1"/>
        </p:nvCxnSpPr>
        <p:spPr>
          <a:xfrm>
            <a:off x="1033153" y="1871272"/>
            <a:ext cx="10125694" cy="0"/>
          </a:xfrm>
          <a:prstGeom prst="line">
            <a:avLst/>
          </a:prstGeom>
          <a:ln w="76200"/>
        </p:spPr>
        <p:style>
          <a:lnRef idx="1">
            <a:schemeClr val="dk1"/>
          </a:lnRef>
          <a:fillRef idx="0">
            <a:schemeClr val="dk1"/>
          </a:fillRef>
          <a:effectRef idx="0">
            <a:schemeClr val="dk1"/>
          </a:effectRef>
          <a:fontRef idx="minor">
            <a:schemeClr val="tx1"/>
          </a:fontRef>
        </p:style>
      </p:cxnSp>
      <p:sp>
        <p:nvSpPr>
          <p:cNvPr id="5" name="Espace réservé du texte 4">
            <a:extLst>
              <a:ext uri="{FF2B5EF4-FFF2-40B4-BE49-F238E27FC236}">
                <a16:creationId xmlns:a16="http://schemas.microsoft.com/office/drawing/2014/main" id="{2D1056DE-470B-C64D-99AE-5039A021EC58}"/>
              </a:ext>
            </a:extLst>
          </p:cNvPr>
          <p:cNvSpPr>
            <a:spLocks noGrp="1"/>
          </p:cNvSpPr>
          <p:nvPr>
            <p:ph type="body" sz="quarter" idx="17"/>
          </p:nvPr>
        </p:nvSpPr>
        <p:spPr>
          <a:xfrm>
            <a:off x="941616" y="2328553"/>
            <a:ext cx="2286000" cy="911029"/>
          </a:xfrm>
          <a:prstGeom prst="rect">
            <a:avLst/>
          </a:prstGeom>
        </p:spPr>
        <p:txBody>
          <a:bodyPr rtlCol="0"/>
          <a:lstStyle>
            <a:lvl1pPr>
              <a:buNone/>
              <a:defRPr sz="1800" b="1"/>
            </a:lvl1pPr>
          </a:lstStyle>
          <a:p>
            <a:pPr lvl="0" rtl="0"/>
            <a:r>
              <a:rPr lang="fr-FR" noProof="0"/>
              <a:t>Cliquez pour modifier les styles du texte du masque</a:t>
            </a:r>
          </a:p>
        </p:txBody>
      </p:sp>
      <p:sp>
        <p:nvSpPr>
          <p:cNvPr id="37" name="Espace réservé du texte 4">
            <a:extLst>
              <a:ext uri="{FF2B5EF4-FFF2-40B4-BE49-F238E27FC236}">
                <a16:creationId xmlns:a16="http://schemas.microsoft.com/office/drawing/2014/main" id="{4ADA9C53-0DC4-4D43-B80C-9B0A9E0EBDE1}"/>
              </a:ext>
            </a:extLst>
          </p:cNvPr>
          <p:cNvSpPr>
            <a:spLocks noGrp="1"/>
          </p:cNvSpPr>
          <p:nvPr>
            <p:ph type="body" sz="quarter" idx="19"/>
          </p:nvPr>
        </p:nvSpPr>
        <p:spPr>
          <a:xfrm>
            <a:off x="6206672" y="2328553"/>
            <a:ext cx="2286000" cy="911029"/>
          </a:xfrm>
          <a:prstGeom prst="rect">
            <a:avLst/>
          </a:prstGeom>
        </p:spPr>
        <p:txBody>
          <a:bodyPr rtlCol="0"/>
          <a:lstStyle>
            <a:lvl1pPr>
              <a:buNone/>
              <a:defRPr sz="1800" b="1"/>
            </a:lvl1pPr>
          </a:lstStyle>
          <a:p>
            <a:pPr lvl="0" rtl="0"/>
            <a:r>
              <a:rPr lang="fr-FR" noProof="0"/>
              <a:t>Cliquez pour modifier les styles du texte du masque</a:t>
            </a:r>
          </a:p>
        </p:txBody>
      </p:sp>
      <p:sp>
        <p:nvSpPr>
          <p:cNvPr id="38" name="Espace réservé du texte 4">
            <a:extLst>
              <a:ext uri="{FF2B5EF4-FFF2-40B4-BE49-F238E27FC236}">
                <a16:creationId xmlns:a16="http://schemas.microsoft.com/office/drawing/2014/main" id="{F8E68047-DF25-AB45-A0F0-F4DFE23516C6}"/>
              </a:ext>
            </a:extLst>
          </p:cNvPr>
          <p:cNvSpPr>
            <a:spLocks noGrp="1"/>
          </p:cNvSpPr>
          <p:nvPr>
            <p:ph type="body" sz="quarter" idx="20"/>
          </p:nvPr>
        </p:nvSpPr>
        <p:spPr>
          <a:xfrm>
            <a:off x="6206672" y="3336211"/>
            <a:ext cx="2286000" cy="2490992"/>
          </a:xfrm>
          <a:prstGeom prst="rect">
            <a:avLst/>
          </a:prstGeom>
        </p:spPr>
        <p:txBody>
          <a:bodyPr rtlCol="0"/>
          <a:lstStyle>
            <a:lvl1pPr marL="0" indent="0">
              <a:lnSpc>
                <a:spcPct val="100000"/>
              </a:lnSpc>
              <a:buFont typeface="Arial" panose="020B0604020202020204" pitchFamily="34" charset="0"/>
              <a:buNone/>
              <a:defRPr sz="1400" b="0"/>
            </a:lvl1pPr>
          </a:lstStyle>
          <a:p>
            <a:pPr lvl="0" rtl="0"/>
            <a:r>
              <a:rPr lang="fr-FR" noProof="0"/>
              <a:t>Cliquez pour modifier les styles du texte du masque</a:t>
            </a:r>
          </a:p>
        </p:txBody>
      </p:sp>
      <p:sp>
        <p:nvSpPr>
          <p:cNvPr id="41" name="Espace réservé du texte 4">
            <a:extLst>
              <a:ext uri="{FF2B5EF4-FFF2-40B4-BE49-F238E27FC236}">
                <a16:creationId xmlns:a16="http://schemas.microsoft.com/office/drawing/2014/main" id="{61DB1B27-14E7-1549-BDAA-6DD31A1B1FC4}"/>
              </a:ext>
            </a:extLst>
          </p:cNvPr>
          <p:cNvSpPr>
            <a:spLocks noGrp="1"/>
          </p:cNvSpPr>
          <p:nvPr>
            <p:ph type="body" sz="quarter" idx="21"/>
          </p:nvPr>
        </p:nvSpPr>
        <p:spPr>
          <a:xfrm>
            <a:off x="8839200" y="2328553"/>
            <a:ext cx="2286000" cy="911029"/>
          </a:xfrm>
          <a:prstGeom prst="rect">
            <a:avLst/>
          </a:prstGeom>
        </p:spPr>
        <p:txBody>
          <a:bodyPr rtlCol="0"/>
          <a:lstStyle>
            <a:lvl1pPr>
              <a:buNone/>
              <a:defRPr sz="1800" b="1"/>
            </a:lvl1pPr>
          </a:lstStyle>
          <a:p>
            <a:pPr lvl="0" rtl="0"/>
            <a:r>
              <a:rPr lang="fr-FR" noProof="0"/>
              <a:t>Cliquez pour modifier les styles du texte du masque</a:t>
            </a:r>
          </a:p>
        </p:txBody>
      </p:sp>
      <p:sp>
        <p:nvSpPr>
          <p:cNvPr id="42" name="Espace réservé du texte 4">
            <a:extLst>
              <a:ext uri="{FF2B5EF4-FFF2-40B4-BE49-F238E27FC236}">
                <a16:creationId xmlns:a16="http://schemas.microsoft.com/office/drawing/2014/main" id="{69D66743-22F2-C84F-9FD2-F350766D6CDF}"/>
              </a:ext>
            </a:extLst>
          </p:cNvPr>
          <p:cNvSpPr>
            <a:spLocks noGrp="1"/>
          </p:cNvSpPr>
          <p:nvPr>
            <p:ph type="body" sz="quarter" idx="22"/>
          </p:nvPr>
        </p:nvSpPr>
        <p:spPr>
          <a:xfrm>
            <a:off x="8839200" y="3331030"/>
            <a:ext cx="2286000" cy="2466536"/>
          </a:xfrm>
          <a:prstGeom prst="rect">
            <a:avLst/>
          </a:prstGeom>
        </p:spPr>
        <p:txBody>
          <a:bodyPr rtlCol="0"/>
          <a:lstStyle>
            <a:lvl1pPr marL="0" indent="0">
              <a:lnSpc>
                <a:spcPct val="100000"/>
              </a:lnSpc>
              <a:buFont typeface="Arial" panose="020B0604020202020204" pitchFamily="34" charset="0"/>
              <a:buNone/>
              <a:defRPr sz="1400" b="0"/>
            </a:lvl1pPr>
          </a:lstStyle>
          <a:p>
            <a:pPr lvl="0" rtl="0"/>
            <a:r>
              <a:rPr lang="fr-FR" noProof="0"/>
              <a:t>Cliquez pour modifier les styles du texte du masque</a:t>
            </a:r>
          </a:p>
        </p:txBody>
      </p:sp>
      <p:sp>
        <p:nvSpPr>
          <p:cNvPr id="43" name="Espace réservé du texte 4">
            <a:extLst>
              <a:ext uri="{FF2B5EF4-FFF2-40B4-BE49-F238E27FC236}">
                <a16:creationId xmlns:a16="http://schemas.microsoft.com/office/drawing/2014/main" id="{4A38EF55-8739-4A40-A228-67296EA938B3}"/>
              </a:ext>
            </a:extLst>
          </p:cNvPr>
          <p:cNvSpPr>
            <a:spLocks noGrp="1"/>
          </p:cNvSpPr>
          <p:nvPr>
            <p:ph type="body" sz="quarter" idx="23"/>
          </p:nvPr>
        </p:nvSpPr>
        <p:spPr>
          <a:xfrm>
            <a:off x="3574144" y="2328553"/>
            <a:ext cx="2286000" cy="911029"/>
          </a:xfrm>
          <a:prstGeom prst="rect">
            <a:avLst/>
          </a:prstGeom>
        </p:spPr>
        <p:txBody>
          <a:bodyPr rtlCol="0"/>
          <a:lstStyle>
            <a:lvl1pPr>
              <a:buNone/>
              <a:defRPr sz="1800" b="1"/>
            </a:lvl1pPr>
          </a:lstStyle>
          <a:p>
            <a:pPr lvl="0" rtl="0"/>
            <a:r>
              <a:rPr lang="fr-FR" noProof="0"/>
              <a:t>Cliquez pour modifier les styles du texte du masque</a:t>
            </a:r>
          </a:p>
        </p:txBody>
      </p:sp>
      <p:sp>
        <p:nvSpPr>
          <p:cNvPr id="44" name="Espace réservé du texte 4">
            <a:extLst>
              <a:ext uri="{FF2B5EF4-FFF2-40B4-BE49-F238E27FC236}">
                <a16:creationId xmlns:a16="http://schemas.microsoft.com/office/drawing/2014/main" id="{268DC74C-B0F9-2649-BEC3-BBA0BD737650}"/>
              </a:ext>
            </a:extLst>
          </p:cNvPr>
          <p:cNvSpPr>
            <a:spLocks noGrp="1"/>
          </p:cNvSpPr>
          <p:nvPr>
            <p:ph type="body" sz="quarter" idx="24"/>
          </p:nvPr>
        </p:nvSpPr>
        <p:spPr>
          <a:xfrm>
            <a:off x="3557921" y="3331029"/>
            <a:ext cx="2286000" cy="2466537"/>
          </a:xfrm>
          <a:prstGeom prst="rect">
            <a:avLst/>
          </a:prstGeom>
        </p:spPr>
        <p:txBody>
          <a:bodyPr rtlCol="0"/>
          <a:lstStyle>
            <a:lvl1pPr marL="0" indent="0">
              <a:lnSpc>
                <a:spcPct val="100000"/>
              </a:lnSpc>
              <a:buFont typeface="Arial" panose="020B0604020202020204" pitchFamily="34" charset="0"/>
              <a:buNone/>
              <a:defRPr sz="1400" b="0"/>
            </a:lvl1pPr>
          </a:lstStyle>
          <a:p>
            <a:pPr lvl="0" rtl="0"/>
            <a:r>
              <a:rPr lang="fr-FR" noProof="0"/>
              <a:t>Cliquez pour modifier les styles du texte du masque</a:t>
            </a:r>
          </a:p>
        </p:txBody>
      </p:sp>
      <p:sp>
        <p:nvSpPr>
          <p:cNvPr id="3" name="Espace réservé au texte 2">
            <a:extLst>
              <a:ext uri="{FF2B5EF4-FFF2-40B4-BE49-F238E27FC236}">
                <a16:creationId xmlns:a16="http://schemas.microsoft.com/office/drawing/2014/main" id="{57B1422B-E6C5-43B2-9F2B-DECEB3812142}"/>
              </a:ext>
            </a:extLst>
          </p:cNvPr>
          <p:cNvSpPr>
            <a:spLocks noGrp="1"/>
          </p:cNvSpPr>
          <p:nvPr>
            <p:ph type="body" sz="quarter" idx="25"/>
          </p:nvPr>
        </p:nvSpPr>
        <p:spPr>
          <a:xfrm>
            <a:off x="968377" y="3331029"/>
            <a:ext cx="2286000" cy="2466975"/>
          </a:xfrm>
          <a:prstGeom prst="rect">
            <a:avLst/>
          </a:prstGeom>
        </p:spPr>
        <p:txBody>
          <a:bodyPr rtlCol="0"/>
          <a:lstStyle>
            <a:lvl1pPr marL="0" indent="0">
              <a:lnSpc>
                <a:spcPct val="100000"/>
              </a:lnSpc>
              <a:buNone/>
              <a:defRPr sz="1400"/>
            </a:lvl1pPr>
            <a:lvl2pPr>
              <a:buNone/>
              <a:defRPr sz="1400"/>
            </a:lvl2pPr>
            <a:lvl3pPr>
              <a:buNone/>
              <a:defRPr sz="1400"/>
            </a:lvl3pPr>
            <a:lvl4pPr>
              <a:buNone/>
              <a:defRPr sz="1400"/>
            </a:lvl4pPr>
            <a:lvl5pPr>
              <a:buNone/>
              <a:defRPr sz="1400"/>
            </a:lvl5pPr>
          </a:lstStyle>
          <a:p>
            <a:pPr lvl="0" rtl="0"/>
            <a:r>
              <a:rPr lang="fr-FR" noProof="0"/>
              <a:t>Cliquez pour modifier les styles du texte du masque</a:t>
            </a:r>
          </a:p>
        </p:txBody>
      </p:sp>
      <p:sp>
        <p:nvSpPr>
          <p:cNvPr id="7" name="Espace réservé de la date 6">
            <a:extLst>
              <a:ext uri="{FF2B5EF4-FFF2-40B4-BE49-F238E27FC236}">
                <a16:creationId xmlns:a16="http://schemas.microsoft.com/office/drawing/2014/main" id="{8BC81DA9-1713-43A7-A2CF-A9525B11AF43}"/>
              </a:ext>
            </a:extLst>
          </p:cNvPr>
          <p:cNvSpPr>
            <a:spLocks noGrp="1"/>
          </p:cNvSpPr>
          <p:nvPr>
            <p:ph type="dt" sz="half" idx="26"/>
          </p:nvPr>
        </p:nvSpPr>
        <p:spPr/>
        <p:txBody>
          <a:bodyPr rtlCol="0"/>
          <a:lstStyle/>
          <a:p>
            <a:pPr rtl="0"/>
            <a:r>
              <a:rPr lang="fr-FR" noProof="0"/>
              <a:t>3 septembre 20XX </a:t>
            </a:r>
          </a:p>
        </p:txBody>
      </p:sp>
      <p:sp>
        <p:nvSpPr>
          <p:cNvPr id="8" name="Espace réservé du pied de page 7">
            <a:extLst>
              <a:ext uri="{FF2B5EF4-FFF2-40B4-BE49-F238E27FC236}">
                <a16:creationId xmlns:a16="http://schemas.microsoft.com/office/drawing/2014/main" id="{CA76A8F0-5D79-4C8A-9966-308409EB26B0}"/>
              </a:ext>
            </a:extLst>
          </p:cNvPr>
          <p:cNvSpPr>
            <a:spLocks noGrp="1"/>
          </p:cNvSpPr>
          <p:nvPr>
            <p:ph type="ftr" sz="quarter" idx="27"/>
          </p:nvPr>
        </p:nvSpPr>
        <p:spPr/>
        <p:txBody>
          <a:bodyPr rtlCol="0"/>
          <a:lstStyle/>
          <a:p>
            <a:pPr rtl="0"/>
            <a:r>
              <a:rPr lang="fr-FR" noProof="0">
                <a:solidFill>
                  <a:schemeClr val="bg1"/>
                </a:solidFill>
              </a:rPr>
              <a:t>Rapport annuel</a:t>
            </a:r>
          </a:p>
        </p:txBody>
      </p:sp>
      <p:sp>
        <p:nvSpPr>
          <p:cNvPr id="9" name="Espace réservé du numéro de diapositive 8">
            <a:extLst>
              <a:ext uri="{FF2B5EF4-FFF2-40B4-BE49-F238E27FC236}">
                <a16:creationId xmlns:a16="http://schemas.microsoft.com/office/drawing/2014/main" id="{3F85BAE5-43DA-49F0-89E6-66D549C52389}"/>
              </a:ext>
            </a:extLst>
          </p:cNvPr>
          <p:cNvSpPr>
            <a:spLocks noGrp="1"/>
          </p:cNvSpPr>
          <p:nvPr>
            <p:ph type="sldNum" sz="quarter" idx="28"/>
          </p:nvPr>
        </p:nvSpPr>
        <p:spPr/>
        <p:txBody>
          <a:bodyPr rtlCol="0"/>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2199256008"/>
      </p:ext>
    </p:extLst>
  </p:cSld>
  <p:clrMapOvr>
    <a:masterClrMapping/>
  </p:clrMapOvr>
  <p:extLst>
    <p:ext uri="{DCECCB84-F9BA-43D5-87BE-67443E8EF086}">
      <p15:sldGuideLst xmlns:p15="http://schemas.microsoft.com/office/powerpoint/2012/main">
        <p15:guide id="2" pos="648">
          <p15:clr>
            <a:srgbClr val="FBAE40"/>
          </p15:clr>
        </p15:guide>
        <p15:guide id="4" orient="horz" pos="1152" userDrawn="1">
          <p15:clr>
            <a:srgbClr val="FBAE40"/>
          </p15:clr>
        </p15:guide>
        <p15:guide id="5" orient="horz" pos="1440" userDrawn="1">
          <p15:clr>
            <a:srgbClr val="FBAE40"/>
          </p15:clr>
        </p15:guide>
        <p15:guide id="14" pos="148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879F22C8-3EAB-425F-ADBA-3A162D82024E}"/>
              </a:ext>
            </a:extLst>
          </p:cNvPr>
          <p:cNvSpPr>
            <a:spLocks noGrp="1"/>
          </p:cNvSpPr>
          <p:nvPr>
            <p:ph type="dt" sz="half" idx="2"/>
          </p:nvPr>
        </p:nvSpPr>
        <p:spPr>
          <a:xfrm>
            <a:off x="9830818" y="6292334"/>
            <a:ext cx="1522982" cy="182880"/>
          </a:xfrm>
          <a:prstGeom prst="rect">
            <a:avLst/>
          </a:prstGeom>
        </p:spPr>
        <p:txBody>
          <a:bodyPr vert="horz" lIns="0" tIns="45720" rIns="0" bIns="45720" rtlCol="0" anchor="ctr"/>
          <a:lstStyle>
            <a:lvl1pPr algn="l">
              <a:defRPr sz="1200" b="0">
                <a:solidFill>
                  <a:schemeClr val="bg1"/>
                </a:solidFill>
              </a:defRPr>
            </a:lvl1pPr>
          </a:lstStyle>
          <a:p>
            <a:pPr rtl="0"/>
            <a:r>
              <a:rPr lang="fr-FR" noProof="0"/>
              <a:t>3 septembre 20XX </a:t>
            </a:r>
          </a:p>
        </p:txBody>
      </p:sp>
      <p:sp>
        <p:nvSpPr>
          <p:cNvPr id="3" name="Espace réservé du pied de page 4">
            <a:extLst>
              <a:ext uri="{FF2B5EF4-FFF2-40B4-BE49-F238E27FC236}">
                <a16:creationId xmlns:a16="http://schemas.microsoft.com/office/drawing/2014/main" id="{CC4B4F87-0B31-4EDA-8270-4233B0D8FF74}"/>
              </a:ext>
            </a:extLst>
          </p:cNvPr>
          <p:cNvSpPr>
            <a:spLocks noGrp="1"/>
          </p:cNvSpPr>
          <p:nvPr>
            <p:ph type="ftr" sz="quarter" idx="3"/>
          </p:nvPr>
        </p:nvSpPr>
        <p:spPr>
          <a:xfrm>
            <a:off x="8298180" y="6294120"/>
            <a:ext cx="1462788" cy="182880"/>
          </a:xfrm>
          <a:prstGeom prst="rect">
            <a:avLst/>
          </a:prstGeom>
        </p:spPr>
        <p:txBody>
          <a:bodyPr vert="horz" lIns="91440" tIns="45720" rIns="91440" bIns="45720" rtlCol="0" anchor="ctr"/>
          <a:lstStyle>
            <a:lvl1pPr algn="l">
              <a:defRPr sz="1200" b="1">
                <a:solidFill>
                  <a:schemeClr val="bg1"/>
                </a:solidFill>
              </a:defRPr>
            </a:lvl1pPr>
          </a:lstStyle>
          <a:p>
            <a:pPr rtl="0"/>
            <a:r>
              <a:rPr lang="fr-FR" noProof="0">
                <a:solidFill>
                  <a:schemeClr val="bg1"/>
                </a:solidFill>
              </a:rPr>
              <a:t>Rapport annuel</a:t>
            </a:r>
          </a:p>
        </p:txBody>
      </p:sp>
      <p:sp>
        <p:nvSpPr>
          <p:cNvPr id="4" name="Espace réservé du numéro de diapositive 5">
            <a:extLst>
              <a:ext uri="{FF2B5EF4-FFF2-40B4-BE49-F238E27FC236}">
                <a16:creationId xmlns:a16="http://schemas.microsoft.com/office/drawing/2014/main" id="{A05EC255-976A-48BF-A8A0-1ECEBDFBB6B7}"/>
              </a:ext>
            </a:extLst>
          </p:cNvPr>
          <p:cNvSpPr>
            <a:spLocks noGrp="1"/>
          </p:cNvSpPr>
          <p:nvPr>
            <p:ph type="sldNum" sz="quarter" idx="4"/>
          </p:nvPr>
        </p:nvSpPr>
        <p:spPr>
          <a:xfrm>
            <a:off x="11493500" y="6292334"/>
            <a:ext cx="412750" cy="182880"/>
          </a:xfrm>
          <a:prstGeom prst="rect">
            <a:avLst/>
          </a:prstGeom>
        </p:spPr>
        <p:txBody>
          <a:bodyPr vert="horz" lIns="91440" tIns="45720" rIns="91440" bIns="45720" rtlCol="0" anchor="ctr"/>
          <a:lstStyle>
            <a:lvl1pPr algn="r">
              <a:defRPr sz="1200">
                <a:solidFill>
                  <a:schemeClr val="bg1"/>
                </a:solidFill>
              </a:defRPr>
            </a:lvl1pPr>
          </a:lstStyle>
          <a:p>
            <a:pPr rtl="0"/>
            <a:fld id="{7782931A-7D25-4B4B-9464-57AE418934A3}" type="slidenum">
              <a:rPr lang="fr-FR" noProof="0" smtClean="0"/>
              <a:pPr rtl="0"/>
              <a:t>‹N°›</a:t>
            </a:fld>
            <a:endParaRPr lang="fr-FR" noProof="0"/>
          </a:p>
        </p:txBody>
      </p:sp>
    </p:spTree>
    <p:extLst>
      <p:ext uri="{BB962C8B-B14F-4D97-AF65-F5344CB8AC3E}">
        <p14:creationId xmlns:p14="http://schemas.microsoft.com/office/powerpoint/2010/main" val="3515892240"/>
      </p:ext>
    </p:extLst>
  </p:cSld>
  <p:clrMap bg1="dk1" tx1="lt1" bg2="dk2" tx2="lt2" accent1="accent1" accent2="accent2" accent3="accent3" accent4="accent4" accent5="accent5" accent6="accent6" hlink="hlink" folHlink="folHlink"/>
  <p:sldLayoutIdLst>
    <p:sldLayoutId id="2147483659" r:id="rId1"/>
    <p:sldLayoutId id="2147483674" r:id="rId2"/>
    <p:sldLayoutId id="2147483673" r:id="rId3"/>
    <p:sldLayoutId id="2147483671" r:id="rId4"/>
    <p:sldLayoutId id="2147483678" r:id="rId5"/>
    <p:sldLayoutId id="2147483676" r:id="rId6"/>
    <p:sldLayoutId id="2147483677" r:id="rId7"/>
    <p:sldLayoutId id="2147483660" r:id="rId8"/>
    <p:sldLayoutId id="2147483675" r:id="rId9"/>
    <p:sldLayoutId id="2147483679" r:id="rId10"/>
    <p:sldLayoutId id="2147483680" r:id="rId11"/>
    <p:sldLayoutId id="2147483681" r:id="rId12"/>
    <p:sldLayoutId id="2147483684" r:id="rId13"/>
  </p:sldLayoutIdLst>
  <p:hf hdr="0"/>
  <p:txStyles>
    <p:titleStyle>
      <a:lvl1pPr algn="l" defTabSz="914400" rtl="0" eaLnBrk="1" latinLnBrk="0" hangingPunct="1">
        <a:lnSpc>
          <a:spcPct val="90000"/>
        </a:lnSpc>
        <a:spcBef>
          <a:spcPct val="0"/>
        </a:spcBef>
        <a:buNone/>
        <a:defRPr sz="4400" b="1" kern="1200">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A4A3A4"/>
          </p15:clr>
        </p15:guide>
        <p15:guide id="2" pos="3840">
          <p15:clr>
            <a:srgbClr val="A4A3A4"/>
          </p15:clr>
        </p15:guide>
        <p15:guide id="3" pos="240">
          <p15:clr>
            <a:srgbClr val="547EBF"/>
          </p15:clr>
        </p15:guide>
        <p15:guide id="4" orient="horz" pos="240">
          <p15:clr>
            <a:srgbClr val="547EBF"/>
          </p15:clr>
        </p15:guide>
        <p15:guide id="5" pos="7440">
          <p15:clr>
            <a:srgbClr val="547EBF"/>
          </p15:clr>
        </p15:guide>
        <p15:guide id="6" orient="horz" pos="4080">
          <p15:clr>
            <a:srgbClr val="547EBF"/>
          </p15:clr>
        </p15:guide>
        <p15:guide id="7" pos="7008" userDrawn="1">
          <p15:clr>
            <a:srgbClr val="F26B43"/>
          </p15:clr>
        </p15:guide>
        <p15:guide id="8" pos="3720">
          <p15:clr>
            <a:srgbClr val="547EBF"/>
          </p15:clr>
        </p15:guide>
        <p15:guide id="9" pos="2112">
          <p15:clr>
            <a:srgbClr val="547EBF"/>
          </p15:clr>
        </p15:guide>
        <p15:guide id="10" pos="1824" userDrawn="1">
          <p15:clr>
            <a:srgbClr val="547EBF"/>
          </p15:clr>
        </p15:guide>
        <p15:guide id="11" pos="5568">
          <p15:clr>
            <a:srgbClr val="547EBF"/>
          </p15:clr>
        </p15:guide>
        <p15:guide id="12" pos="5832">
          <p15:clr>
            <a:srgbClr val="547EBF"/>
          </p15:clr>
        </p15:guide>
        <p15:guide id="13" pos="4968">
          <p15:clr>
            <a:srgbClr val="9FCC3B"/>
          </p15:clr>
        </p15:guide>
        <p15:guide id="14" pos="5208">
          <p15:clr>
            <a:srgbClr val="9FCC3B"/>
          </p15:clr>
        </p15:guide>
        <p15:guide id="15" pos="2712">
          <p15:clr>
            <a:srgbClr val="9FCC3B"/>
          </p15:clr>
        </p15:guide>
        <p15:guide id="16" pos="2472">
          <p15:clr>
            <a:srgbClr val="9FCC3B"/>
          </p15:clr>
        </p15:guide>
        <p15:guide id="17" orient="horz" pos="624" userDrawn="1">
          <p15:clr>
            <a:srgbClr val="F26B43"/>
          </p15:clr>
        </p15:guide>
        <p15:guide id="18" orient="horz" pos="3672" userDrawn="1">
          <p15:clr>
            <a:srgbClr val="F26B43"/>
          </p15:clr>
        </p15:guide>
        <p15:guide id="19" pos="3984" userDrawn="1">
          <p15:clr>
            <a:srgbClr val="547EBF"/>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3.jpg"/></Relationships>
</file>

<file path=ppt/slides/_rels/slide1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5.jpg"/></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image" Target="../media/image7.jp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microsoft.com/office/2018/10/relationships/comments" Target="../comments/modernComment_170_75BD2CB.xml"/><Relationship Id="rId2" Type="http://schemas.openxmlformats.org/officeDocument/2006/relationships/notesSlide" Target="../notesSlides/notesSlide14.xml"/><Relationship Id="rId1" Type="http://schemas.openxmlformats.org/officeDocument/2006/relationships/slideLayout" Target="../slideLayouts/slideLayout3.xml"/><Relationship Id="rId4" Type="http://schemas.openxmlformats.org/officeDocument/2006/relationships/hyperlink" Target="mailto:bef@fr.ch" TargetMode="Externa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youtube.com/watch?v=3nXieXoSaOs" TargetMode="External"/><Relationship Id="rId2" Type="http://schemas.openxmlformats.org/officeDocument/2006/relationships/hyperlink" Target="https://www.youtube.com/watch?v=Ll57-kx8INA&amp;list=PL43OynbWaTMJaVK9E2CCYuBYw5u0cXlMU" TargetMode="External"/><Relationship Id="rId1" Type="http://schemas.openxmlformats.org/officeDocument/2006/relationships/slideLayout" Target="../slideLayouts/slideLayout3.xml"/><Relationship Id="rId4" Type="http://schemas.openxmlformats.org/officeDocument/2006/relationships/hyperlink" Target="https://www.youtube.com/watch?v=jK0U3Ztq3n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re 8">
            <a:extLst>
              <a:ext uri="{FF2B5EF4-FFF2-40B4-BE49-F238E27FC236}">
                <a16:creationId xmlns:a16="http://schemas.microsoft.com/office/drawing/2014/main" id="{9C99CF7C-AFAB-48F1-8FC3-CCCE989822A6}"/>
              </a:ext>
            </a:extLst>
          </p:cNvPr>
          <p:cNvSpPr>
            <a:spLocks noGrp="1"/>
          </p:cNvSpPr>
          <p:nvPr>
            <p:ph type="title"/>
          </p:nvPr>
        </p:nvSpPr>
        <p:spPr>
          <a:xfrm>
            <a:off x="925979" y="1656344"/>
            <a:ext cx="8251577" cy="2113466"/>
          </a:xfrm>
        </p:spPr>
        <p:txBody>
          <a:bodyPr rtlCol="0"/>
          <a:lstStyle/>
          <a:p>
            <a:pPr rtl="0"/>
            <a:r>
              <a:rPr lang="fr-FR" dirty="0">
                <a:latin typeface="Antonio" panose="02000303000000000000" pitchFamily="2" charset="0"/>
              </a:rPr>
              <a:t>Égalité,</a:t>
            </a:r>
            <a:br>
              <a:rPr lang="fr-FR" dirty="0">
                <a:latin typeface="Antonio" panose="02000303000000000000" pitchFamily="2" charset="0"/>
              </a:rPr>
            </a:br>
            <a:r>
              <a:rPr lang="fr-FR" dirty="0">
                <a:latin typeface="Antonio" panose="02000303000000000000" pitchFamily="2" charset="0"/>
              </a:rPr>
              <a:t>qu’en penses-tu ?</a:t>
            </a:r>
          </a:p>
        </p:txBody>
      </p:sp>
      <p:sp>
        <p:nvSpPr>
          <p:cNvPr id="3" name="Espace réservé du contenu 2">
            <a:extLst>
              <a:ext uri="{FF2B5EF4-FFF2-40B4-BE49-F238E27FC236}">
                <a16:creationId xmlns:a16="http://schemas.microsoft.com/office/drawing/2014/main" id="{CA8ECC17-4660-124A-8996-54F15FD169C0}"/>
              </a:ext>
            </a:extLst>
          </p:cNvPr>
          <p:cNvSpPr>
            <a:spLocks noGrp="1"/>
          </p:cNvSpPr>
          <p:nvPr>
            <p:ph sz="quarter" idx="11"/>
          </p:nvPr>
        </p:nvSpPr>
        <p:spPr>
          <a:xfrm>
            <a:off x="1033153" y="4728130"/>
            <a:ext cx="8595479" cy="694261"/>
          </a:xfrm>
        </p:spPr>
        <p:txBody>
          <a:bodyPr rtlCol="0"/>
          <a:lstStyle/>
          <a:p>
            <a:pPr rtl="0"/>
            <a:r>
              <a:rPr lang="fr-FR" b="1" dirty="0"/>
              <a:t>Concours créatif </a:t>
            </a:r>
          </a:p>
          <a:p>
            <a:r>
              <a:rPr lang="fr-FR" b="1" dirty="0"/>
              <a:t>Par le Bureau de l’égalité hommes-femmes et de la famille du Canton de Fribourg (BEF)</a:t>
            </a:r>
            <a:endParaRPr lang="fr-FR" dirty="0"/>
          </a:p>
          <a:p>
            <a:pPr rtl="0"/>
            <a:endParaRPr lang="fr-FR" dirty="0"/>
          </a:p>
          <a:p>
            <a:pPr rtl="0"/>
            <a:endParaRPr lang="fr-FR" dirty="0"/>
          </a:p>
        </p:txBody>
      </p:sp>
      <p:pic>
        <p:nvPicPr>
          <p:cNvPr id="2" name="Image 1" descr="Une image contenant texte, capture d’écran, Police, blanc&#10;&#10;Description générée automatiquement">
            <a:extLst>
              <a:ext uri="{FF2B5EF4-FFF2-40B4-BE49-F238E27FC236}">
                <a16:creationId xmlns:a16="http://schemas.microsoft.com/office/drawing/2014/main" id="{8F1DD957-1235-BEBF-2456-9E2F1FDD361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1279" y="5897466"/>
            <a:ext cx="2581741" cy="876268"/>
          </a:xfrm>
          <a:prstGeom prst="rect">
            <a:avLst/>
          </a:prstGeom>
        </p:spPr>
      </p:pic>
    </p:spTree>
    <p:extLst>
      <p:ext uri="{BB962C8B-B14F-4D97-AF65-F5344CB8AC3E}">
        <p14:creationId xmlns:p14="http://schemas.microsoft.com/office/powerpoint/2010/main" val="2605473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fr-FR" dirty="0">
                <a:latin typeface="Antonio" panose="02000303000000000000" pitchFamily="2" charset="0"/>
              </a:rPr>
              <a:t>Concours créatif</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1028699" y="2286003"/>
            <a:ext cx="10069935" cy="3568696"/>
          </a:xfrm>
        </p:spPr>
        <p:txBody>
          <a:bodyPr rtlCol="0"/>
          <a:lstStyle/>
          <a:p>
            <a:pPr rtl="0"/>
            <a:r>
              <a:rPr lang="fr-CH" b="1" i="0" dirty="0">
                <a:solidFill>
                  <a:schemeClr val="bg1">
                    <a:lumMod val="85000"/>
                    <a:lumOff val="15000"/>
                  </a:schemeClr>
                </a:solidFill>
                <a:effectLst/>
              </a:rPr>
              <a:t>Qu’est-ce qu’un mème ? </a:t>
            </a:r>
            <a:br>
              <a:rPr lang="fr-CH" b="1" i="0" dirty="0">
                <a:solidFill>
                  <a:schemeClr val="bg1">
                    <a:lumMod val="85000"/>
                    <a:lumOff val="15000"/>
                  </a:schemeClr>
                </a:solidFill>
                <a:effectLst/>
              </a:rPr>
            </a:br>
            <a:endParaRPr lang="fr-FR" b="1" dirty="0">
              <a:solidFill>
                <a:schemeClr val="bg1">
                  <a:lumMod val="85000"/>
                  <a:lumOff val="15000"/>
                </a:schemeClr>
              </a:solidFill>
            </a:endParaRPr>
          </a:p>
          <a:p>
            <a:r>
              <a:rPr lang="fr-CH" sz="1800" dirty="0">
                <a:effectLst/>
                <a:ea typeface="Times New Roman" panose="02020603050405020304" pitchFamily="18" charset="0"/>
              </a:rPr>
              <a:t>Concept (texte, image, vidéo) massivement repris, décliné et détourné sur Internet de manière souvent parodique, qui se répand très vite, créant ainsi le buzz.</a:t>
            </a:r>
          </a:p>
          <a:p>
            <a:pPr algn="ctr"/>
            <a:endParaRPr lang="fr-CH" dirty="0">
              <a:ea typeface="Times New Roman" panose="02020603050405020304" pitchFamily="18" charset="0"/>
            </a:endParaRPr>
          </a:p>
          <a:p>
            <a:pPr algn="ctr"/>
            <a:endParaRPr lang="fr-CH" sz="1800" dirty="0">
              <a:effectLst/>
              <a:ea typeface="Times New Roman" panose="02020603050405020304" pitchFamily="18" charset="0"/>
            </a:endParaRPr>
          </a:p>
          <a:p>
            <a:pPr algn="ctr"/>
            <a:endParaRPr lang="fr-CH" b="1" dirty="0">
              <a:solidFill>
                <a:schemeClr val="bg1">
                  <a:lumMod val="85000"/>
                  <a:lumOff val="15000"/>
                </a:schemeClr>
              </a:solidFill>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10</a:t>
            </a:fld>
            <a:endParaRPr lang="fr-FR"/>
          </a:p>
        </p:txBody>
      </p:sp>
      <p:sp>
        <p:nvSpPr>
          <p:cNvPr id="4" name="ZoneTexte 3">
            <a:extLst>
              <a:ext uri="{FF2B5EF4-FFF2-40B4-BE49-F238E27FC236}">
                <a16:creationId xmlns:a16="http://schemas.microsoft.com/office/drawing/2014/main" id="{0BAAAD27-8787-C861-1FCC-C6840A188BA4}"/>
              </a:ext>
            </a:extLst>
          </p:cNvPr>
          <p:cNvSpPr txBox="1"/>
          <p:nvPr/>
        </p:nvSpPr>
        <p:spPr>
          <a:xfrm>
            <a:off x="933799" y="3753194"/>
            <a:ext cx="5603846" cy="246221"/>
          </a:xfrm>
          <a:prstGeom prst="rect">
            <a:avLst/>
          </a:prstGeom>
          <a:noFill/>
        </p:spPr>
        <p:txBody>
          <a:bodyPr wrap="square" rtlCol="0">
            <a:spAutoFit/>
          </a:bodyPr>
          <a:lstStyle/>
          <a:p>
            <a:r>
              <a:rPr lang="fr-CH" sz="1000" dirty="0">
                <a:solidFill>
                  <a:schemeClr val="bg1">
                    <a:lumMod val="85000"/>
                    <a:lumOff val="15000"/>
                  </a:schemeClr>
                </a:solidFill>
              </a:rPr>
              <a:t>Larousse. mème. https://www.larousse.fr/dictionnaires/francais/m%C3%A8me/10910896</a:t>
            </a:r>
          </a:p>
        </p:txBody>
      </p:sp>
    </p:spTree>
    <p:extLst>
      <p:ext uri="{BB962C8B-B14F-4D97-AF65-F5344CB8AC3E}">
        <p14:creationId xmlns:p14="http://schemas.microsoft.com/office/powerpoint/2010/main" val="36734794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fr-FR" dirty="0">
                <a:latin typeface="Antonio" panose="02000303000000000000" pitchFamily="2" charset="0"/>
              </a:rPr>
              <a:t>Exemples de mèmes</a:t>
            </a: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11</a:t>
            </a:fld>
            <a:endParaRPr lang="fr-FR"/>
          </a:p>
        </p:txBody>
      </p:sp>
      <p:pic>
        <p:nvPicPr>
          <p:cNvPr id="5" name="Image 4" descr="Une image contenant chien, texte, mammifère&#10;&#10;Description générée automatiquement">
            <a:extLst>
              <a:ext uri="{FF2B5EF4-FFF2-40B4-BE49-F238E27FC236}">
                <a16:creationId xmlns:a16="http://schemas.microsoft.com/office/drawing/2014/main" id="{E41BD6C7-A727-1CE1-2EC9-4E9287B06E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8699" y="2555020"/>
            <a:ext cx="4435366" cy="3411820"/>
          </a:xfrm>
          <a:prstGeom prst="rect">
            <a:avLst/>
          </a:prstGeom>
        </p:spPr>
      </p:pic>
      <p:pic>
        <p:nvPicPr>
          <p:cNvPr id="17" name="Image 16" descr="Une image contenant texte, dessin humoristique, capture d’écran, jouet&#10;&#10;Description générée automatiquement">
            <a:extLst>
              <a:ext uri="{FF2B5EF4-FFF2-40B4-BE49-F238E27FC236}">
                <a16:creationId xmlns:a16="http://schemas.microsoft.com/office/drawing/2014/main" id="{1AD25766-DEF7-EB1B-B416-C974EEDE232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27937" y="2502872"/>
            <a:ext cx="4027270" cy="3356060"/>
          </a:xfrm>
          <a:prstGeom prst="rect">
            <a:avLst/>
          </a:prstGeom>
        </p:spPr>
      </p:pic>
    </p:spTree>
    <p:extLst>
      <p:ext uri="{BB962C8B-B14F-4D97-AF65-F5344CB8AC3E}">
        <p14:creationId xmlns:p14="http://schemas.microsoft.com/office/powerpoint/2010/main" val="5602749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fr-FR" dirty="0">
                <a:latin typeface="Antonio" panose="02000303000000000000" pitchFamily="2" charset="0"/>
              </a:rPr>
              <a:t>Exemples de mèmes</a:t>
            </a: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12</a:t>
            </a:fld>
            <a:endParaRPr lang="fr-FR"/>
          </a:p>
        </p:txBody>
      </p:sp>
      <p:pic>
        <p:nvPicPr>
          <p:cNvPr id="5" name="Image 4" descr="Une image contenant texte, Visage humain, habits, homme&#10;&#10;Description générée automatiquement">
            <a:extLst>
              <a:ext uri="{FF2B5EF4-FFF2-40B4-BE49-F238E27FC236}">
                <a16:creationId xmlns:a16="http://schemas.microsoft.com/office/drawing/2014/main" id="{9882440F-30F3-34E5-E0D5-99A0B25C9C6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6539" y="2358917"/>
            <a:ext cx="3638550" cy="3638550"/>
          </a:xfrm>
          <a:prstGeom prst="rect">
            <a:avLst/>
          </a:prstGeom>
        </p:spPr>
      </p:pic>
      <p:pic>
        <p:nvPicPr>
          <p:cNvPr id="8" name="Image 7" descr="Une image contenant texte, Visage humain, capture d’écran, femme&#10;&#10;Description générée automatiquement">
            <a:extLst>
              <a:ext uri="{FF2B5EF4-FFF2-40B4-BE49-F238E27FC236}">
                <a16:creationId xmlns:a16="http://schemas.microsoft.com/office/drawing/2014/main" id="{7E5AF859-7A72-C01F-B17C-B7203296F88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92905" y="2358917"/>
            <a:ext cx="4445804" cy="3632192"/>
          </a:xfrm>
          <a:prstGeom prst="rect">
            <a:avLst/>
          </a:prstGeom>
        </p:spPr>
      </p:pic>
    </p:spTree>
    <p:extLst>
      <p:ext uri="{BB962C8B-B14F-4D97-AF65-F5344CB8AC3E}">
        <p14:creationId xmlns:p14="http://schemas.microsoft.com/office/powerpoint/2010/main" val="2659908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fr-FR" dirty="0">
                <a:latin typeface="Antonio" panose="02000303000000000000" pitchFamily="2" charset="0"/>
              </a:rPr>
              <a:t>Exemples de mèmes</a:t>
            </a: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13</a:t>
            </a:fld>
            <a:endParaRPr lang="fr-FR"/>
          </a:p>
        </p:txBody>
      </p:sp>
      <p:pic>
        <p:nvPicPr>
          <p:cNvPr id="5" name="Image 4" descr="Une image contenant texte, route, plein air, Autoroute&#10;&#10;Description générée automatiquement">
            <a:extLst>
              <a:ext uri="{FF2B5EF4-FFF2-40B4-BE49-F238E27FC236}">
                <a16:creationId xmlns:a16="http://schemas.microsoft.com/office/drawing/2014/main" id="{D2AE22E2-9EEA-659F-45E3-35492EAD24F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20979" y="2454718"/>
            <a:ext cx="3800838" cy="3619502"/>
          </a:xfrm>
          <a:prstGeom prst="rect">
            <a:avLst/>
          </a:prstGeom>
        </p:spPr>
      </p:pic>
      <p:pic>
        <p:nvPicPr>
          <p:cNvPr id="8" name="Image 7" descr="Une image contenant Dessin animé, texte, fiction, Animation&#10;&#10;Description générée automatiquement">
            <a:extLst>
              <a:ext uri="{FF2B5EF4-FFF2-40B4-BE49-F238E27FC236}">
                <a16:creationId xmlns:a16="http://schemas.microsoft.com/office/drawing/2014/main" id="{0781C40F-8A08-7047-8E62-F91398CC95B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97547" y="3008982"/>
            <a:ext cx="5173474" cy="2510974"/>
          </a:xfrm>
          <a:prstGeom prst="rect">
            <a:avLst/>
          </a:prstGeom>
        </p:spPr>
      </p:pic>
    </p:spTree>
    <p:extLst>
      <p:ext uri="{BB962C8B-B14F-4D97-AF65-F5344CB8AC3E}">
        <p14:creationId xmlns:p14="http://schemas.microsoft.com/office/powerpoint/2010/main" val="39167637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fr-FR" dirty="0">
                <a:latin typeface="Antonio" panose="02000303000000000000" pitchFamily="2" charset="0"/>
              </a:rPr>
              <a:t>Concours créatif</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1028700" y="2286003"/>
            <a:ext cx="10036379" cy="3568696"/>
          </a:xfrm>
        </p:spPr>
        <p:txBody>
          <a:bodyPr rtlCol="0"/>
          <a:lstStyle/>
          <a:p>
            <a:pPr algn="just">
              <a:spcAft>
                <a:spcPts val="900"/>
              </a:spcAft>
            </a:pPr>
            <a:r>
              <a:rPr lang="fr-FR" dirty="0">
                <a:effectLst/>
                <a:ea typeface="Times New Roman" panose="02020603050405020304" pitchFamily="18" charset="0"/>
                <a:cs typeface="Times New Roman" panose="02020603050405020304" pitchFamily="18" charset="0"/>
              </a:rPr>
              <a:t>Si tu choisis de créer un mème : </a:t>
            </a:r>
          </a:p>
          <a:p>
            <a:pPr algn="just">
              <a:spcBef>
                <a:spcPts val="0"/>
              </a:spcBef>
            </a:pPr>
            <a:endParaRPr lang="fr-FR" dirty="0">
              <a:ea typeface="Times New Roman" panose="02020603050405020304" pitchFamily="18" charset="0"/>
              <a:cs typeface="Times New Roman" panose="02020603050405020304" pitchFamily="18" charset="0"/>
            </a:endParaRPr>
          </a:p>
          <a:p>
            <a:pPr marL="800100" lvl="1" indent="-342900" algn="just">
              <a:spcAft>
                <a:spcPts val="900"/>
              </a:spcAft>
              <a:buFont typeface="+mj-lt"/>
              <a:buAutoNum type="arabicPeriod"/>
            </a:pPr>
            <a:r>
              <a:rPr lang="fr-FR" sz="1800" dirty="0">
                <a:ea typeface="Times New Roman" panose="02020603050405020304" pitchFamily="18" charset="0"/>
                <a:cs typeface="Times New Roman" panose="02020603050405020304" pitchFamily="18" charset="0"/>
              </a:rPr>
              <a:t>E</a:t>
            </a:r>
            <a:r>
              <a:rPr lang="fr-FR" sz="1800" dirty="0">
                <a:effectLst/>
                <a:ea typeface="Times New Roman" panose="02020603050405020304" pitchFamily="18" charset="0"/>
                <a:cs typeface="Times New Roman" panose="02020603050405020304" pitchFamily="18" charset="0"/>
              </a:rPr>
              <a:t>ssaie de dénoncer les </a:t>
            </a:r>
            <a:r>
              <a:rPr lang="fr-FR" sz="1800" b="1" dirty="0">
                <a:effectLst/>
                <a:ea typeface="Times New Roman" panose="02020603050405020304" pitchFamily="18" charset="0"/>
                <a:cs typeface="Times New Roman" panose="02020603050405020304" pitchFamily="18" charset="0"/>
              </a:rPr>
              <a:t>inégalités de genre </a:t>
            </a:r>
            <a:r>
              <a:rPr lang="fr-FR" sz="1800" dirty="0">
                <a:effectLst/>
                <a:ea typeface="Times New Roman" panose="02020603050405020304" pitchFamily="18" charset="0"/>
                <a:cs typeface="Times New Roman" panose="02020603050405020304" pitchFamily="18" charset="0"/>
              </a:rPr>
              <a:t>avec humour</a:t>
            </a:r>
          </a:p>
          <a:p>
            <a:pPr marL="800100" lvl="1" indent="-342900" algn="just">
              <a:spcAft>
                <a:spcPts val="900"/>
              </a:spcAft>
              <a:buFont typeface="+mj-lt"/>
              <a:buAutoNum type="arabicPeriod"/>
            </a:pPr>
            <a:r>
              <a:rPr lang="fr-FR" sz="1800" dirty="0">
                <a:ea typeface="Times New Roman" panose="02020603050405020304" pitchFamily="18" charset="0"/>
                <a:cs typeface="Times New Roman" panose="02020603050405020304" pitchFamily="18" charset="0"/>
              </a:rPr>
              <a:t>Aide-toi des </a:t>
            </a:r>
            <a:r>
              <a:rPr lang="fr-FR" sz="1800" b="1" dirty="0">
                <a:ea typeface="Times New Roman" panose="02020603050405020304" pitchFamily="18" charset="0"/>
                <a:cs typeface="Times New Roman" panose="02020603050405020304" pitchFamily="18" charset="0"/>
              </a:rPr>
              <a:t>modèles de mèmes </a:t>
            </a:r>
            <a:r>
              <a:rPr lang="fr-CH" sz="1800" dirty="0">
                <a:ea typeface="Times New Roman" panose="02020603050405020304" pitchFamily="18" charset="0"/>
                <a:cs typeface="Times New Roman" panose="02020603050405020304" pitchFamily="18" charset="0"/>
              </a:rPr>
              <a:t>mis à ta disposition</a:t>
            </a:r>
            <a:endParaRPr lang="fr-CH" sz="1800" dirty="0">
              <a:effectLst/>
              <a:ea typeface="Times New Roman" panose="02020603050405020304" pitchFamily="18" charset="0"/>
              <a:cs typeface="Times New Roman" panose="02020603050405020304" pitchFamily="18" charset="0"/>
            </a:endParaRPr>
          </a:p>
          <a:p>
            <a:pPr algn="ctr" rtl="0"/>
            <a:endParaRPr lang="fr-CH" b="1" i="0" dirty="0">
              <a:solidFill>
                <a:schemeClr val="bg1">
                  <a:lumMod val="85000"/>
                  <a:lumOff val="15000"/>
                </a:schemeClr>
              </a:solidFill>
              <a:effectLst/>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14</a:t>
            </a:fld>
            <a:endParaRPr lang="fr-FR"/>
          </a:p>
        </p:txBody>
      </p:sp>
    </p:spTree>
    <p:extLst>
      <p:ext uri="{BB962C8B-B14F-4D97-AF65-F5344CB8AC3E}">
        <p14:creationId xmlns:p14="http://schemas.microsoft.com/office/powerpoint/2010/main" val="978167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fr-FR" dirty="0">
                <a:latin typeface="Antonio" panose="02000303000000000000" pitchFamily="2" charset="0"/>
              </a:rPr>
              <a:t>Concours créatif</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1028700" y="2286003"/>
            <a:ext cx="10036379" cy="3568696"/>
          </a:xfrm>
        </p:spPr>
        <p:txBody>
          <a:bodyPr rtlCol="0"/>
          <a:lstStyle/>
          <a:p>
            <a:pPr algn="just">
              <a:spcAft>
                <a:spcPts val="900"/>
              </a:spcAft>
            </a:pPr>
            <a:r>
              <a:rPr lang="fr-FR" dirty="0">
                <a:effectLst/>
                <a:ea typeface="Times New Roman" panose="02020603050405020304" pitchFamily="18" charset="0"/>
                <a:cs typeface="Times New Roman" panose="02020603050405020304" pitchFamily="18" charset="0"/>
              </a:rPr>
              <a:t>Si tu choisis de rédiger un bref texte : </a:t>
            </a:r>
          </a:p>
          <a:p>
            <a:pPr algn="just">
              <a:spcBef>
                <a:spcPts val="0"/>
              </a:spcBef>
            </a:pPr>
            <a:endParaRPr lang="fr-FR" dirty="0">
              <a:ea typeface="Times New Roman" panose="02020603050405020304" pitchFamily="18" charset="0"/>
              <a:cs typeface="Times New Roman" panose="02020603050405020304" pitchFamily="18" charset="0"/>
            </a:endParaRPr>
          </a:p>
          <a:p>
            <a:pPr marL="800100" lvl="1" indent="-342900" algn="just">
              <a:spcAft>
                <a:spcPts val="900"/>
              </a:spcAft>
              <a:buFont typeface="+mj-lt"/>
              <a:buAutoNum type="arabicPeriod"/>
            </a:pPr>
            <a:r>
              <a:rPr lang="fr-FR" sz="1800" dirty="0">
                <a:ea typeface="Times New Roman" panose="02020603050405020304" pitchFamily="18" charset="0"/>
                <a:cs typeface="Times New Roman" panose="02020603050405020304" pitchFamily="18" charset="0"/>
              </a:rPr>
              <a:t>Lis tout d’abord </a:t>
            </a:r>
            <a:r>
              <a:rPr lang="fr-FR" sz="1800" b="1" dirty="0">
                <a:ea typeface="Times New Roman" panose="02020603050405020304" pitchFamily="18" charset="0"/>
                <a:cs typeface="Times New Roman" panose="02020603050405020304" pitchFamily="18" charset="0"/>
              </a:rPr>
              <a:t>l’extrait</a:t>
            </a:r>
            <a:r>
              <a:rPr lang="fr-FR" sz="1800" dirty="0">
                <a:ea typeface="Times New Roman" panose="02020603050405020304" pitchFamily="18" charset="0"/>
                <a:cs typeface="Times New Roman" panose="02020603050405020304" pitchFamily="18" charset="0"/>
              </a:rPr>
              <a:t> du livre </a:t>
            </a:r>
            <a:r>
              <a:rPr lang="fr-FR" sz="1800" i="1" dirty="0">
                <a:ea typeface="Times New Roman" panose="02020603050405020304" pitchFamily="18" charset="0"/>
                <a:cs typeface="Times New Roman" panose="02020603050405020304" pitchFamily="18" charset="0"/>
              </a:rPr>
              <a:t>Nous sommes tous des féministe</a:t>
            </a:r>
            <a:r>
              <a:rPr lang="fr-FR" sz="1800" dirty="0">
                <a:ea typeface="Times New Roman" panose="02020603050405020304" pitchFamily="18" charset="0"/>
                <a:cs typeface="Times New Roman" panose="02020603050405020304" pitchFamily="18" charset="0"/>
              </a:rPr>
              <a:t>s de l’écrivaine </a:t>
            </a:r>
            <a:r>
              <a:rPr lang="fr-FR" sz="1800" dirty="0" err="1">
                <a:ea typeface="Times New Roman" panose="02020603050405020304" pitchFamily="18" charset="0"/>
                <a:cs typeface="Times New Roman" panose="02020603050405020304" pitchFamily="18" charset="0"/>
              </a:rPr>
              <a:t>Chimamanda</a:t>
            </a:r>
            <a:r>
              <a:rPr lang="fr-FR" sz="1800" dirty="0">
                <a:ea typeface="Times New Roman" panose="02020603050405020304" pitchFamily="18" charset="0"/>
                <a:cs typeface="Times New Roman" panose="02020603050405020304" pitchFamily="18" charset="0"/>
              </a:rPr>
              <a:t> Ngozi </a:t>
            </a:r>
            <a:r>
              <a:rPr lang="fr-FR" sz="1800" dirty="0" err="1">
                <a:ea typeface="Times New Roman" panose="02020603050405020304" pitchFamily="18" charset="0"/>
                <a:cs typeface="Times New Roman" panose="02020603050405020304" pitchFamily="18" charset="0"/>
              </a:rPr>
              <a:t>Adichie</a:t>
            </a:r>
            <a:r>
              <a:rPr lang="fr-FR" sz="1800" dirty="0">
                <a:ea typeface="Times New Roman" panose="02020603050405020304" pitchFamily="18" charset="0"/>
                <a:cs typeface="Times New Roman" panose="02020603050405020304" pitchFamily="18" charset="0"/>
              </a:rPr>
              <a:t> </a:t>
            </a:r>
          </a:p>
          <a:p>
            <a:pPr marL="800100" lvl="1" indent="-342900" algn="just">
              <a:spcAft>
                <a:spcPts val="900"/>
              </a:spcAft>
              <a:buFont typeface="+mj-lt"/>
              <a:buAutoNum type="arabicPeriod"/>
            </a:pPr>
            <a:r>
              <a:rPr lang="fr-FR" sz="1800" dirty="0">
                <a:ea typeface="Times New Roman" panose="02020603050405020304" pitchFamily="18" charset="0"/>
                <a:cs typeface="Times New Roman" panose="02020603050405020304" pitchFamily="18" charset="0"/>
              </a:rPr>
              <a:t>Essaie ensuite de répondre à la </a:t>
            </a:r>
            <a:r>
              <a:rPr lang="fr-FR" sz="1800" b="1" dirty="0">
                <a:ea typeface="Times New Roman" panose="02020603050405020304" pitchFamily="18" charset="0"/>
                <a:cs typeface="Times New Roman" panose="02020603050405020304" pitchFamily="18" charset="0"/>
              </a:rPr>
              <a:t>question</a:t>
            </a:r>
            <a:r>
              <a:rPr lang="fr-FR" sz="1800" dirty="0">
                <a:ea typeface="Times New Roman" panose="02020603050405020304" pitchFamily="18" charset="0"/>
                <a:cs typeface="Times New Roman" panose="02020603050405020304" pitchFamily="18" charset="0"/>
              </a:rPr>
              <a:t> : « Que répondre à une personne affirmant que l’égalité est déjà atteinte ? »</a:t>
            </a:r>
            <a:endParaRPr lang="fr-CH" sz="1800" dirty="0">
              <a:effectLst/>
              <a:ea typeface="Times New Roman" panose="02020603050405020304" pitchFamily="18" charset="0"/>
              <a:cs typeface="Times New Roman" panose="02020603050405020304" pitchFamily="18" charset="0"/>
            </a:endParaRPr>
          </a:p>
          <a:p>
            <a:pPr rtl="0"/>
            <a:endParaRPr lang="fr-CH" b="1" i="0" dirty="0">
              <a:solidFill>
                <a:schemeClr val="bg1">
                  <a:lumMod val="85000"/>
                  <a:lumOff val="15000"/>
                </a:schemeClr>
              </a:solidFill>
              <a:effectLst/>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15</a:t>
            </a:fld>
            <a:endParaRPr lang="fr-FR"/>
          </a:p>
        </p:txBody>
      </p:sp>
    </p:spTree>
    <p:extLst>
      <p:ext uri="{BB962C8B-B14F-4D97-AF65-F5344CB8AC3E}">
        <p14:creationId xmlns:p14="http://schemas.microsoft.com/office/powerpoint/2010/main" val="1696159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fr-FR" dirty="0">
                <a:latin typeface="Antonio" panose="02000303000000000000" pitchFamily="2" charset="0"/>
              </a:rPr>
              <a:t>Extrait du livre </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1028700" y="3169954"/>
            <a:ext cx="10036379" cy="2160162"/>
          </a:xfrm>
        </p:spPr>
        <p:txBody>
          <a:bodyPr rtlCol="0"/>
          <a:lstStyle/>
          <a:p>
            <a:pPr algn="ctr"/>
            <a:r>
              <a:rPr lang="fr-FR" sz="1800" dirty="0">
                <a:effectLst/>
                <a:ea typeface="Times New Roman" panose="02020603050405020304" pitchFamily="18" charset="0"/>
                <a:cs typeface="Times New Roman" panose="02020603050405020304" pitchFamily="18" charset="0"/>
              </a:rPr>
              <a:t> Je commets souvent l’erreur de croire que ce qui est évident pour moi l’est aussi pour les autres. Ainsi, mon cher ami Louis, un homme aussi brillant que progressiste, me répétait lors de nos discussions : ʺJe ne comprends pas ce que tu veux dire quand tu affirmes que les choses sont différentes et plus pénibles pour les femmes. C’était peut-être le cas dans le passé, mais plus maintenant. Tout va bien pour les femmes désormais.ʺ</a:t>
            </a:r>
            <a:r>
              <a:rPr lang="fr-FR" dirty="0">
                <a:ea typeface="Times New Roman" panose="02020603050405020304" pitchFamily="18" charset="0"/>
                <a:cs typeface="Times New Roman" panose="02020603050405020304" pitchFamily="18" charset="0"/>
              </a:rPr>
              <a:t>.</a:t>
            </a: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16</a:t>
            </a:fld>
            <a:endParaRPr lang="fr-FR"/>
          </a:p>
        </p:txBody>
      </p:sp>
      <p:sp>
        <p:nvSpPr>
          <p:cNvPr id="4" name="ZoneTexte 3">
            <a:extLst>
              <a:ext uri="{FF2B5EF4-FFF2-40B4-BE49-F238E27FC236}">
                <a16:creationId xmlns:a16="http://schemas.microsoft.com/office/drawing/2014/main" id="{6EBDC4FD-DA1C-A378-02D0-52A8C7760311}"/>
              </a:ext>
            </a:extLst>
          </p:cNvPr>
          <p:cNvSpPr txBox="1"/>
          <p:nvPr/>
        </p:nvSpPr>
        <p:spPr>
          <a:xfrm>
            <a:off x="902923" y="5068506"/>
            <a:ext cx="10386153" cy="523220"/>
          </a:xfrm>
          <a:prstGeom prst="rect">
            <a:avLst/>
          </a:prstGeom>
          <a:noFill/>
        </p:spPr>
        <p:txBody>
          <a:bodyPr wrap="square" rtlCol="0">
            <a:spAutoFit/>
          </a:bodyPr>
          <a:lstStyle/>
          <a:p>
            <a:pPr algn="ctr"/>
            <a:r>
              <a:rPr lang="fr-CH" sz="1000" dirty="0" err="1">
                <a:solidFill>
                  <a:schemeClr val="bg1"/>
                </a:solidFill>
                <a:effectLst/>
                <a:ea typeface="Times New Roman" panose="02020603050405020304" pitchFamily="18" charset="0"/>
              </a:rPr>
              <a:t>Adichie</a:t>
            </a:r>
            <a:r>
              <a:rPr lang="fr-CH" sz="1000" dirty="0">
                <a:solidFill>
                  <a:schemeClr val="bg1"/>
                </a:solidFill>
                <a:effectLst/>
                <a:ea typeface="Times New Roman" panose="02020603050405020304" pitchFamily="18" charset="0"/>
              </a:rPr>
              <a:t>, </a:t>
            </a:r>
            <a:r>
              <a:rPr lang="fr-CH" sz="1000" dirty="0" err="1">
                <a:solidFill>
                  <a:schemeClr val="bg1"/>
                </a:solidFill>
                <a:effectLst/>
                <a:ea typeface="Times New Roman" panose="02020603050405020304" pitchFamily="18" charset="0"/>
              </a:rPr>
              <a:t>Chimamanda</a:t>
            </a:r>
            <a:r>
              <a:rPr lang="fr-CH" sz="1000" dirty="0">
                <a:solidFill>
                  <a:schemeClr val="bg1"/>
                </a:solidFill>
                <a:effectLst/>
                <a:ea typeface="Times New Roman" panose="02020603050405020304" pitchFamily="18" charset="0"/>
              </a:rPr>
              <a:t> Ngozi. (2015). </a:t>
            </a:r>
            <a:r>
              <a:rPr lang="fr-CH" sz="1000" i="1" dirty="0">
                <a:solidFill>
                  <a:schemeClr val="bg1"/>
                </a:solidFill>
                <a:effectLst/>
                <a:ea typeface="Times New Roman" panose="02020603050405020304" pitchFamily="18" charset="0"/>
              </a:rPr>
              <a:t>Nous sommes tous des féministes</a:t>
            </a:r>
            <a:r>
              <a:rPr lang="fr-CH" sz="1000" dirty="0">
                <a:solidFill>
                  <a:schemeClr val="bg1"/>
                </a:solidFill>
                <a:effectLst/>
                <a:ea typeface="Times New Roman" panose="02020603050405020304" pitchFamily="18" charset="0"/>
              </a:rPr>
              <a:t>. Paris : Editions Gallimard. P.22. </a:t>
            </a:r>
            <a:endParaRPr lang="fr-FR" sz="1000" dirty="0">
              <a:solidFill>
                <a:schemeClr val="bg1"/>
              </a:solidFill>
              <a:effectLst/>
              <a:ea typeface="Times New Roman" panose="02020603050405020304" pitchFamily="18" charset="0"/>
              <a:cs typeface="Times New Roman" panose="02020603050405020304" pitchFamily="18" charset="0"/>
            </a:endParaRPr>
          </a:p>
          <a:p>
            <a:endParaRPr lang="fr-CH" dirty="0"/>
          </a:p>
        </p:txBody>
      </p:sp>
    </p:spTree>
    <p:extLst>
      <p:ext uri="{BB962C8B-B14F-4D97-AF65-F5344CB8AC3E}">
        <p14:creationId xmlns:p14="http://schemas.microsoft.com/office/powerpoint/2010/main" val="9383398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B4391A8-86CF-7246-9C31-CC6670044FDA}"/>
              </a:ext>
            </a:extLst>
          </p:cNvPr>
          <p:cNvSpPr>
            <a:spLocks noGrp="1"/>
          </p:cNvSpPr>
          <p:nvPr>
            <p:ph type="title"/>
          </p:nvPr>
        </p:nvSpPr>
        <p:spPr>
          <a:xfrm>
            <a:off x="1028700" y="381000"/>
            <a:ext cx="7810500" cy="1263352"/>
          </a:xfrm>
        </p:spPr>
        <p:txBody>
          <a:bodyPr rtlCol="0"/>
          <a:lstStyle/>
          <a:p>
            <a:pPr rtl="0"/>
            <a:r>
              <a:rPr lang="fr-FR" dirty="0">
                <a:latin typeface="Antonio" panose="02000303000000000000" pitchFamily="2" charset="0"/>
              </a:rPr>
              <a:t>Modalités de participation</a:t>
            </a:r>
          </a:p>
        </p:txBody>
      </p:sp>
      <p:sp>
        <p:nvSpPr>
          <p:cNvPr id="6" name="Espace réservé du numéro de diapositive 5">
            <a:extLst>
              <a:ext uri="{FF2B5EF4-FFF2-40B4-BE49-F238E27FC236}">
                <a16:creationId xmlns:a16="http://schemas.microsoft.com/office/drawing/2014/main" id="{5D82835A-A332-4647-B267-D78B14BFA4A8}"/>
              </a:ext>
            </a:extLst>
          </p:cNvPr>
          <p:cNvSpPr>
            <a:spLocks noGrp="1"/>
          </p:cNvSpPr>
          <p:nvPr>
            <p:ph type="sldNum" sz="quarter" idx="14"/>
          </p:nvPr>
        </p:nvSpPr>
        <p:spPr>
          <a:xfrm>
            <a:off x="11493500" y="6292334"/>
            <a:ext cx="412750" cy="182880"/>
          </a:xfrm>
        </p:spPr>
        <p:txBody>
          <a:bodyPr rtlCol="0"/>
          <a:lstStyle/>
          <a:p>
            <a:pPr rtl="0"/>
            <a:fld id="{7782931A-7D25-4B4B-9464-57AE418934A3}" type="slidenum">
              <a:rPr lang="fr-FR" smtClean="0"/>
              <a:pPr rtl="0"/>
              <a:t>17</a:t>
            </a:fld>
            <a:endParaRPr lang="fr-FR" dirty="0"/>
          </a:p>
        </p:txBody>
      </p:sp>
    </p:spTree>
    <p:extLst>
      <p:ext uri="{BB962C8B-B14F-4D97-AF65-F5344CB8AC3E}">
        <p14:creationId xmlns:p14="http://schemas.microsoft.com/office/powerpoint/2010/main" val="2351439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fr-FR" dirty="0">
                <a:latin typeface="Antonio" panose="02000303000000000000" pitchFamily="2" charset="0"/>
              </a:rPr>
              <a:t>Modalités de participation</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962025" y="2246029"/>
            <a:ext cx="10036379" cy="2160162"/>
          </a:xfrm>
        </p:spPr>
        <p:txBody>
          <a:bodyPr rtlCol="0"/>
          <a:lstStyle/>
          <a:p>
            <a:r>
              <a:rPr lang="fr-CH" dirty="0">
                <a:ea typeface="Times New Roman" panose="02020603050405020304" pitchFamily="18" charset="0"/>
                <a:cs typeface="Times New Roman" panose="02020603050405020304" pitchFamily="18" charset="0"/>
              </a:rPr>
              <a:t>Chaque élève peut </a:t>
            </a:r>
            <a:r>
              <a:rPr lang="fr-CH" b="1" dirty="0">
                <a:ea typeface="Times New Roman" panose="02020603050405020304" pitchFamily="18" charset="0"/>
                <a:cs typeface="Times New Roman" panose="02020603050405020304" pitchFamily="18" charset="0"/>
              </a:rPr>
              <a:t>créer un mème ou écrire un texte </a:t>
            </a:r>
            <a:r>
              <a:rPr lang="fr-CH" dirty="0">
                <a:ea typeface="Times New Roman" panose="02020603050405020304" pitchFamily="18" charset="0"/>
                <a:cs typeface="Times New Roman" panose="02020603050405020304" pitchFamily="18" charset="0"/>
              </a:rPr>
              <a:t>(une page A4 maximum). </a:t>
            </a:r>
          </a:p>
          <a:p>
            <a:endParaRPr lang="fr-CH" dirty="0">
              <a:ea typeface="Times New Roman" panose="02020603050405020304" pitchFamily="18" charset="0"/>
              <a:cs typeface="Times New Roman" panose="02020603050405020304" pitchFamily="18" charset="0"/>
            </a:endParaRPr>
          </a:p>
          <a:p>
            <a:r>
              <a:rPr lang="fr-CH" dirty="0">
                <a:ea typeface="Times New Roman" panose="02020603050405020304" pitchFamily="18" charset="0"/>
                <a:cs typeface="Times New Roman" panose="02020603050405020304" pitchFamily="18" charset="0"/>
              </a:rPr>
              <a:t>Il est possible de participer par </a:t>
            </a:r>
            <a:r>
              <a:rPr lang="fr-CH" b="1" dirty="0">
                <a:ea typeface="Times New Roman" panose="02020603050405020304" pitchFamily="18" charset="0"/>
                <a:cs typeface="Times New Roman" panose="02020603050405020304" pitchFamily="18" charset="0"/>
              </a:rPr>
              <a:t>équipe</a:t>
            </a:r>
            <a:r>
              <a:rPr lang="fr-CH" dirty="0">
                <a:ea typeface="Times New Roman" panose="02020603050405020304" pitchFamily="18" charset="0"/>
                <a:cs typeface="Times New Roman" panose="02020603050405020304" pitchFamily="18" charset="0"/>
              </a:rPr>
              <a:t> (deux personnes maximum). </a:t>
            </a:r>
          </a:p>
          <a:p>
            <a:endParaRPr lang="fr-CH" dirty="0">
              <a:ea typeface="Times New Roman" panose="02020603050405020304" pitchFamily="18" charset="0"/>
              <a:cs typeface="Times New Roman" panose="02020603050405020304" pitchFamily="18" charset="0"/>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18</a:t>
            </a:fld>
            <a:endParaRPr lang="fr-FR"/>
          </a:p>
        </p:txBody>
      </p:sp>
    </p:spTree>
    <p:extLst>
      <p:ext uri="{BB962C8B-B14F-4D97-AF65-F5344CB8AC3E}">
        <p14:creationId xmlns:p14="http://schemas.microsoft.com/office/powerpoint/2010/main" val="2640954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4B4391A8-86CF-7246-9C31-CC6670044FDA}"/>
              </a:ext>
            </a:extLst>
          </p:cNvPr>
          <p:cNvSpPr>
            <a:spLocks noGrp="1"/>
          </p:cNvSpPr>
          <p:nvPr>
            <p:ph type="title"/>
          </p:nvPr>
        </p:nvSpPr>
        <p:spPr>
          <a:xfrm>
            <a:off x="1028700" y="381000"/>
            <a:ext cx="7810500" cy="1263352"/>
          </a:xfrm>
        </p:spPr>
        <p:txBody>
          <a:bodyPr rtlCol="0"/>
          <a:lstStyle/>
          <a:p>
            <a:pPr rtl="0"/>
            <a:r>
              <a:rPr lang="fr-FR" dirty="0">
                <a:latin typeface="Antonio" panose="02000303000000000000" pitchFamily="2" charset="0"/>
              </a:rPr>
              <a:t>Envoi</a:t>
            </a:r>
          </a:p>
        </p:txBody>
      </p:sp>
      <p:sp>
        <p:nvSpPr>
          <p:cNvPr id="6" name="Espace réservé du numéro de diapositive 5">
            <a:extLst>
              <a:ext uri="{FF2B5EF4-FFF2-40B4-BE49-F238E27FC236}">
                <a16:creationId xmlns:a16="http://schemas.microsoft.com/office/drawing/2014/main" id="{5D82835A-A332-4647-B267-D78B14BFA4A8}"/>
              </a:ext>
            </a:extLst>
          </p:cNvPr>
          <p:cNvSpPr>
            <a:spLocks noGrp="1"/>
          </p:cNvSpPr>
          <p:nvPr>
            <p:ph type="sldNum" sz="quarter" idx="14"/>
          </p:nvPr>
        </p:nvSpPr>
        <p:spPr>
          <a:xfrm>
            <a:off x="11493500" y="6292334"/>
            <a:ext cx="412750" cy="182880"/>
          </a:xfrm>
        </p:spPr>
        <p:txBody>
          <a:bodyPr rtlCol="0"/>
          <a:lstStyle/>
          <a:p>
            <a:pPr rtl="0"/>
            <a:fld id="{7782931A-7D25-4B4B-9464-57AE418934A3}" type="slidenum">
              <a:rPr lang="fr-FR" smtClean="0"/>
              <a:pPr rtl="0"/>
              <a:t>19</a:t>
            </a:fld>
            <a:endParaRPr lang="fr-FR" dirty="0"/>
          </a:p>
        </p:txBody>
      </p:sp>
    </p:spTree>
    <p:extLst>
      <p:ext uri="{BB962C8B-B14F-4D97-AF65-F5344CB8AC3E}">
        <p14:creationId xmlns:p14="http://schemas.microsoft.com/office/powerpoint/2010/main" val="4964686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AB324FA0-0DB4-3942-B6B8-27D09C4FFA0C}"/>
              </a:ext>
            </a:extLst>
          </p:cNvPr>
          <p:cNvSpPr>
            <a:spLocks noGrp="1"/>
          </p:cNvSpPr>
          <p:nvPr>
            <p:ph type="title"/>
          </p:nvPr>
        </p:nvSpPr>
        <p:spPr/>
        <p:txBody>
          <a:bodyPr rtlCol="0"/>
          <a:lstStyle/>
          <a:p>
            <a:pPr rtl="0"/>
            <a:r>
              <a:rPr lang="fr-FR" dirty="0">
                <a:latin typeface="Antonio" panose="02000303000000000000" pitchFamily="2" charset="0"/>
              </a:rPr>
              <a:t>Sommaire</a:t>
            </a:r>
          </a:p>
        </p:txBody>
      </p:sp>
      <p:sp>
        <p:nvSpPr>
          <p:cNvPr id="2" name="Espace réservé du texte 1">
            <a:extLst>
              <a:ext uri="{FF2B5EF4-FFF2-40B4-BE49-F238E27FC236}">
                <a16:creationId xmlns:a16="http://schemas.microsoft.com/office/drawing/2014/main" id="{E209607A-1079-0440-B136-F827E83999C2}"/>
              </a:ext>
            </a:extLst>
          </p:cNvPr>
          <p:cNvSpPr>
            <a:spLocks noGrp="1"/>
          </p:cNvSpPr>
          <p:nvPr>
            <p:ph type="body" sz="quarter" idx="10"/>
          </p:nvPr>
        </p:nvSpPr>
        <p:spPr>
          <a:xfrm>
            <a:off x="1028700" y="2286000"/>
            <a:ext cx="9279082" cy="2904530"/>
          </a:xfrm>
        </p:spPr>
        <p:txBody>
          <a:bodyPr rtlCol="0"/>
          <a:lstStyle/>
          <a:p>
            <a:pPr rtl="0">
              <a:lnSpc>
                <a:spcPct val="110000"/>
              </a:lnSpc>
            </a:pPr>
            <a:r>
              <a:rPr lang="fr-FR" b="1" dirty="0">
                <a:cs typeface="Calibri"/>
              </a:rPr>
              <a:t>01</a:t>
            </a:r>
            <a:r>
              <a:rPr lang="fr-FR" dirty="0">
                <a:cs typeface="Calibri"/>
              </a:rPr>
              <a:t>. Moyens d’action contre les inégalités de genre</a:t>
            </a:r>
          </a:p>
          <a:p>
            <a:pPr rtl="0">
              <a:lnSpc>
                <a:spcPct val="110000"/>
              </a:lnSpc>
            </a:pPr>
            <a:r>
              <a:rPr lang="fr-FR" b="1" dirty="0">
                <a:cs typeface="Calibri"/>
              </a:rPr>
              <a:t>02</a:t>
            </a:r>
            <a:r>
              <a:rPr lang="fr-FR" dirty="0">
                <a:cs typeface="Calibri"/>
              </a:rPr>
              <a:t>. Concours créatif</a:t>
            </a:r>
          </a:p>
          <a:p>
            <a:pPr marL="971550" lvl="1" indent="-514350">
              <a:lnSpc>
                <a:spcPct val="110000"/>
              </a:lnSpc>
              <a:buFont typeface="+mj-lt"/>
              <a:buAutoNum type="alphaLcPeriod"/>
            </a:pPr>
            <a:r>
              <a:rPr lang="fr-FR" dirty="0">
                <a:cs typeface="Calibri"/>
              </a:rPr>
              <a:t>Mèmes</a:t>
            </a:r>
          </a:p>
          <a:p>
            <a:pPr marL="971550" lvl="1" indent="-514350">
              <a:lnSpc>
                <a:spcPct val="110000"/>
              </a:lnSpc>
              <a:buFont typeface="+mj-lt"/>
              <a:buAutoNum type="alphaLcPeriod"/>
            </a:pPr>
            <a:r>
              <a:rPr lang="fr-FR" dirty="0">
                <a:cs typeface="Calibri"/>
              </a:rPr>
              <a:t>Textes</a:t>
            </a:r>
          </a:p>
          <a:p>
            <a:pPr rtl="0">
              <a:lnSpc>
                <a:spcPct val="110000"/>
              </a:lnSpc>
            </a:pPr>
            <a:r>
              <a:rPr lang="fr-FR" b="1" dirty="0">
                <a:cs typeface="Calibri"/>
              </a:rPr>
              <a:t>03. </a:t>
            </a:r>
            <a:r>
              <a:rPr lang="fr-FR" dirty="0">
                <a:cs typeface="Calibri"/>
              </a:rPr>
              <a:t>Modalités de participation</a:t>
            </a:r>
          </a:p>
          <a:p>
            <a:pPr rtl="0">
              <a:lnSpc>
                <a:spcPct val="110000"/>
              </a:lnSpc>
            </a:pPr>
            <a:r>
              <a:rPr lang="fr-FR" b="1" dirty="0">
                <a:cs typeface="Calibri"/>
              </a:rPr>
              <a:t>04. </a:t>
            </a:r>
            <a:r>
              <a:rPr lang="fr-FR" dirty="0">
                <a:cs typeface="Calibri"/>
              </a:rPr>
              <a:t>Envoi</a:t>
            </a:r>
          </a:p>
        </p:txBody>
      </p:sp>
      <p:sp>
        <p:nvSpPr>
          <p:cNvPr id="6" name="Espace réservé du numéro de diapositive 5">
            <a:extLst>
              <a:ext uri="{FF2B5EF4-FFF2-40B4-BE49-F238E27FC236}">
                <a16:creationId xmlns:a16="http://schemas.microsoft.com/office/drawing/2014/main" id="{6841C65C-0714-4BCD-8550-1DD2C44FAD8F}"/>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a:t>2</a:t>
            </a:fld>
            <a:endParaRPr lang="fr-FR"/>
          </a:p>
        </p:txBody>
      </p:sp>
    </p:spTree>
    <p:extLst>
      <p:ext uri="{BB962C8B-B14F-4D97-AF65-F5344CB8AC3E}">
        <p14:creationId xmlns:p14="http://schemas.microsoft.com/office/powerpoint/2010/main" val="7385775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a:xfrm>
            <a:off x="1028700" y="999068"/>
            <a:ext cx="6471058" cy="645284"/>
          </a:xfrm>
        </p:spPr>
        <p:txBody>
          <a:bodyPr rtlCol="0"/>
          <a:lstStyle/>
          <a:p>
            <a:pPr rtl="0"/>
            <a:r>
              <a:rPr lang="fr-FR" dirty="0">
                <a:latin typeface="Antonio" panose="02000303000000000000" pitchFamily="2" charset="0"/>
              </a:rPr>
              <a:t>Envoi</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962025" y="2246029"/>
            <a:ext cx="10036379" cy="2160162"/>
          </a:xfrm>
        </p:spPr>
        <p:txBody>
          <a:bodyPr rtlCol="0"/>
          <a:lstStyle/>
          <a:p>
            <a:r>
              <a:rPr lang="fr-CH" dirty="0">
                <a:ea typeface="Times New Roman" panose="02020603050405020304" pitchFamily="18" charset="0"/>
                <a:cs typeface="Times New Roman" panose="02020603050405020304" pitchFamily="18" charset="0"/>
              </a:rPr>
              <a:t>Pour prendre part au concours, envoie ton mème ou ton texte jusqu’au</a:t>
            </a:r>
            <a:r>
              <a:rPr lang="fr-CH" sz="1800" dirty="0">
                <a:effectLst/>
                <a:ea typeface="Times New Roman" panose="02020603050405020304" pitchFamily="18" charset="0"/>
              </a:rPr>
              <a:t> </a:t>
            </a:r>
            <a:r>
              <a:rPr lang="fr-CH" sz="1800" b="1" dirty="0">
                <a:effectLst/>
                <a:ea typeface="Times New Roman" panose="02020603050405020304" pitchFamily="18" charset="0"/>
              </a:rPr>
              <a:t>30 novembre 2023 </a:t>
            </a:r>
            <a:r>
              <a:rPr lang="fr-CH" sz="1800" dirty="0">
                <a:effectLst/>
                <a:ea typeface="Times New Roman" panose="02020603050405020304" pitchFamily="18" charset="0"/>
              </a:rPr>
              <a:t>à </a:t>
            </a:r>
            <a:r>
              <a:rPr lang="fr-CH" sz="1800" b="1" dirty="0">
                <a:effectLst/>
                <a:ea typeface="Times New Roman" panose="02020603050405020304" pitchFamily="18" charset="0"/>
              </a:rPr>
              <a:t>l’adresse e-mail </a:t>
            </a:r>
            <a:r>
              <a:rPr lang="fr-CH" sz="1800" dirty="0">
                <a:effectLst/>
                <a:ea typeface="Times New Roman" panose="02020603050405020304" pitchFamily="18" charset="0"/>
              </a:rPr>
              <a:t>suivante : </a:t>
            </a:r>
            <a:r>
              <a:rPr lang="fr-CH" sz="1800" dirty="0">
                <a:effectLst/>
                <a:ea typeface="Times New Roman" panose="02020603050405020304" pitchFamily="18" charset="0"/>
                <a:hlinkClick r:id="rId4"/>
              </a:rPr>
              <a:t>bef</a:t>
            </a:r>
            <a:r>
              <a:rPr lang="fr-CH" dirty="0">
                <a:ea typeface="Times New Roman" panose="02020603050405020304" pitchFamily="18" charset="0"/>
                <a:hlinkClick r:id="rId4"/>
              </a:rPr>
              <a:t>@fr.ch</a:t>
            </a:r>
            <a:endParaRPr lang="fr-CH" dirty="0">
              <a:ea typeface="Times New Roman" panose="02020603050405020304" pitchFamily="18" charset="0"/>
            </a:endParaRPr>
          </a:p>
          <a:p>
            <a:r>
              <a:rPr lang="fr-CH" dirty="0">
                <a:ea typeface="Times New Roman" panose="02020603050405020304" pitchFamily="18" charset="0"/>
                <a:cs typeface="Times New Roman" panose="02020603050405020304" pitchFamily="18" charset="0"/>
              </a:rPr>
              <a:t> </a:t>
            </a:r>
          </a:p>
          <a:p>
            <a:r>
              <a:rPr lang="fr-CH" dirty="0">
                <a:ea typeface="Times New Roman" panose="02020603050405020304" pitchFamily="18" charset="0"/>
                <a:cs typeface="Times New Roman" panose="02020603050405020304" pitchFamily="18" charset="0"/>
              </a:rPr>
              <a:t>N’oublie pas d’indiquer </a:t>
            </a:r>
            <a:r>
              <a:rPr lang="fr-CH" b="1" dirty="0">
                <a:ea typeface="Times New Roman" panose="02020603050405020304" pitchFamily="18" charset="0"/>
                <a:cs typeface="Times New Roman" panose="02020603050405020304" pitchFamily="18" charset="0"/>
              </a:rPr>
              <a:t>tes coordonnées dans ton e-mail </a:t>
            </a:r>
            <a:r>
              <a:rPr lang="fr-CH" dirty="0">
                <a:ea typeface="Times New Roman" panose="02020603050405020304" pitchFamily="18" charset="0"/>
                <a:cs typeface="Times New Roman" panose="02020603050405020304" pitchFamily="18" charset="0"/>
              </a:rPr>
              <a:t>(nom, prénom, classe et école). Ces informations ne seront utilisées que dans le cadre de ce concours. </a:t>
            </a:r>
            <a:endParaRPr lang="fr-FR" dirty="0">
              <a:ea typeface="Times New Roman" panose="02020603050405020304" pitchFamily="18" charset="0"/>
              <a:cs typeface="Times New Roman" panose="02020603050405020304" pitchFamily="18" charset="0"/>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20</a:t>
            </a:fld>
            <a:endParaRPr lang="fr-FR"/>
          </a:p>
        </p:txBody>
      </p:sp>
    </p:spTree>
    <p:extLst>
      <p:ext uri="{BB962C8B-B14F-4D97-AF65-F5344CB8AC3E}">
        <p14:creationId xmlns:p14="http://schemas.microsoft.com/office/powerpoint/2010/main" val="123458251"/>
      </p:ext>
    </p:extLst>
  </p:cSld>
  <p:clrMapOvr>
    <a:masterClrMapping/>
  </p:clrMapOvr>
  <p:extLst>
    <p:ext uri="{6950BFC3-D8DA-4A85-94F7-54DA5524770B}">
      <p188:commentRel xmlns:p188="http://schemas.microsoft.com/office/powerpoint/2018/8/main" r:id="rId3"/>
    </p:ext>
  </p:extLs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B291B00-2D81-3048-8AFF-1F5A3E8AA687}"/>
              </a:ext>
            </a:extLst>
          </p:cNvPr>
          <p:cNvSpPr>
            <a:spLocks noGrp="1"/>
          </p:cNvSpPr>
          <p:nvPr>
            <p:ph type="title"/>
          </p:nvPr>
        </p:nvSpPr>
        <p:spPr>
          <a:xfrm>
            <a:off x="1028700" y="999068"/>
            <a:ext cx="9239250" cy="645284"/>
          </a:xfrm>
        </p:spPr>
        <p:txBody>
          <a:bodyPr rtlCol="0"/>
          <a:lstStyle/>
          <a:p>
            <a:pPr rtl="0"/>
            <a:r>
              <a:rPr lang="fr-FR" dirty="0"/>
              <a:t>Le BEF se réjouit de te lire </a:t>
            </a:r>
            <a:r>
              <a:rPr lang="fr-FR" dirty="0">
                <a:sym typeface="Wingdings" panose="05000000000000000000" pitchFamily="2" charset="2"/>
              </a:rPr>
              <a:t> </a:t>
            </a:r>
            <a:endParaRPr lang="fr-FR" dirty="0"/>
          </a:p>
        </p:txBody>
      </p:sp>
      <p:sp>
        <p:nvSpPr>
          <p:cNvPr id="8" name="Espace réservé du numéro de diapositive 7">
            <a:extLst>
              <a:ext uri="{FF2B5EF4-FFF2-40B4-BE49-F238E27FC236}">
                <a16:creationId xmlns:a16="http://schemas.microsoft.com/office/drawing/2014/main" id="{449A274E-39AC-4802-84BB-E5ABF0747E74}"/>
              </a:ext>
            </a:extLst>
          </p:cNvPr>
          <p:cNvSpPr>
            <a:spLocks noGrp="1"/>
          </p:cNvSpPr>
          <p:nvPr>
            <p:ph type="sldNum" sz="quarter" idx="28"/>
          </p:nvPr>
        </p:nvSpPr>
        <p:spPr>
          <a:xfrm>
            <a:off x="11493500" y="6292334"/>
            <a:ext cx="412750" cy="182880"/>
          </a:xfrm>
        </p:spPr>
        <p:txBody>
          <a:bodyPr rtlCol="0"/>
          <a:lstStyle/>
          <a:p>
            <a:pPr rtl="0"/>
            <a:fld id="{7782931A-7D25-4B4B-9464-57AE418934A3}" type="slidenum">
              <a:rPr lang="fr-FR" smtClean="0"/>
              <a:pPr rtl="0"/>
              <a:t>21</a:t>
            </a:fld>
            <a:endParaRPr lang="fr-FR"/>
          </a:p>
        </p:txBody>
      </p:sp>
    </p:spTree>
    <p:extLst>
      <p:ext uri="{BB962C8B-B14F-4D97-AF65-F5344CB8AC3E}">
        <p14:creationId xmlns:p14="http://schemas.microsoft.com/office/powerpoint/2010/main" val="23818258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10">
            <a:extLst>
              <a:ext uri="{FF2B5EF4-FFF2-40B4-BE49-F238E27FC236}">
                <a16:creationId xmlns:a16="http://schemas.microsoft.com/office/drawing/2014/main" id="{DC368AF2-9968-9F29-C6E6-8FD0328D20D5}"/>
              </a:ext>
            </a:extLst>
          </p:cNvPr>
          <p:cNvSpPr>
            <a:spLocks noGrp="1"/>
          </p:cNvSpPr>
          <p:nvPr>
            <p:ph type="title"/>
          </p:nvPr>
        </p:nvSpPr>
        <p:spPr/>
        <p:txBody>
          <a:bodyPr/>
          <a:lstStyle/>
          <a:p>
            <a:r>
              <a:rPr lang="fr-CH" dirty="0"/>
              <a:t>Merci pour votre participation !</a:t>
            </a:r>
          </a:p>
        </p:txBody>
      </p:sp>
      <p:pic>
        <p:nvPicPr>
          <p:cNvPr id="17" name="Espace réservé du contenu 16" descr="Une image contenant texte, capture d’écran, Police, blanc&#10;&#10;Description générée automatiquement">
            <a:extLst>
              <a:ext uri="{FF2B5EF4-FFF2-40B4-BE49-F238E27FC236}">
                <a16:creationId xmlns:a16="http://schemas.microsoft.com/office/drawing/2014/main" id="{1701780D-5272-F83D-ABF0-66778C96980A}"/>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6257107" y="2358879"/>
            <a:ext cx="4876800" cy="1655233"/>
          </a:xfrm>
        </p:spPr>
      </p:pic>
      <p:sp>
        <p:nvSpPr>
          <p:cNvPr id="13" name="Espace réservé du contenu 12">
            <a:extLst>
              <a:ext uri="{FF2B5EF4-FFF2-40B4-BE49-F238E27FC236}">
                <a16:creationId xmlns:a16="http://schemas.microsoft.com/office/drawing/2014/main" id="{EC2F4368-E7E2-A435-1985-BA53DEB5DC6C}"/>
              </a:ext>
            </a:extLst>
          </p:cNvPr>
          <p:cNvSpPr>
            <a:spLocks noGrp="1"/>
          </p:cNvSpPr>
          <p:nvPr>
            <p:ph sz="quarter" idx="12"/>
          </p:nvPr>
        </p:nvSpPr>
        <p:spPr>
          <a:xfrm>
            <a:off x="6257107" y="4659581"/>
            <a:ext cx="4876800" cy="1023372"/>
          </a:xfrm>
        </p:spPr>
        <p:txBody>
          <a:bodyPr/>
          <a:lstStyle/>
          <a:p>
            <a:r>
              <a:rPr lang="fr-CH" dirty="0"/>
              <a:t>Rue de la Poste 1</a:t>
            </a:r>
          </a:p>
          <a:p>
            <a:r>
              <a:rPr lang="fr-CH" dirty="0"/>
              <a:t>1701 Fribourg</a:t>
            </a:r>
          </a:p>
          <a:p>
            <a:r>
              <a:rPr lang="fr-CH" dirty="0"/>
              <a:t>T +41 26 305 23 86</a:t>
            </a:r>
          </a:p>
        </p:txBody>
      </p:sp>
      <p:sp>
        <p:nvSpPr>
          <p:cNvPr id="6" name="Espace réservé du numéro de diapositive 5">
            <a:extLst>
              <a:ext uri="{FF2B5EF4-FFF2-40B4-BE49-F238E27FC236}">
                <a16:creationId xmlns:a16="http://schemas.microsoft.com/office/drawing/2014/main" id="{2C4B4F7D-0026-AC03-CAA2-44077D49F173}"/>
              </a:ext>
            </a:extLst>
          </p:cNvPr>
          <p:cNvSpPr>
            <a:spLocks noGrp="1"/>
          </p:cNvSpPr>
          <p:nvPr>
            <p:ph type="sldNum" sz="quarter" idx="15"/>
          </p:nvPr>
        </p:nvSpPr>
        <p:spPr/>
        <p:txBody>
          <a:bodyPr/>
          <a:lstStyle/>
          <a:p>
            <a:pPr rtl="0"/>
            <a:fld id="{7782931A-7D25-4B4B-9464-57AE418934A3}" type="slidenum">
              <a:rPr lang="fr-FR" noProof="0" smtClean="0"/>
              <a:pPr rtl="0"/>
              <a:t>22</a:t>
            </a:fld>
            <a:endParaRPr lang="fr-FR" noProof="0"/>
          </a:p>
        </p:txBody>
      </p:sp>
    </p:spTree>
    <p:extLst>
      <p:ext uri="{BB962C8B-B14F-4D97-AF65-F5344CB8AC3E}">
        <p14:creationId xmlns:p14="http://schemas.microsoft.com/office/powerpoint/2010/main" val="1667694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010D6D1E-3155-CD67-E77B-84DC900136D4}"/>
              </a:ext>
            </a:extLst>
          </p:cNvPr>
          <p:cNvSpPr>
            <a:spLocks noGrp="1"/>
          </p:cNvSpPr>
          <p:nvPr>
            <p:ph type="title"/>
          </p:nvPr>
        </p:nvSpPr>
        <p:spPr/>
        <p:txBody>
          <a:bodyPr/>
          <a:lstStyle/>
          <a:p>
            <a:r>
              <a:rPr lang="fr-CH" dirty="0">
                <a:latin typeface="Antonio" panose="02000303000000000000" pitchFamily="2" charset="0"/>
              </a:rPr>
              <a:t>Moyens d’action</a:t>
            </a:r>
          </a:p>
        </p:txBody>
      </p:sp>
      <p:sp>
        <p:nvSpPr>
          <p:cNvPr id="7" name="Espace réservé du numéro de diapositive 6">
            <a:extLst>
              <a:ext uri="{FF2B5EF4-FFF2-40B4-BE49-F238E27FC236}">
                <a16:creationId xmlns:a16="http://schemas.microsoft.com/office/drawing/2014/main" id="{C85E14BE-2133-1276-5B26-2CE001BF4F16}"/>
              </a:ext>
            </a:extLst>
          </p:cNvPr>
          <p:cNvSpPr>
            <a:spLocks noGrp="1"/>
          </p:cNvSpPr>
          <p:nvPr>
            <p:ph type="sldNum" sz="quarter" idx="13"/>
          </p:nvPr>
        </p:nvSpPr>
        <p:spPr/>
        <p:txBody>
          <a:bodyPr/>
          <a:lstStyle/>
          <a:p>
            <a:pPr rtl="0"/>
            <a:fld id="{7782931A-7D25-4B4B-9464-57AE418934A3}" type="slidenum">
              <a:rPr lang="fr-FR" noProof="0" smtClean="0"/>
              <a:pPr rtl="0"/>
              <a:t>3</a:t>
            </a:fld>
            <a:endParaRPr lang="fr-FR" noProof="0"/>
          </a:p>
        </p:txBody>
      </p:sp>
    </p:spTree>
    <p:extLst>
      <p:ext uri="{BB962C8B-B14F-4D97-AF65-F5344CB8AC3E}">
        <p14:creationId xmlns:p14="http://schemas.microsoft.com/office/powerpoint/2010/main" val="27125386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010D6D1E-3155-CD67-E77B-84DC900136D4}"/>
              </a:ext>
            </a:extLst>
          </p:cNvPr>
          <p:cNvSpPr>
            <a:spLocks noGrp="1"/>
          </p:cNvSpPr>
          <p:nvPr>
            <p:ph type="title"/>
          </p:nvPr>
        </p:nvSpPr>
        <p:spPr/>
        <p:txBody>
          <a:bodyPr/>
          <a:lstStyle/>
          <a:p>
            <a:r>
              <a:rPr lang="fr-CH" dirty="0">
                <a:latin typeface="Antonio" panose="02000303000000000000" pitchFamily="2" charset="0"/>
              </a:rPr>
              <a:t>Moyens d’action</a:t>
            </a:r>
          </a:p>
        </p:txBody>
      </p:sp>
      <p:sp>
        <p:nvSpPr>
          <p:cNvPr id="9" name="Espace réservé du texte 8">
            <a:extLst>
              <a:ext uri="{FF2B5EF4-FFF2-40B4-BE49-F238E27FC236}">
                <a16:creationId xmlns:a16="http://schemas.microsoft.com/office/drawing/2014/main" id="{1AD910B1-47FC-A687-6C4A-FDE736F577EB}"/>
              </a:ext>
            </a:extLst>
          </p:cNvPr>
          <p:cNvSpPr>
            <a:spLocks noGrp="1"/>
          </p:cNvSpPr>
          <p:nvPr>
            <p:ph sz="half" idx="1"/>
          </p:nvPr>
        </p:nvSpPr>
        <p:spPr>
          <a:xfrm>
            <a:off x="1028699" y="2286003"/>
            <a:ext cx="9826869" cy="3568696"/>
          </a:xfrm>
        </p:spPr>
        <p:txBody>
          <a:bodyPr/>
          <a:lstStyle/>
          <a:p>
            <a:r>
              <a:rPr lang="fr-CH" sz="1800" dirty="0">
                <a:solidFill>
                  <a:schemeClr val="bg1">
                    <a:lumMod val="85000"/>
                    <a:lumOff val="15000"/>
                  </a:schemeClr>
                </a:solidFill>
              </a:rPr>
              <a:t>On peut </a:t>
            </a:r>
            <a:r>
              <a:rPr lang="fr-CH" sz="1800" b="1" dirty="0">
                <a:solidFill>
                  <a:schemeClr val="bg1">
                    <a:lumMod val="85000"/>
                    <a:lumOff val="15000"/>
                  </a:schemeClr>
                </a:solidFill>
              </a:rPr>
              <a:t>agir de différentes façons contre les inégalités de genre</a:t>
            </a:r>
            <a:r>
              <a:rPr lang="fr-CH" sz="1800" dirty="0">
                <a:solidFill>
                  <a:schemeClr val="bg1">
                    <a:lumMod val="85000"/>
                    <a:lumOff val="15000"/>
                  </a:schemeClr>
                </a:solidFill>
              </a:rPr>
              <a:t>. Par exemple, on peut :</a:t>
            </a:r>
          </a:p>
          <a:p>
            <a:pPr marL="342900" indent="-342900">
              <a:buFont typeface="Arial" panose="020B0604020202020204" pitchFamily="34" charset="0"/>
              <a:buChar char="•"/>
            </a:pPr>
            <a:r>
              <a:rPr lang="fr-CH" sz="1800" dirty="0">
                <a:solidFill>
                  <a:schemeClr val="bg1">
                    <a:lumMod val="85000"/>
                    <a:lumOff val="15000"/>
                  </a:schemeClr>
                </a:solidFill>
              </a:rPr>
              <a:t>en discuter avec son entourage</a:t>
            </a:r>
          </a:p>
          <a:p>
            <a:pPr marL="342900" indent="-342900">
              <a:buFont typeface="Arial" panose="020B0604020202020204" pitchFamily="34" charset="0"/>
              <a:buChar char="•"/>
            </a:pPr>
            <a:r>
              <a:rPr lang="fr-CH" sz="1800" dirty="0">
                <a:solidFill>
                  <a:schemeClr val="bg1">
                    <a:lumMod val="85000"/>
                    <a:lumOff val="15000"/>
                  </a:schemeClr>
                </a:solidFill>
              </a:rPr>
              <a:t>relayer des campagnes de prévention</a:t>
            </a:r>
          </a:p>
          <a:p>
            <a:pPr marL="342900" indent="-342900">
              <a:buFont typeface="Arial" panose="020B0604020202020204" pitchFamily="34" charset="0"/>
              <a:buChar char="•"/>
            </a:pPr>
            <a:r>
              <a:rPr lang="fr-CH" sz="1800" dirty="0">
                <a:solidFill>
                  <a:schemeClr val="bg1">
                    <a:lumMod val="85000"/>
                    <a:lumOff val="15000"/>
                  </a:schemeClr>
                </a:solidFill>
              </a:rPr>
              <a:t>voter pour des </a:t>
            </a:r>
            <a:r>
              <a:rPr lang="fr-CH" sz="1800" dirty="0" err="1">
                <a:solidFill>
                  <a:schemeClr val="bg1">
                    <a:lumMod val="85000"/>
                    <a:lumOff val="15000"/>
                  </a:schemeClr>
                </a:solidFill>
              </a:rPr>
              <a:t>politicien·ne·s</a:t>
            </a:r>
            <a:r>
              <a:rPr lang="fr-CH" sz="1800" dirty="0">
                <a:solidFill>
                  <a:schemeClr val="bg1">
                    <a:lumMod val="85000"/>
                    <a:lumOff val="15000"/>
                  </a:schemeClr>
                </a:solidFill>
              </a:rPr>
              <a:t> qui soutiennent cette cause</a:t>
            </a:r>
          </a:p>
          <a:p>
            <a:pPr marL="342900" indent="-342900">
              <a:buFont typeface="Arial" panose="020B0604020202020204" pitchFamily="34" charset="0"/>
              <a:buChar char="•"/>
            </a:pPr>
            <a:r>
              <a:rPr lang="fr-CH" sz="1800" dirty="0">
                <a:solidFill>
                  <a:schemeClr val="bg1">
                    <a:lumMod val="85000"/>
                    <a:lumOff val="15000"/>
                  </a:schemeClr>
                </a:solidFill>
              </a:rPr>
              <a:t>etc. </a:t>
            </a:r>
          </a:p>
          <a:p>
            <a:pPr marL="0" indent="0"/>
            <a:endParaRPr lang="fr-CH" sz="1800" dirty="0">
              <a:solidFill>
                <a:schemeClr val="bg1">
                  <a:lumMod val="85000"/>
                  <a:lumOff val="15000"/>
                </a:schemeClr>
              </a:solidFill>
            </a:endParaRPr>
          </a:p>
          <a:p>
            <a:pPr marL="0" indent="0"/>
            <a:r>
              <a:rPr lang="fr-CH" sz="1800" dirty="0">
                <a:solidFill>
                  <a:schemeClr val="bg1">
                    <a:lumMod val="85000"/>
                    <a:lumOff val="15000"/>
                  </a:schemeClr>
                </a:solidFill>
              </a:rPr>
              <a:t>L’</a:t>
            </a:r>
            <a:r>
              <a:rPr lang="fr-CH" sz="1800" b="1" dirty="0">
                <a:solidFill>
                  <a:schemeClr val="bg1">
                    <a:lumMod val="85000"/>
                    <a:lumOff val="15000"/>
                  </a:schemeClr>
                </a:solidFill>
              </a:rPr>
              <a:t>humour</a:t>
            </a:r>
            <a:r>
              <a:rPr lang="fr-CH" sz="1800" dirty="0">
                <a:solidFill>
                  <a:schemeClr val="bg1">
                    <a:lumMod val="85000"/>
                    <a:lumOff val="15000"/>
                  </a:schemeClr>
                </a:solidFill>
              </a:rPr>
              <a:t>, comme l’</a:t>
            </a:r>
            <a:r>
              <a:rPr lang="fr-CH" sz="1800" b="1" dirty="0">
                <a:solidFill>
                  <a:schemeClr val="bg1">
                    <a:lumMod val="85000"/>
                    <a:lumOff val="15000"/>
                  </a:schemeClr>
                </a:solidFill>
              </a:rPr>
              <a:t>écriture</a:t>
            </a:r>
            <a:r>
              <a:rPr lang="fr-CH" sz="1800" dirty="0">
                <a:solidFill>
                  <a:schemeClr val="bg1">
                    <a:lumMod val="85000"/>
                    <a:lumOff val="15000"/>
                  </a:schemeClr>
                </a:solidFill>
              </a:rPr>
              <a:t>, font partie des moyens d’action.</a:t>
            </a:r>
          </a:p>
        </p:txBody>
      </p:sp>
      <p:sp>
        <p:nvSpPr>
          <p:cNvPr id="7" name="Espace réservé du numéro de diapositive 6">
            <a:extLst>
              <a:ext uri="{FF2B5EF4-FFF2-40B4-BE49-F238E27FC236}">
                <a16:creationId xmlns:a16="http://schemas.microsoft.com/office/drawing/2014/main" id="{C85E14BE-2133-1276-5B26-2CE001BF4F16}"/>
              </a:ext>
            </a:extLst>
          </p:cNvPr>
          <p:cNvSpPr>
            <a:spLocks noGrp="1"/>
          </p:cNvSpPr>
          <p:nvPr>
            <p:ph type="sldNum" sz="quarter" idx="13"/>
          </p:nvPr>
        </p:nvSpPr>
        <p:spPr/>
        <p:txBody>
          <a:bodyPr/>
          <a:lstStyle/>
          <a:p>
            <a:pPr rtl="0"/>
            <a:fld id="{7782931A-7D25-4B4B-9464-57AE418934A3}" type="slidenum">
              <a:rPr lang="fr-FR" noProof="0" smtClean="0"/>
              <a:pPr rtl="0"/>
              <a:t>4</a:t>
            </a:fld>
            <a:endParaRPr lang="fr-FR" noProof="0"/>
          </a:p>
        </p:txBody>
      </p:sp>
    </p:spTree>
    <p:extLst>
      <p:ext uri="{BB962C8B-B14F-4D97-AF65-F5344CB8AC3E}">
        <p14:creationId xmlns:p14="http://schemas.microsoft.com/office/powerpoint/2010/main" val="2076492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010D6D1E-3155-CD67-E77B-84DC900136D4}"/>
              </a:ext>
            </a:extLst>
          </p:cNvPr>
          <p:cNvSpPr>
            <a:spLocks noGrp="1"/>
          </p:cNvSpPr>
          <p:nvPr>
            <p:ph type="title"/>
          </p:nvPr>
        </p:nvSpPr>
        <p:spPr/>
        <p:txBody>
          <a:bodyPr/>
          <a:lstStyle/>
          <a:p>
            <a:r>
              <a:rPr lang="fr-CH" dirty="0">
                <a:latin typeface="Antonio" panose="02000303000000000000" pitchFamily="2" charset="0"/>
              </a:rPr>
              <a:t>Humour</a:t>
            </a:r>
          </a:p>
        </p:txBody>
      </p:sp>
      <p:sp>
        <p:nvSpPr>
          <p:cNvPr id="7" name="Espace réservé du numéro de diapositive 6">
            <a:extLst>
              <a:ext uri="{FF2B5EF4-FFF2-40B4-BE49-F238E27FC236}">
                <a16:creationId xmlns:a16="http://schemas.microsoft.com/office/drawing/2014/main" id="{C85E14BE-2133-1276-5B26-2CE001BF4F16}"/>
              </a:ext>
            </a:extLst>
          </p:cNvPr>
          <p:cNvSpPr>
            <a:spLocks noGrp="1"/>
          </p:cNvSpPr>
          <p:nvPr>
            <p:ph type="sldNum" sz="quarter" idx="13"/>
          </p:nvPr>
        </p:nvSpPr>
        <p:spPr/>
        <p:txBody>
          <a:bodyPr/>
          <a:lstStyle/>
          <a:p>
            <a:pPr rtl="0"/>
            <a:fld id="{7782931A-7D25-4B4B-9464-57AE418934A3}" type="slidenum">
              <a:rPr lang="fr-FR" noProof="0" smtClean="0"/>
              <a:pPr rtl="0"/>
              <a:t>5</a:t>
            </a:fld>
            <a:endParaRPr lang="fr-FR" noProof="0"/>
          </a:p>
        </p:txBody>
      </p:sp>
      <p:sp>
        <p:nvSpPr>
          <p:cNvPr id="10" name="ZoneTexte 9">
            <a:extLst>
              <a:ext uri="{FF2B5EF4-FFF2-40B4-BE49-F238E27FC236}">
                <a16:creationId xmlns:a16="http://schemas.microsoft.com/office/drawing/2014/main" id="{641BA3BD-89C8-0DAA-F2F8-35027B4FD1AE}"/>
              </a:ext>
            </a:extLst>
          </p:cNvPr>
          <p:cNvSpPr txBox="1"/>
          <p:nvPr/>
        </p:nvSpPr>
        <p:spPr>
          <a:xfrm>
            <a:off x="980573" y="2193680"/>
            <a:ext cx="10893593" cy="3693319"/>
          </a:xfrm>
          <a:prstGeom prst="rect">
            <a:avLst/>
          </a:prstGeom>
          <a:noFill/>
        </p:spPr>
        <p:txBody>
          <a:bodyPr wrap="square" rtlCol="0">
            <a:spAutoFit/>
          </a:bodyPr>
          <a:lstStyle/>
          <a:p>
            <a:r>
              <a:rPr lang="fr-CH" dirty="0">
                <a:solidFill>
                  <a:schemeClr val="bg1"/>
                </a:solidFill>
                <a:effectLst/>
                <a:ea typeface="Times New Roman" panose="02020603050405020304" pitchFamily="18" charset="0"/>
              </a:rPr>
              <a:t>Les humoristes utilisent parfois leurs </a:t>
            </a:r>
            <a:r>
              <a:rPr lang="fr-CH" b="1" dirty="0">
                <a:solidFill>
                  <a:schemeClr val="bg1"/>
                </a:solidFill>
                <a:ea typeface="Times New Roman" panose="02020603050405020304" pitchFamily="18" charset="0"/>
              </a:rPr>
              <a:t>sketchs</a:t>
            </a:r>
            <a:r>
              <a:rPr lang="fr-CH" dirty="0">
                <a:solidFill>
                  <a:schemeClr val="bg1"/>
                </a:solidFill>
                <a:ea typeface="Times New Roman" panose="02020603050405020304" pitchFamily="18" charset="0"/>
              </a:rPr>
              <a:t> </a:t>
            </a:r>
            <a:r>
              <a:rPr lang="fr-CH" dirty="0">
                <a:solidFill>
                  <a:schemeClr val="bg1"/>
                </a:solidFill>
                <a:effectLst/>
                <a:ea typeface="Times New Roman" panose="02020603050405020304" pitchFamily="18" charset="0"/>
              </a:rPr>
              <a:t>pour faire passer des messages engagés contre les inégalités de genre. </a:t>
            </a:r>
          </a:p>
          <a:p>
            <a:endParaRPr lang="fr-CH" dirty="0">
              <a:solidFill>
                <a:schemeClr val="bg1"/>
              </a:solidFill>
              <a:ea typeface="Times New Roman" panose="02020603050405020304" pitchFamily="18" charset="0"/>
            </a:endParaRPr>
          </a:p>
          <a:p>
            <a:r>
              <a:rPr lang="fr-CH" dirty="0">
                <a:solidFill>
                  <a:schemeClr val="bg1"/>
                </a:solidFill>
                <a:effectLst/>
                <a:ea typeface="Times New Roman" panose="02020603050405020304" pitchFamily="18" charset="0"/>
              </a:rPr>
              <a:t>Exemples </a:t>
            </a:r>
          </a:p>
          <a:p>
            <a:endParaRPr lang="fr-CH" dirty="0">
              <a:solidFill>
                <a:schemeClr val="bg1"/>
              </a:solidFill>
            </a:endParaRPr>
          </a:p>
          <a:p>
            <a:pPr marL="285750" indent="-285750">
              <a:buFont typeface="Arial" panose="020B0604020202020204" pitchFamily="34" charset="0"/>
              <a:buChar char="•"/>
            </a:pPr>
            <a:r>
              <a:rPr lang="fr-CH" dirty="0">
                <a:solidFill>
                  <a:schemeClr val="bg1"/>
                </a:solidFill>
                <a:hlinkClick r:id="rId2"/>
              </a:rPr>
              <a:t>Marina </a:t>
            </a:r>
            <a:r>
              <a:rPr lang="fr-CH" dirty="0" err="1">
                <a:solidFill>
                  <a:schemeClr val="bg1"/>
                </a:solidFill>
                <a:hlinkClick r:id="rId2"/>
              </a:rPr>
              <a:t>Rollman</a:t>
            </a:r>
            <a:r>
              <a:rPr lang="fr-CH" dirty="0">
                <a:solidFill>
                  <a:schemeClr val="bg1"/>
                </a:solidFill>
                <a:hlinkClick r:id="rId2"/>
              </a:rPr>
              <a:t> </a:t>
            </a:r>
            <a:br>
              <a:rPr lang="fr-CH" dirty="0">
                <a:solidFill>
                  <a:schemeClr val="bg1"/>
                </a:solidFill>
              </a:rPr>
            </a:br>
            <a:endParaRPr lang="fr-CH" dirty="0">
              <a:solidFill>
                <a:schemeClr val="bg1"/>
              </a:solidFill>
            </a:endParaRPr>
          </a:p>
          <a:p>
            <a:pPr marL="285750" indent="-285750">
              <a:buFont typeface="Arial" panose="020B0604020202020204" pitchFamily="34" charset="0"/>
              <a:buChar char="•"/>
            </a:pPr>
            <a:r>
              <a:rPr lang="fr-CH" dirty="0">
                <a:solidFill>
                  <a:schemeClr val="bg1"/>
                </a:solidFill>
                <a:hlinkClick r:id="rId3"/>
              </a:rPr>
              <a:t>Elodie Arnould</a:t>
            </a:r>
            <a:br>
              <a:rPr lang="fr-CH" dirty="0">
                <a:solidFill>
                  <a:schemeClr val="bg1"/>
                </a:solidFill>
              </a:rPr>
            </a:br>
            <a:endParaRPr lang="fr-CH" dirty="0">
              <a:solidFill>
                <a:schemeClr val="bg1"/>
              </a:solidFill>
            </a:endParaRPr>
          </a:p>
          <a:p>
            <a:pPr marL="285750" indent="-285750">
              <a:buFont typeface="Arial" panose="020B0604020202020204" pitchFamily="34" charset="0"/>
              <a:buChar char="•"/>
            </a:pPr>
            <a:r>
              <a:rPr lang="fr-CH" dirty="0">
                <a:solidFill>
                  <a:schemeClr val="bg1"/>
                </a:solidFill>
                <a:hlinkClick r:id="rId4"/>
              </a:rPr>
              <a:t>Tristan Lopin </a:t>
            </a:r>
            <a:endParaRPr lang="fr-CH" dirty="0">
              <a:solidFill>
                <a:schemeClr val="bg1"/>
              </a:solidFill>
            </a:endParaRPr>
          </a:p>
          <a:p>
            <a:pPr marL="285750" indent="-285750">
              <a:buFont typeface="Arial" panose="020B0604020202020204" pitchFamily="34" charset="0"/>
              <a:buChar char="•"/>
            </a:pPr>
            <a:endParaRPr lang="fr-CH" dirty="0">
              <a:solidFill>
                <a:schemeClr val="bg1"/>
              </a:solidFill>
            </a:endParaRPr>
          </a:p>
          <a:p>
            <a:pPr marL="285750" indent="-285750">
              <a:buFont typeface="Arial" panose="020B0604020202020204" pitchFamily="34" charset="0"/>
              <a:buChar char="•"/>
            </a:pPr>
            <a:endParaRPr lang="fr-CH" dirty="0">
              <a:solidFill>
                <a:schemeClr val="bg1"/>
              </a:solidFill>
            </a:endParaRPr>
          </a:p>
          <a:p>
            <a:r>
              <a:rPr lang="fr-CH" dirty="0">
                <a:solidFill>
                  <a:schemeClr val="bg1"/>
                </a:solidFill>
              </a:rPr>
              <a:t>D’</a:t>
            </a:r>
            <a:r>
              <a:rPr lang="fr-CH" b="1" dirty="0">
                <a:solidFill>
                  <a:schemeClr val="bg1"/>
                </a:solidFill>
              </a:rPr>
              <a:t>autres formes d’humour </a:t>
            </a:r>
            <a:r>
              <a:rPr lang="fr-CH" dirty="0">
                <a:solidFill>
                  <a:schemeClr val="bg1"/>
                </a:solidFill>
              </a:rPr>
              <a:t>peuvent également être utilisées.</a:t>
            </a:r>
          </a:p>
        </p:txBody>
      </p:sp>
    </p:spTree>
    <p:extLst>
      <p:ext uri="{BB962C8B-B14F-4D97-AF65-F5344CB8AC3E}">
        <p14:creationId xmlns:p14="http://schemas.microsoft.com/office/powerpoint/2010/main" val="4287804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Espace réservé du texte 8">
            <a:extLst>
              <a:ext uri="{FF2B5EF4-FFF2-40B4-BE49-F238E27FC236}">
                <a16:creationId xmlns:a16="http://schemas.microsoft.com/office/drawing/2014/main" id="{1AD910B1-47FC-A687-6C4A-FDE736F577EB}"/>
              </a:ext>
            </a:extLst>
          </p:cNvPr>
          <p:cNvSpPr>
            <a:spLocks noGrp="1"/>
          </p:cNvSpPr>
          <p:nvPr>
            <p:ph type="body" sz="quarter" idx="10"/>
          </p:nvPr>
        </p:nvSpPr>
        <p:spPr>
          <a:xfrm>
            <a:off x="1028700" y="2286000"/>
            <a:ext cx="9928058" cy="2904530"/>
          </a:xfrm>
        </p:spPr>
        <p:txBody>
          <a:bodyPr/>
          <a:lstStyle/>
          <a:p>
            <a:pPr marL="0" indent="0"/>
            <a:r>
              <a:rPr lang="fr-CH" sz="1800" i="0" dirty="0">
                <a:solidFill>
                  <a:schemeClr val="bg1">
                    <a:lumMod val="85000"/>
                    <a:lumOff val="15000"/>
                  </a:schemeClr>
                </a:solidFill>
                <a:effectLst/>
              </a:rPr>
              <a:t>Par groupe de 3 ou 4 personnes</a:t>
            </a:r>
            <a:r>
              <a:rPr lang="fr-CH" sz="1800" dirty="0">
                <a:solidFill>
                  <a:schemeClr val="bg1">
                    <a:lumMod val="85000"/>
                    <a:lumOff val="15000"/>
                  </a:schemeClr>
                </a:solidFill>
              </a:rPr>
              <a:t> :</a:t>
            </a:r>
          </a:p>
          <a:p>
            <a:pPr marL="800100" lvl="1" indent="-342900">
              <a:lnSpc>
                <a:spcPct val="150000"/>
              </a:lnSpc>
              <a:spcBef>
                <a:spcPts val="0"/>
              </a:spcBef>
              <a:buFont typeface="+mj-lt"/>
              <a:buAutoNum type="arabicPeriod"/>
            </a:pPr>
            <a:r>
              <a:rPr lang="fr-CH" sz="1800" i="0" dirty="0">
                <a:solidFill>
                  <a:schemeClr val="bg1">
                    <a:lumMod val="85000"/>
                    <a:lumOff val="15000"/>
                  </a:schemeClr>
                </a:solidFill>
                <a:effectLst/>
              </a:rPr>
              <a:t>choisissez l’une des vidéos humoristiques</a:t>
            </a:r>
            <a:endParaRPr lang="fr-CH" sz="1800" dirty="0">
              <a:solidFill>
                <a:schemeClr val="bg1">
                  <a:lumMod val="85000"/>
                  <a:lumOff val="15000"/>
                </a:schemeClr>
              </a:solidFill>
            </a:endParaRPr>
          </a:p>
          <a:p>
            <a:pPr marL="800100" lvl="1" indent="-342900">
              <a:lnSpc>
                <a:spcPct val="150000"/>
              </a:lnSpc>
              <a:spcBef>
                <a:spcPts val="0"/>
              </a:spcBef>
              <a:buFont typeface="+mj-lt"/>
              <a:buAutoNum type="arabicPeriod"/>
            </a:pPr>
            <a:r>
              <a:rPr lang="fr-CH" sz="1800" i="0" dirty="0">
                <a:solidFill>
                  <a:schemeClr val="bg1">
                    <a:lumMod val="85000"/>
                    <a:lumOff val="15000"/>
                  </a:schemeClr>
                </a:solidFill>
                <a:effectLst/>
              </a:rPr>
              <a:t>regardez-la ensemble</a:t>
            </a:r>
          </a:p>
          <a:p>
            <a:pPr marL="800100" lvl="1" indent="-342900">
              <a:lnSpc>
                <a:spcPct val="150000"/>
              </a:lnSpc>
              <a:spcBef>
                <a:spcPts val="0"/>
              </a:spcBef>
              <a:buFont typeface="+mj-lt"/>
              <a:buAutoNum type="arabicPeriod"/>
            </a:pPr>
            <a:r>
              <a:rPr lang="fr-CH" sz="1800" i="0" dirty="0">
                <a:solidFill>
                  <a:schemeClr val="bg1">
                    <a:lumMod val="85000"/>
                    <a:lumOff val="15000"/>
                  </a:schemeClr>
                </a:solidFill>
                <a:effectLst/>
              </a:rPr>
              <a:t>identifier les différentes inégalités de genre mentionnées</a:t>
            </a:r>
            <a:endParaRPr lang="fr-CH" sz="1800" dirty="0">
              <a:solidFill>
                <a:schemeClr val="bg1">
                  <a:lumMod val="85000"/>
                  <a:lumOff val="15000"/>
                </a:schemeClr>
              </a:solidFill>
            </a:endParaRPr>
          </a:p>
        </p:txBody>
      </p:sp>
      <p:sp>
        <p:nvSpPr>
          <p:cNvPr id="8" name="Titre 7">
            <a:extLst>
              <a:ext uri="{FF2B5EF4-FFF2-40B4-BE49-F238E27FC236}">
                <a16:creationId xmlns:a16="http://schemas.microsoft.com/office/drawing/2014/main" id="{010D6D1E-3155-CD67-E77B-84DC900136D4}"/>
              </a:ext>
            </a:extLst>
          </p:cNvPr>
          <p:cNvSpPr>
            <a:spLocks noGrp="1"/>
          </p:cNvSpPr>
          <p:nvPr>
            <p:ph type="title"/>
          </p:nvPr>
        </p:nvSpPr>
        <p:spPr/>
        <p:txBody>
          <a:bodyPr/>
          <a:lstStyle/>
          <a:p>
            <a:r>
              <a:rPr lang="fr-CH" dirty="0">
                <a:latin typeface="Antonio" panose="02000303000000000000" pitchFamily="2" charset="0"/>
              </a:rPr>
              <a:t>Exercice</a:t>
            </a:r>
          </a:p>
        </p:txBody>
      </p:sp>
      <p:sp>
        <p:nvSpPr>
          <p:cNvPr id="7" name="Espace réservé du numéro de diapositive 6">
            <a:extLst>
              <a:ext uri="{FF2B5EF4-FFF2-40B4-BE49-F238E27FC236}">
                <a16:creationId xmlns:a16="http://schemas.microsoft.com/office/drawing/2014/main" id="{C85E14BE-2133-1276-5B26-2CE001BF4F16}"/>
              </a:ext>
            </a:extLst>
          </p:cNvPr>
          <p:cNvSpPr>
            <a:spLocks noGrp="1"/>
          </p:cNvSpPr>
          <p:nvPr>
            <p:ph type="sldNum" sz="quarter" idx="13"/>
          </p:nvPr>
        </p:nvSpPr>
        <p:spPr/>
        <p:txBody>
          <a:bodyPr/>
          <a:lstStyle/>
          <a:p>
            <a:pPr rtl="0"/>
            <a:fld id="{7782931A-7D25-4B4B-9464-57AE418934A3}" type="slidenum">
              <a:rPr lang="fr-FR" noProof="0" smtClean="0"/>
              <a:pPr rtl="0"/>
              <a:t>6</a:t>
            </a:fld>
            <a:endParaRPr lang="fr-FR" noProof="0"/>
          </a:p>
        </p:txBody>
      </p:sp>
    </p:spTree>
    <p:extLst>
      <p:ext uri="{BB962C8B-B14F-4D97-AF65-F5344CB8AC3E}">
        <p14:creationId xmlns:p14="http://schemas.microsoft.com/office/powerpoint/2010/main" val="4315889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7">
            <a:extLst>
              <a:ext uri="{FF2B5EF4-FFF2-40B4-BE49-F238E27FC236}">
                <a16:creationId xmlns:a16="http://schemas.microsoft.com/office/drawing/2014/main" id="{010D6D1E-3155-CD67-E77B-84DC900136D4}"/>
              </a:ext>
            </a:extLst>
          </p:cNvPr>
          <p:cNvSpPr>
            <a:spLocks noGrp="1"/>
          </p:cNvSpPr>
          <p:nvPr>
            <p:ph type="title"/>
          </p:nvPr>
        </p:nvSpPr>
        <p:spPr/>
        <p:txBody>
          <a:bodyPr/>
          <a:lstStyle/>
          <a:p>
            <a:r>
              <a:rPr lang="fr-CH" dirty="0">
                <a:latin typeface="Antonio" panose="02000303000000000000" pitchFamily="2" charset="0"/>
              </a:rPr>
              <a:t>Ecriture</a:t>
            </a:r>
          </a:p>
        </p:txBody>
      </p:sp>
      <p:sp>
        <p:nvSpPr>
          <p:cNvPr id="7" name="Espace réservé du numéro de diapositive 6">
            <a:extLst>
              <a:ext uri="{FF2B5EF4-FFF2-40B4-BE49-F238E27FC236}">
                <a16:creationId xmlns:a16="http://schemas.microsoft.com/office/drawing/2014/main" id="{C85E14BE-2133-1276-5B26-2CE001BF4F16}"/>
              </a:ext>
            </a:extLst>
          </p:cNvPr>
          <p:cNvSpPr>
            <a:spLocks noGrp="1"/>
          </p:cNvSpPr>
          <p:nvPr>
            <p:ph type="sldNum" sz="quarter" idx="13"/>
          </p:nvPr>
        </p:nvSpPr>
        <p:spPr/>
        <p:txBody>
          <a:bodyPr/>
          <a:lstStyle/>
          <a:p>
            <a:pPr rtl="0"/>
            <a:fld id="{7782931A-7D25-4B4B-9464-57AE418934A3}" type="slidenum">
              <a:rPr lang="fr-FR" noProof="0" smtClean="0"/>
              <a:pPr rtl="0"/>
              <a:t>7</a:t>
            </a:fld>
            <a:endParaRPr lang="fr-FR" noProof="0"/>
          </a:p>
        </p:txBody>
      </p:sp>
      <p:sp>
        <p:nvSpPr>
          <p:cNvPr id="10" name="ZoneTexte 9">
            <a:extLst>
              <a:ext uri="{FF2B5EF4-FFF2-40B4-BE49-F238E27FC236}">
                <a16:creationId xmlns:a16="http://schemas.microsoft.com/office/drawing/2014/main" id="{641BA3BD-89C8-0DAA-F2F8-35027B4FD1AE}"/>
              </a:ext>
            </a:extLst>
          </p:cNvPr>
          <p:cNvSpPr txBox="1"/>
          <p:nvPr/>
        </p:nvSpPr>
        <p:spPr>
          <a:xfrm>
            <a:off x="1012657" y="2193680"/>
            <a:ext cx="10893593" cy="3970318"/>
          </a:xfrm>
          <a:prstGeom prst="rect">
            <a:avLst/>
          </a:prstGeom>
          <a:noFill/>
        </p:spPr>
        <p:txBody>
          <a:bodyPr wrap="square" rtlCol="0">
            <a:spAutoFit/>
          </a:bodyPr>
          <a:lstStyle/>
          <a:p>
            <a:r>
              <a:rPr lang="fr-CH" dirty="0">
                <a:solidFill>
                  <a:schemeClr val="bg1"/>
                </a:solidFill>
                <a:effectLst/>
                <a:ea typeface="Times New Roman" panose="02020603050405020304" pitchFamily="18" charset="0"/>
              </a:rPr>
              <a:t>L’écriture est un puissant moyen de </a:t>
            </a:r>
            <a:r>
              <a:rPr lang="fr-CH" b="1" dirty="0">
                <a:solidFill>
                  <a:schemeClr val="bg1"/>
                </a:solidFill>
                <a:effectLst/>
                <a:ea typeface="Times New Roman" panose="02020603050405020304" pitchFamily="18" charset="0"/>
              </a:rPr>
              <a:t>propager</a:t>
            </a:r>
            <a:r>
              <a:rPr lang="fr-CH" dirty="0">
                <a:solidFill>
                  <a:schemeClr val="bg1"/>
                </a:solidFill>
                <a:effectLst/>
                <a:ea typeface="Times New Roman" panose="02020603050405020304" pitchFamily="18" charset="0"/>
              </a:rPr>
              <a:t> </a:t>
            </a:r>
            <a:r>
              <a:rPr lang="fr-CH" b="1" dirty="0">
                <a:solidFill>
                  <a:schemeClr val="bg1"/>
                </a:solidFill>
                <a:effectLst/>
                <a:ea typeface="Times New Roman" panose="02020603050405020304" pitchFamily="18" charset="0"/>
              </a:rPr>
              <a:t>des</a:t>
            </a:r>
            <a:r>
              <a:rPr lang="fr-CH" dirty="0">
                <a:solidFill>
                  <a:schemeClr val="bg1"/>
                </a:solidFill>
                <a:effectLst/>
                <a:ea typeface="Times New Roman" panose="02020603050405020304" pitchFamily="18" charset="0"/>
              </a:rPr>
              <a:t> </a:t>
            </a:r>
            <a:r>
              <a:rPr lang="fr-CH" b="1" dirty="0">
                <a:solidFill>
                  <a:schemeClr val="bg1"/>
                </a:solidFill>
                <a:effectLst/>
                <a:ea typeface="Times New Roman" panose="02020603050405020304" pitchFamily="18" charset="0"/>
              </a:rPr>
              <a:t>idées et des messages</a:t>
            </a:r>
            <a:r>
              <a:rPr lang="fr-CH" dirty="0">
                <a:solidFill>
                  <a:schemeClr val="bg1"/>
                </a:solidFill>
                <a:effectLst/>
                <a:ea typeface="Times New Roman" panose="02020603050405020304" pitchFamily="18" charset="0"/>
              </a:rPr>
              <a:t>. </a:t>
            </a:r>
            <a:r>
              <a:rPr lang="fr-CH" dirty="0">
                <a:solidFill>
                  <a:schemeClr val="bg1"/>
                </a:solidFill>
                <a:ea typeface="Times New Roman" panose="02020603050405020304" pitchFamily="18" charset="0"/>
              </a:rPr>
              <a:t>D</a:t>
            </a:r>
            <a:r>
              <a:rPr lang="fr-CH" dirty="0">
                <a:solidFill>
                  <a:schemeClr val="bg1"/>
                </a:solidFill>
                <a:effectLst/>
                <a:ea typeface="Times New Roman" panose="02020603050405020304" pitchFamily="18" charset="0"/>
              </a:rPr>
              <a:t>e nombreuses personnes utilisent l’écriture pour défendre l’égalité de genre. </a:t>
            </a:r>
          </a:p>
          <a:p>
            <a:endParaRPr lang="fr-CH" dirty="0">
              <a:solidFill>
                <a:schemeClr val="bg1"/>
              </a:solidFill>
            </a:endParaRPr>
          </a:p>
          <a:p>
            <a:r>
              <a:rPr lang="fr-CH" dirty="0">
                <a:solidFill>
                  <a:schemeClr val="bg1"/>
                </a:solidFill>
              </a:rPr>
              <a:t>Exemples </a:t>
            </a:r>
          </a:p>
          <a:p>
            <a:endParaRPr lang="fr-CH" dirty="0">
              <a:solidFill>
                <a:schemeClr val="bg1"/>
              </a:solidFill>
            </a:endParaRPr>
          </a:p>
          <a:p>
            <a:pPr indent="-285750">
              <a:buFont typeface="Arial" panose="020B0604020202020204" pitchFamily="34" charset="0"/>
              <a:buChar char="•"/>
            </a:pPr>
            <a:r>
              <a:rPr lang="fr-CH" dirty="0">
                <a:solidFill>
                  <a:schemeClr val="bg1"/>
                </a:solidFill>
              </a:rPr>
              <a:t>Simone de Beauvoir</a:t>
            </a:r>
          </a:p>
          <a:p>
            <a:pPr indent="-285750">
              <a:buFont typeface="Arial" panose="020B0604020202020204" pitchFamily="34" charset="0"/>
              <a:buChar char="•"/>
            </a:pPr>
            <a:endParaRPr lang="fr-CH" dirty="0">
              <a:solidFill>
                <a:schemeClr val="bg1"/>
              </a:solidFill>
            </a:endParaRPr>
          </a:p>
          <a:p>
            <a:pPr indent="-285750">
              <a:buFont typeface="Arial" panose="020B0604020202020204" pitchFamily="34" charset="0"/>
              <a:buChar char="•"/>
            </a:pPr>
            <a:r>
              <a:rPr lang="fr-CH" dirty="0">
                <a:solidFill>
                  <a:schemeClr val="bg1"/>
                </a:solidFill>
                <a:effectLst/>
                <a:ea typeface="Times New Roman" panose="02020603050405020304" pitchFamily="18" charset="0"/>
              </a:rPr>
              <a:t>Edouard Louis</a:t>
            </a:r>
          </a:p>
          <a:p>
            <a:pPr indent="-285750">
              <a:buFont typeface="Arial" panose="020B0604020202020204" pitchFamily="34" charset="0"/>
              <a:buChar char="•"/>
            </a:pPr>
            <a:endParaRPr lang="fr-CH" dirty="0">
              <a:solidFill>
                <a:schemeClr val="bg1"/>
              </a:solidFill>
            </a:endParaRPr>
          </a:p>
          <a:p>
            <a:pPr indent="-285750">
              <a:buFont typeface="Arial" panose="020B0604020202020204" pitchFamily="34" charset="0"/>
              <a:buChar char="•"/>
            </a:pPr>
            <a:r>
              <a:rPr lang="fr-CH" dirty="0">
                <a:solidFill>
                  <a:schemeClr val="bg1"/>
                </a:solidFill>
              </a:rPr>
              <a:t>Virginie </a:t>
            </a:r>
            <a:r>
              <a:rPr lang="fr-CH" dirty="0" err="1">
                <a:solidFill>
                  <a:schemeClr val="bg1"/>
                </a:solidFill>
              </a:rPr>
              <a:t>Despentes</a:t>
            </a:r>
            <a:endParaRPr lang="fr-CH" dirty="0">
              <a:solidFill>
                <a:schemeClr val="bg1"/>
              </a:solidFill>
            </a:endParaRPr>
          </a:p>
          <a:p>
            <a:pPr indent="-285750">
              <a:buFont typeface="Arial" panose="020B0604020202020204" pitchFamily="34" charset="0"/>
              <a:buChar char="•"/>
            </a:pPr>
            <a:endParaRPr lang="fr-CH" dirty="0">
              <a:solidFill>
                <a:schemeClr val="bg1"/>
              </a:solidFill>
            </a:endParaRPr>
          </a:p>
          <a:p>
            <a:pPr indent="-285750">
              <a:buFont typeface="Arial" panose="020B0604020202020204" pitchFamily="34" charset="0"/>
              <a:buChar char="•"/>
            </a:pPr>
            <a:r>
              <a:rPr lang="fr-CH" dirty="0" err="1">
                <a:solidFill>
                  <a:schemeClr val="bg1"/>
                </a:solidFill>
              </a:rPr>
              <a:t>Chimamanda</a:t>
            </a:r>
            <a:r>
              <a:rPr lang="fr-CH" dirty="0">
                <a:solidFill>
                  <a:schemeClr val="bg1"/>
                </a:solidFill>
              </a:rPr>
              <a:t> Ngozi </a:t>
            </a:r>
            <a:r>
              <a:rPr lang="fr-CH" dirty="0" err="1">
                <a:solidFill>
                  <a:schemeClr val="bg1"/>
                </a:solidFill>
              </a:rPr>
              <a:t>Adichie</a:t>
            </a:r>
            <a:endParaRPr lang="fr-CH" dirty="0">
              <a:solidFill>
                <a:schemeClr val="bg1"/>
              </a:solidFill>
            </a:endParaRPr>
          </a:p>
          <a:p>
            <a:endParaRPr lang="fr-CH" dirty="0">
              <a:solidFill>
                <a:schemeClr val="bg1"/>
              </a:solidFill>
            </a:endParaRPr>
          </a:p>
          <a:p>
            <a:pPr indent="-285750">
              <a:buFont typeface="Arial" panose="020B0604020202020204" pitchFamily="34" charset="0"/>
              <a:buChar char="•"/>
            </a:pPr>
            <a:r>
              <a:rPr lang="fr-CH" dirty="0">
                <a:solidFill>
                  <a:schemeClr val="bg1"/>
                </a:solidFill>
              </a:rPr>
              <a:t>Etc. </a:t>
            </a:r>
          </a:p>
        </p:txBody>
      </p:sp>
    </p:spTree>
    <p:extLst>
      <p:ext uri="{BB962C8B-B14F-4D97-AF65-F5344CB8AC3E}">
        <p14:creationId xmlns:p14="http://schemas.microsoft.com/office/powerpoint/2010/main" val="54320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a:extLst>
              <a:ext uri="{FF2B5EF4-FFF2-40B4-BE49-F238E27FC236}">
                <a16:creationId xmlns:a16="http://schemas.microsoft.com/office/drawing/2014/main" id="{66E2B067-AE92-6C1A-CC0C-F3CD73CE4406}"/>
              </a:ext>
            </a:extLst>
          </p:cNvPr>
          <p:cNvSpPr>
            <a:spLocks noGrp="1"/>
          </p:cNvSpPr>
          <p:nvPr>
            <p:ph type="title"/>
          </p:nvPr>
        </p:nvSpPr>
        <p:spPr/>
        <p:txBody>
          <a:bodyPr/>
          <a:lstStyle/>
          <a:p>
            <a:r>
              <a:rPr lang="fr-CH" dirty="0">
                <a:latin typeface="Antonio" panose="02000303000000000000" pitchFamily="2" charset="0"/>
              </a:rPr>
              <a:t>Concours créatif</a:t>
            </a:r>
          </a:p>
        </p:txBody>
      </p:sp>
      <p:sp>
        <p:nvSpPr>
          <p:cNvPr id="6" name="Espace réservé du numéro de diapositive 5">
            <a:extLst>
              <a:ext uri="{FF2B5EF4-FFF2-40B4-BE49-F238E27FC236}">
                <a16:creationId xmlns:a16="http://schemas.microsoft.com/office/drawing/2014/main" id="{4184E968-B0BB-04FD-FC7B-EC00D4A528E4}"/>
              </a:ext>
            </a:extLst>
          </p:cNvPr>
          <p:cNvSpPr>
            <a:spLocks noGrp="1"/>
          </p:cNvSpPr>
          <p:nvPr>
            <p:ph type="sldNum" sz="quarter" idx="13"/>
          </p:nvPr>
        </p:nvSpPr>
        <p:spPr/>
        <p:txBody>
          <a:bodyPr/>
          <a:lstStyle/>
          <a:p>
            <a:pPr rtl="0"/>
            <a:fld id="{7782931A-7D25-4B4B-9464-57AE418934A3}" type="slidenum">
              <a:rPr lang="fr-FR" noProof="0" smtClean="0"/>
              <a:pPr rtl="0"/>
              <a:t>8</a:t>
            </a:fld>
            <a:endParaRPr lang="fr-FR" noProof="0"/>
          </a:p>
        </p:txBody>
      </p:sp>
    </p:spTree>
    <p:extLst>
      <p:ext uri="{BB962C8B-B14F-4D97-AF65-F5344CB8AC3E}">
        <p14:creationId xmlns:p14="http://schemas.microsoft.com/office/powerpoint/2010/main" val="3750571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8E966EE-4FBD-534E-AAED-6C54465EF91C}"/>
              </a:ext>
            </a:extLst>
          </p:cNvPr>
          <p:cNvSpPr>
            <a:spLocks noGrp="1"/>
          </p:cNvSpPr>
          <p:nvPr>
            <p:ph type="title"/>
          </p:nvPr>
        </p:nvSpPr>
        <p:spPr/>
        <p:txBody>
          <a:bodyPr rtlCol="0"/>
          <a:lstStyle/>
          <a:p>
            <a:pPr rtl="0"/>
            <a:r>
              <a:rPr lang="fr-FR" dirty="0">
                <a:latin typeface="Antonio" panose="02000303000000000000" pitchFamily="2" charset="0"/>
              </a:rPr>
              <a:t>Concours créatif</a:t>
            </a:r>
          </a:p>
        </p:txBody>
      </p:sp>
      <p:sp>
        <p:nvSpPr>
          <p:cNvPr id="3" name="Espace réservé du contenu 2">
            <a:extLst>
              <a:ext uri="{FF2B5EF4-FFF2-40B4-BE49-F238E27FC236}">
                <a16:creationId xmlns:a16="http://schemas.microsoft.com/office/drawing/2014/main" id="{0EC737E2-1EBF-6244-8E0A-274D170CCCE9}"/>
              </a:ext>
            </a:extLst>
          </p:cNvPr>
          <p:cNvSpPr>
            <a:spLocks noGrp="1"/>
          </p:cNvSpPr>
          <p:nvPr>
            <p:ph sz="half" idx="1"/>
          </p:nvPr>
        </p:nvSpPr>
        <p:spPr>
          <a:xfrm>
            <a:off x="1028699" y="2286003"/>
            <a:ext cx="9969267" cy="3568696"/>
          </a:xfrm>
        </p:spPr>
        <p:txBody>
          <a:bodyPr rtlCol="0"/>
          <a:lstStyle/>
          <a:p>
            <a:pPr algn="just">
              <a:spcAft>
                <a:spcPts val="900"/>
              </a:spcAft>
            </a:pPr>
            <a:r>
              <a:rPr lang="fr-FR" sz="1800" dirty="0">
                <a:effectLst/>
                <a:ea typeface="Times New Roman" panose="02020603050405020304" pitchFamily="18" charset="0"/>
                <a:cs typeface="Times New Roman" panose="02020603050405020304" pitchFamily="18" charset="0"/>
              </a:rPr>
              <a:t>Le concours créatif proposé par le Bureau de l’égalité hommes-femmes et de la famille (BEF) te donne la possibilité de </a:t>
            </a:r>
            <a:r>
              <a:rPr lang="fr-FR" dirty="0">
                <a:ea typeface="Times New Roman" panose="02020603050405020304" pitchFamily="18" charset="0"/>
                <a:cs typeface="Times New Roman" panose="02020603050405020304" pitchFamily="18" charset="0"/>
              </a:rPr>
              <a:t>t</a:t>
            </a:r>
            <a:r>
              <a:rPr lang="fr-FR" sz="1800" dirty="0">
                <a:effectLst/>
                <a:ea typeface="Times New Roman" panose="02020603050405020304" pitchFamily="18" charset="0"/>
                <a:cs typeface="Times New Roman" panose="02020603050405020304" pitchFamily="18" charset="0"/>
              </a:rPr>
              <a:t>e pencher sur la question des (in)égalités de genre et de t’exprimer à ce sujet.</a:t>
            </a:r>
            <a:endParaRPr lang="fr-CH" sz="1800" dirty="0">
              <a:effectLst/>
              <a:ea typeface="Times New Roman" panose="02020603050405020304" pitchFamily="18" charset="0"/>
              <a:cs typeface="Times New Roman" panose="02020603050405020304" pitchFamily="18" charset="0"/>
            </a:endParaRPr>
          </a:p>
          <a:p>
            <a:pPr algn="just">
              <a:spcAft>
                <a:spcPts val="900"/>
              </a:spcAft>
            </a:pPr>
            <a:r>
              <a:rPr lang="fr-FR" sz="1800" dirty="0">
                <a:effectLst/>
                <a:ea typeface="Times New Roman" panose="02020603050405020304" pitchFamily="18" charset="0"/>
                <a:cs typeface="Times New Roman" panose="02020603050405020304" pitchFamily="18" charset="0"/>
              </a:rPr>
              <a:t>Deux options te sont offertes : </a:t>
            </a:r>
            <a:endParaRPr lang="fr-CH" sz="1800" dirty="0">
              <a:effectLst/>
              <a:ea typeface="Times New Roman" panose="02020603050405020304" pitchFamily="18" charset="0"/>
              <a:cs typeface="Times New Roman" panose="02020603050405020304" pitchFamily="18" charset="0"/>
            </a:endParaRPr>
          </a:p>
          <a:p>
            <a:pPr marL="342900" lvl="0" indent="-342900" algn="just">
              <a:spcAft>
                <a:spcPts val="900"/>
              </a:spcAft>
              <a:buFont typeface="Symbol" panose="05050102010706020507" pitchFamily="18" charset="2"/>
              <a:buChar char=""/>
            </a:pPr>
            <a:r>
              <a:rPr lang="fr-FR" sz="1800" dirty="0">
                <a:effectLst/>
                <a:ea typeface="Times New Roman" panose="02020603050405020304" pitchFamily="18" charset="0"/>
                <a:cs typeface="Times New Roman" panose="02020603050405020304" pitchFamily="18" charset="0"/>
              </a:rPr>
              <a:t>La création d’un </a:t>
            </a:r>
            <a:r>
              <a:rPr lang="fr-FR" sz="1800" b="1" dirty="0">
                <a:effectLst/>
                <a:ea typeface="Times New Roman" panose="02020603050405020304" pitchFamily="18" charset="0"/>
                <a:cs typeface="Times New Roman" panose="02020603050405020304" pitchFamily="18" charset="0"/>
              </a:rPr>
              <a:t>mème </a:t>
            </a:r>
            <a:r>
              <a:rPr lang="fr-FR" sz="1800" dirty="0">
                <a:effectLst/>
                <a:ea typeface="Times New Roman" panose="02020603050405020304" pitchFamily="18" charset="0"/>
                <a:cs typeface="Times New Roman" panose="02020603050405020304" pitchFamily="18" charset="0"/>
              </a:rPr>
              <a:t>et donc </a:t>
            </a:r>
            <a:r>
              <a:rPr lang="fr-CH" sz="1800" dirty="0">
                <a:effectLst/>
                <a:ea typeface="Times New Roman" panose="02020603050405020304" pitchFamily="18" charset="0"/>
                <a:cs typeface="Times New Roman" panose="02020603050405020304" pitchFamily="18" charset="0"/>
              </a:rPr>
              <a:t>le recourt à </a:t>
            </a:r>
            <a:r>
              <a:rPr lang="fr-CH" sz="1800" b="1" dirty="0">
                <a:effectLst/>
                <a:ea typeface="Times New Roman" panose="02020603050405020304" pitchFamily="18" charset="0"/>
                <a:cs typeface="Times New Roman" panose="02020603050405020304" pitchFamily="18" charset="0"/>
              </a:rPr>
              <a:t>l’humour </a:t>
            </a:r>
            <a:r>
              <a:rPr lang="fr-CH" sz="1800" dirty="0">
                <a:effectLst/>
                <a:ea typeface="Times New Roman" panose="02020603050405020304" pitchFamily="18" charset="0"/>
                <a:cs typeface="Times New Roman" panose="02020603050405020304" pitchFamily="18" charset="0"/>
              </a:rPr>
              <a:t>comme moyen d’action</a:t>
            </a:r>
            <a:endParaRPr lang="fr-FR" sz="1800" dirty="0">
              <a:effectLst/>
              <a:ea typeface="Times New Roman" panose="02020603050405020304" pitchFamily="18" charset="0"/>
              <a:cs typeface="Times New Roman" panose="02020603050405020304" pitchFamily="18" charset="0"/>
            </a:endParaRPr>
          </a:p>
          <a:p>
            <a:pPr marL="342900" lvl="0" indent="-342900" algn="just">
              <a:spcAft>
                <a:spcPts val="900"/>
              </a:spcAft>
              <a:buFont typeface="Symbol" panose="05050102010706020507" pitchFamily="18" charset="2"/>
              <a:buChar char=""/>
            </a:pPr>
            <a:r>
              <a:rPr lang="fr-FR" sz="1800" dirty="0">
                <a:effectLst/>
                <a:ea typeface="Times New Roman" panose="02020603050405020304" pitchFamily="18" charset="0"/>
                <a:cs typeface="Times New Roman" panose="02020603050405020304" pitchFamily="18" charset="0"/>
              </a:rPr>
              <a:t>La rédaction d’un </a:t>
            </a:r>
            <a:r>
              <a:rPr lang="fr-FR" sz="1800" b="1" dirty="0">
                <a:effectLst/>
                <a:ea typeface="Times New Roman" panose="02020603050405020304" pitchFamily="18" charset="0"/>
                <a:cs typeface="Times New Roman" panose="02020603050405020304" pitchFamily="18" charset="0"/>
              </a:rPr>
              <a:t>bref texte </a:t>
            </a:r>
            <a:r>
              <a:rPr lang="fr-CH" sz="1800" dirty="0">
                <a:effectLst/>
                <a:ea typeface="Times New Roman" panose="02020603050405020304" pitchFamily="18" charset="0"/>
                <a:cs typeface="Times New Roman" panose="02020603050405020304" pitchFamily="18" charset="0"/>
              </a:rPr>
              <a:t>et donc l’utilisation de </a:t>
            </a:r>
            <a:r>
              <a:rPr lang="fr-CH" sz="1800" b="1" dirty="0">
                <a:effectLst/>
                <a:ea typeface="Times New Roman" panose="02020603050405020304" pitchFamily="18" charset="0"/>
                <a:cs typeface="Times New Roman" panose="02020603050405020304" pitchFamily="18" charset="0"/>
              </a:rPr>
              <a:t>l’écriture </a:t>
            </a:r>
            <a:r>
              <a:rPr lang="fr-CH" sz="1800" dirty="0">
                <a:effectLst/>
                <a:ea typeface="Times New Roman" panose="02020603050405020304" pitchFamily="18" charset="0"/>
                <a:cs typeface="Times New Roman" panose="02020603050405020304" pitchFamily="18" charset="0"/>
              </a:rPr>
              <a:t>comme moyen d’action</a:t>
            </a:r>
            <a:endParaRPr lang="fr-FR" dirty="0">
              <a:solidFill>
                <a:schemeClr val="bg1">
                  <a:lumMod val="85000"/>
                  <a:lumOff val="15000"/>
                </a:schemeClr>
              </a:solidFill>
            </a:endParaRPr>
          </a:p>
        </p:txBody>
      </p:sp>
      <p:sp>
        <p:nvSpPr>
          <p:cNvPr id="6" name="Espace réservé du numéro de diapositive 5">
            <a:extLst>
              <a:ext uri="{FF2B5EF4-FFF2-40B4-BE49-F238E27FC236}">
                <a16:creationId xmlns:a16="http://schemas.microsoft.com/office/drawing/2014/main" id="{2ADE5F9E-39DA-49B7-8AA0-FF8E2B15DEEB}"/>
              </a:ext>
            </a:extLst>
          </p:cNvPr>
          <p:cNvSpPr>
            <a:spLocks noGrp="1"/>
          </p:cNvSpPr>
          <p:nvPr>
            <p:ph type="sldNum" sz="quarter" idx="13"/>
          </p:nvPr>
        </p:nvSpPr>
        <p:spPr>
          <a:xfrm>
            <a:off x="11493500" y="6292334"/>
            <a:ext cx="412750" cy="182880"/>
          </a:xfrm>
        </p:spPr>
        <p:txBody>
          <a:bodyPr rtlCol="0"/>
          <a:lstStyle/>
          <a:p>
            <a:pPr rtl="0"/>
            <a:fld id="{7782931A-7D25-4B4B-9464-57AE418934A3}" type="slidenum">
              <a:rPr lang="fr-FR" smtClean="0"/>
              <a:pPr rtl="0"/>
              <a:t>9</a:t>
            </a:fld>
            <a:endParaRPr lang="fr-FR"/>
          </a:p>
        </p:txBody>
      </p:sp>
    </p:spTree>
    <p:extLst>
      <p:ext uri="{BB962C8B-B14F-4D97-AF65-F5344CB8AC3E}">
        <p14:creationId xmlns:p14="http://schemas.microsoft.com/office/powerpoint/2010/main" val="4017832845"/>
      </p:ext>
    </p:extLst>
  </p:cSld>
  <p:clrMapOvr>
    <a:masterClrMapping/>
  </p:clrMapOvr>
</p:sld>
</file>

<file path=ppt/theme/theme1.xml><?xml version="1.0" encoding="utf-8"?>
<a:theme xmlns:a="http://schemas.openxmlformats.org/drawingml/2006/main" name="Theme1">
  <a:themeElements>
    <a:clrScheme name="Personnalisé 3">
      <a:dk1>
        <a:srgbClr val="000000"/>
      </a:dk1>
      <a:lt1>
        <a:srgbClr val="FFFFFF"/>
      </a:lt1>
      <a:dk2>
        <a:srgbClr val="5D298B"/>
      </a:dk2>
      <a:lt2>
        <a:srgbClr val="A184BB"/>
      </a:lt2>
      <a:accent1>
        <a:srgbClr val="CDBCDD"/>
      </a:accent1>
      <a:accent2>
        <a:srgbClr val="5D298B"/>
      </a:accent2>
      <a:accent3>
        <a:srgbClr val="4495A2"/>
      </a:accent3>
      <a:accent4>
        <a:srgbClr val="AA5881"/>
      </a:accent4>
      <a:accent5>
        <a:srgbClr val="E06742"/>
      </a:accent5>
      <a:accent6>
        <a:srgbClr val="F9D448"/>
      </a:accent6>
      <a:hlink>
        <a:srgbClr val="4495A2"/>
      </a:hlink>
      <a:folHlink>
        <a:srgbClr val="AA5881"/>
      </a:folHlink>
    </a:clrScheme>
    <a:fontScheme name="Custom 35">
      <a:majorFont>
        <a:latin typeface="Arial Nova"/>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_49129371_TF89547415_Win32.potx" id="{9A02C68B-A242-4BF7-9BA9-51A51DE5FD4F}" vid="{28371AA1-5BC3-408B-AB8C-D445B2713F4C}"/>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426e97fa315356fffbdcd9876fe988c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14b8f0def80e6d70ce3def20c90759a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FD975AF8-B1C6-436B-A274-2C3ADC7798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2F651C-E5DA-470F-A6A6-D70E9A5EBFB8}">
  <ds:schemaRefs>
    <ds:schemaRef ds:uri="http://schemas.microsoft.com/sharepoint/v3/contenttype/forms"/>
  </ds:schemaRefs>
</ds:datastoreItem>
</file>

<file path=customXml/itemProps3.xml><?xml version="1.0" encoding="utf-8"?>
<ds:datastoreItem xmlns:ds="http://schemas.openxmlformats.org/officeDocument/2006/customXml" ds:itemID="{E24273A0-A4DF-47AA-BF1F-8758123399CE}">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Présentation annuelle – Impact</Template>
  <TotalTime>0</TotalTime>
  <Words>698</Words>
  <Application>Microsoft Office PowerPoint</Application>
  <PresentationFormat>Grand écran</PresentationFormat>
  <Paragraphs>127</Paragraphs>
  <Slides>22</Slides>
  <Notes>15</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22</vt:i4>
      </vt:variant>
    </vt:vector>
  </HeadingPairs>
  <TitlesOfParts>
    <vt:vector size="30" baseType="lpstr">
      <vt:lpstr>Antonio</vt:lpstr>
      <vt:lpstr>Arial</vt:lpstr>
      <vt:lpstr>Arial Nova</vt:lpstr>
      <vt:lpstr>Calibri</vt:lpstr>
      <vt:lpstr>Symbol</vt:lpstr>
      <vt:lpstr>Times New Roman</vt:lpstr>
      <vt:lpstr>Wingdings</vt:lpstr>
      <vt:lpstr>Theme1</vt:lpstr>
      <vt:lpstr>Égalité, qu’en penses-tu ?</vt:lpstr>
      <vt:lpstr>Sommaire</vt:lpstr>
      <vt:lpstr>Moyens d’action</vt:lpstr>
      <vt:lpstr>Moyens d’action</vt:lpstr>
      <vt:lpstr>Humour</vt:lpstr>
      <vt:lpstr>Exercice</vt:lpstr>
      <vt:lpstr>Ecriture</vt:lpstr>
      <vt:lpstr>Concours créatif</vt:lpstr>
      <vt:lpstr>Concours créatif</vt:lpstr>
      <vt:lpstr>Concours créatif</vt:lpstr>
      <vt:lpstr>Exemples de mèmes</vt:lpstr>
      <vt:lpstr>Exemples de mèmes</vt:lpstr>
      <vt:lpstr>Exemples de mèmes</vt:lpstr>
      <vt:lpstr>Concours créatif</vt:lpstr>
      <vt:lpstr>Concours créatif</vt:lpstr>
      <vt:lpstr>Extrait du livre </vt:lpstr>
      <vt:lpstr>Modalités de participation</vt:lpstr>
      <vt:lpstr>Modalités de participation</vt:lpstr>
      <vt:lpstr>Envoi</vt:lpstr>
      <vt:lpstr>Envoi</vt:lpstr>
      <vt:lpstr>Le BEF se réjouit de te lire  </vt:lpstr>
      <vt:lpstr>Merci pour votre participation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Rapport annuel</dc:title>
  <dc:creator>Varone Audrey</dc:creator>
  <cp:lastModifiedBy>Minguely Morgane</cp:lastModifiedBy>
  <cp:revision>22</cp:revision>
  <dcterms:created xsi:type="dcterms:W3CDTF">2023-07-18T08:43:10Z</dcterms:created>
  <dcterms:modified xsi:type="dcterms:W3CDTF">2024-07-17T15:40:48Z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