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  <p:sldMasterId id="2147483732" r:id="rId5"/>
    <p:sldMasterId id="2147483656" r:id="rId6"/>
    <p:sldMasterId id="2147483679" r:id="rId7"/>
  </p:sldMasterIdLst>
  <p:notesMasterIdLst>
    <p:notesMasterId r:id="rId18"/>
  </p:notesMasterIdLst>
  <p:handoutMasterIdLst>
    <p:handoutMasterId r:id="rId19"/>
  </p:handoutMasterIdLst>
  <p:sldIdLst>
    <p:sldId id="268" r:id="rId8"/>
    <p:sldId id="485" r:id="rId9"/>
    <p:sldId id="498" r:id="rId10"/>
    <p:sldId id="503" r:id="rId11"/>
    <p:sldId id="502" r:id="rId12"/>
    <p:sldId id="478" r:id="rId13"/>
    <p:sldId id="504" r:id="rId14"/>
    <p:sldId id="505" r:id="rId15"/>
    <p:sldId id="501" r:id="rId16"/>
    <p:sldId id="260" r:id="rId17"/>
  </p:sldIdLst>
  <p:sldSz cx="12192000" cy="6858000"/>
  <p:notesSz cx="7315200" cy="96012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n Greyerz Salome BAG" initials="vGSB" lastIdx="18" clrIdx="0">
    <p:extLst>
      <p:ext uri="{19B8F6BF-5375-455C-9EA6-DF929625EA0E}">
        <p15:presenceInfo xmlns:p15="http://schemas.microsoft.com/office/powerpoint/2012/main" userId="S-1-5-21-3993060671-4215906946-993041443-66525" providerId="AD"/>
      </p:ext>
    </p:extLst>
  </p:cmAuthor>
  <p:cmAuthor id="2" name="Wenger Daniel BAG" initials="WDB" lastIdx="2" clrIdx="1">
    <p:extLst>
      <p:ext uri="{19B8F6BF-5375-455C-9EA6-DF929625EA0E}">
        <p15:presenceInfo xmlns:p15="http://schemas.microsoft.com/office/powerpoint/2012/main" userId="S-1-5-21-3993060671-4215906946-993041443-4897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BEE"/>
    <a:srgbClr val="ECF2F4"/>
    <a:srgbClr val="77A0B0"/>
    <a:srgbClr val="D9D9D9"/>
    <a:srgbClr val="A3BEC9"/>
    <a:srgbClr val="D3E0E5"/>
    <a:srgbClr val="3A6077"/>
    <a:srgbClr val="AEC471"/>
    <a:srgbClr val="495D3A"/>
    <a:srgbClr val="A5C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55241" autoAdjust="0"/>
  </p:normalViewPr>
  <p:slideViewPr>
    <p:cSldViewPr snapToGrid="0">
      <p:cViewPr varScale="1">
        <p:scale>
          <a:sx n="59" d="100"/>
          <a:sy n="59" d="100"/>
        </p:scale>
        <p:origin x="255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28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A6EEDC9-38CA-137E-EF30-FE1B6CBE33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1727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BDA5184-4619-627E-D9F8-B25D196E53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90" y="1"/>
            <a:ext cx="3169920" cy="481727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5A3FA631-2FE6-C04C-BED0-69414B075425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76F2367-AF7C-CAD1-8612-58A61BFF9E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1726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5162638-C948-1FB2-EDE0-B349ED4CC6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90" y="9119474"/>
            <a:ext cx="3169920" cy="481726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94564CAD-8A4C-D44B-A8D3-21B93DD4823B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875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1727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0" y="1"/>
            <a:ext cx="3169920" cy="481727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5236877E-3B0A-428A-9FC0-2C9CF0F28171}" type="datetimeFigureOut">
              <a:rPr lang="en-CH" smtClean="0"/>
              <a:t>09/17/2024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9"/>
            <a:ext cx="5852160" cy="3780473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1726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0" y="9119474"/>
            <a:ext cx="3169920" cy="481726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2471035C-637E-4335-A20F-EC013B268EF4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9316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725" indent="-177725">
              <a:buFontTx/>
              <a:buChar char="-"/>
            </a:pPr>
            <a:endParaRPr lang="fr-CH" baseline="0" dirty="0"/>
          </a:p>
          <a:p>
            <a:pPr marL="177725" indent="-177725">
              <a:buFontTx/>
              <a:buChar char="-"/>
            </a:pPr>
            <a:endParaRPr lang="fr-CH" baseline="0" dirty="0"/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1035C-637E-4335-A20F-EC013B268EF4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14860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1035C-637E-4335-A20F-EC013B268EF4}" type="slidenum">
              <a:rPr lang="en-CH" smtClean="0"/>
              <a:t>10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97232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1035C-637E-4335-A20F-EC013B268EF4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487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1035C-637E-4335-A20F-EC013B268EF4}" type="slidenum">
              <a:rPr lang="en-CH" smtClean="0"/>
              <a:t>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95539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ts val="1348"/>
              </a:lnSpc>
              <a:spcAft>
                <a:spcPts val="1244"/>
              </a:spcAft>
              <a:buFont typeface="Arial" panose="020B0604020202020204" pitchFamily="34" charset="0"/>
              <a:buChar char="•"/>
            </a:pPr>
            <a:endParaRPr lang="fr-CH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ts val="1348"/>
              </a:lnSpc>
              <a:spcAft>
                <a:spcPts val="1244"/>
              </a:spcAft>
              <a:buFont typeface="Arial" panose="020B0604020202020204" pitchFamily="34" charset="0"/>
              <a:buNone/>
            </a:pPr>
            <a:endParaRPr lang="fr-CH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1450" indent="-171450">
              <a:lnSpc>
                <a:spcPts val="1348"/>
              </a:lnSpc>
              <a:spcAft>
                <a:spcPts val="1244"/>
              </a:spcAft>
              <a:buFont typeface="Arial" panose="020B0604020202020204" pitchFamily="34" charset="0"/>
              <a:buChar char="•"/>
            </a:pPr>
            <a:endParaRPr lang="fr-CH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96208" indent="-296208">
              <a:lnSpc>
                <a:spcPts val="1348"/>
              </a:lnSpc>
              <a:spcAft>
                <a:spcPts val="1244"/>
              </a:spcAft>
              <a:buFontTx/>
              <a:buChar char="-"/>
            </a:pPr>
            <a:endParaRPr lang="fr-CH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ts val="1348"/>
              </a:lnSpc>
              <a:spcAft>
                <a:spcPts val="1244"/>
              </a:spcAft>
              <a:buFontTx/>
              <a:buNone/>
            </a:pPr>
            <a:endParaRPr lang="fr-CH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1035C-637E-4335-A20F-EC013B268EF4}" type="slidenum">
              <a:rPr lang="en-CH" smtClean="0"/>
              <a:t>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4529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1035C-637E-4335-A20F-EC013B268EF4}" type="slidenum">
              <a:rPr lang="en-CH" smtClean="0"/>
              <a:t>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62687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1035C-637E-4335-A20F-EC013B268EF4}" type="slidenum">
              <a:rPr lang="en-CH" smtClean="0"/>
              <a:t>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2987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1035C-637E-4335-A20F-EC013B268EF4}" type="slidenum">
              <a:rPr lang="en-CH" smtClean="0"/>
              <a:t>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48676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1035C-637E-4335-A20F-EC013B268EF4}" type="slidenum">
              <a:rPr lang="en-CH" smtClean="0"/>
              <a:t>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99934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ts val="1348"/>
              </a:lnSpc>
              <a:spcAft>
                <a:spcPts val="1244"/>
              </a:spcAft>
              <a:buFont typeface="Arial" panose="020B0604020202020204" pitchFamily="34" charset="0"/>
              <a:buNone/>
            </a:pPr>
            <a:endParaRPr lang="fr-CH" sz="12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ts val="1348"/>
              </a:lnSpc>
              <a:spcAft>
                <a:spcPts val="1244"/>
              </a:spcAft>
              <a:buFont typeface="Arial" panose="020B0604020202020204" pitchFamily="34" charset="0"/>
              <a:buNone/>
            </a:pPr>
            <a:endParaRPr lang="fr-CH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1450" indent="-171450">
              <a:lnSpc>
                <a:spcPts val="1348"/>
              </a:lnSpc>
              <a:spcAft>
                <a:spcPts val="1244"/>
              </a:spcAft>
              <a:buFont typeface="Arial" panose="020B0604020202020204" pitchFamily="34" charset="0"/>
              <a:buChar char="•"/>
            </a:pPr>
            <a:endParaRPr lang="fr-CH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96208" indent="-296208">
              <a:lnSpc>
                <a:spcPts val="1348"/>
              </a:lnSpc>
              <a:spcAft>
                <a:spcPts val="1244"/>
              </a:spcAft>
              <a:buFontTx/>
              <a:buChar char="-"/>
            </a:pPr>
            <a:endParaRPr lang="fr-CH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ts val="1348"/>
              </a:lnSpc>
              <a:spcAft>
                <a:spcPts val="1244"/>
              </a:spcAft>
              <a:buFontTx/>
              <a:buNone/>
            </a:pPr>
            <a:endParaRPr lang="fr-CH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1035C-637E-4335-A20F-EC013B268EF4}" type="slidenum">
              <a:rPr lang="en-CH" smtClean="0"/>
              <a:t>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1878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AG Gebäude 1 (Hel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C7D548C2-A268-BA9C-2F94-BA8395A575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90625"/>
            <a:ext cx="12192000" cy="5667375"/>
          </a:xfrm>
          <a:prstGeom prst="rect">
            <a:avLst/>
          </a:prstGeom>
        </p:spPr>
      </p:pic>
      <p:sp>
        <p:nvSpPr>
          <p:cNvPr id="11" name="Bildplatzhalter 11">
            <a:extLst>
              <a:ext uri="{FF2B5EF4-FFF2-40B4-BE49-F238E27FC236}">
                <a16:creationId xmlns:a16="http://schemas.microsoft.com/office/drawing/2014/main" id="{FAA4C8B1-DD95-8880-5C5E-AC079232D2F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6114197"/>
            <a:ext cx="12192000" cy="743803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0"/>
          </a:gradFill>
        </p:spPr>
        <p:txBody>
          <a:bodyPr/>
          <a:lstStyle>
            <a:lvl1pPr marL="0" indent="0">
              <a:buNone/>
              <a:defRPr>
                <a:solidFill>
                  <a:srgbClr val="77A0B0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C0C249-843F-A5C3-D2FA-6EBEBB87B1E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E37EBA-B231-E504-D5DD-DBB98827593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1C314A-80B0-636F-3482-62573E46A36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6BDBDE-AF32-7C42-B849-CE45B860F045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7BBD63F5-E0C2-4197-99DB-BFBEED74DA2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190625"/>
            <a:ext cx="12192000" cy="2096241"/>
          </a:xfrm>
          <a:prstGeom prst="rect">
            <a:avLst/>
          </a:prstGeom>
          <a:solidFill>
            <a:srgbClr val="77A0B0">
              <a:alpha val="60000"/>
            </a:srgbClr>
          </a:solidFill>
        </p:spPr>
        <p:txBody>
          <a:bodyPr/>
          <a:lstStyle>
            <a:lvl1pPr marL="0" indent="0">
              <a:buNone/>
              <a:defRPr>
                <a:solidFill>
                  <a:srgbClr val="77A0B0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13" name="Textplatzhalter 19">
            <a:extLst>
              <a:ext uri="{FF2B5EF4-FFF2-40B4-BE49-F238E27FC236}">
                <a16:creationId xmlns:a16="http://schemas.microsoft.com/office/drawing/2014/main" id="{56628584-B880-487B-9EBA-F3CF1A6389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461" y="1557966"/>
            <a:ext cx="10788459" cy="592855"/>
          </a:xfrm>
          <a:prstGeom prst="rect">
            <a:avLst/>
          </a:prstGeom>
        </p:spPr>
        <p:txBody>
          <a:bodyPr/>
          <a:lstStyle>
            <a:lvl1pPr marL="0" indent="0" fontAlgn="b">
              <a:buFontTx/>
              <a:buNone/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14" name="Textplatzhalter 15">
            <a:extLst>
              <a:ext uri="{FF2B5EF4-FFF2-40B4-BE49-F238E27FC236}">
                <a16:creationId xmlns:a16="http://schemas.microsoft.com/office/drawing/2014/main" id="{CB54AC5A-5D8B-4501-A1EB-4A52D98BDE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460" y="2208732"/>
            <a:ext cx="10788458" cy="384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633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(Dunke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20831749-8E81-BECC-68E5-45DF0EFC1520}"/>
              </a:ext>
            </a:extLst>
          </p:cNvPr>
          <p:cNvSpPr/>
          <p:nvPr userDrawn="1"/>
        </p:nvSpPr>
        <p:spPr>
          <a:xfrm>
            <a:off x="0" y="1190625"/>
            <a:ext cx="12192000" cy="5667375"/>
          </a:xfrm>
          <a:prstGeom prst="rect">
            <a:avLst/>
          </a:prstGeom>
          <a:solidFill>
            <a:srgbClr val="2D3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8" name="Wave 6">
            <a:extLst>
              <a:ext uri="{FF2B5EF4-FFF2-40B4-BE49-F238E27FC236}">
                <a16:creationId xmlns:a16="http://schemas.microsoft.com/office/drawing/2014/main" id="{79A5443B-4346-3E12-8176-E40AB069251A}"/>
              </a:ext>
            </a:extLst>
          </p:cNvPr>
          <p:cNvSpPr/>
          <p:nvPr userDrawn="1"/>
        </p:nvSpPr>
        <p:spPr>
          <a:xfrm>
            <a:off x="-1775751" y="3554246"/>
            <a:ext cx="14975004" cy="4106758"/>
          </a:xfrm>
          <a:custGeom>
            <a:avLst/>
            <a:gdLst>
              <a:gd name="connsiteX0" fmla="*/ 0 w 16139160"/>
              <a:gd name="connsiteY0" fmla="*/ 1004967 h 8039735"/>
              <a:gd name="connsiteX1" fmla="*/ 16139160 w 16139160"/>
              <a:gd name="connsiteY1" fmla="*/ 1004967 h 8039735"/>
              <a:gd name="connsiteX2" fmla="*/ 16139160 w 16139160"/>
              <a:gd name="connsiteY2" fmla="*/ 7034768 h 8039735"/>
              <a:gd name="connsiteX3" fmla="*/ 0 w 16139160"/>
              <a:gd name="connsiteY3" fmla="*/ 7034768 h 8039735"/>
              <a:gd name="connsiteX4" fmla="*/ 0 w 16139160"/>
              <a:gd name="connsiteY4" fmla="*/ 1004967 h 8039735"/>
              <a:gd name="connsiteX0" fmla="*/ 800100 w 16139160"/>
              <a:gd name="connsiteY0" fmla="*/ 895533 h 8565464"/>
              <a:gd name="connsiteX1" fmla="*/ 16139160 w 16139160"/>
              <a:gd name="connsiteY1" fmla="*/ 1568633 h 8565464"/>
              <a:gd name="connsiteX2" fmla="*/ 16139160 w 16139160"/>
              <a:gd name="connsiteY2" fmla="*/ 7598434 h 8565464"/>
              <a:gd name="connsiteX3" fmla="*/ 0 w 16139160"/>
              <a:gd name="connsiteY3" fmla="*/ 7598434 h 8565464"/>
              <a:gd name="connsiteX4" fmla="*/ 800100 w 16139160"/>
              <a:gd name="connsiteY4" fmla="*/ 895533 h 8565464"/>
              <a:gd name="connsiteX0" fmla="*/ 12700 w 15351760"/>
              <a:gd name="connsiteY0" fmla="*/ 895533 h 8270635"/>
              <a:gd name="connsiteX1" fmla="*/ 15351760 w 15351760"/>
              <a:gd name="connsiteY1" fmla="*/ 1568633 h 8270635"/>
              <a:gd name="connsiteX2" fmla="*/ 15351760 w 15351760"/>
              <a:gd name="connsiteY2" fmla="*/ 7598434 h 8270635"/>
              <a:gd name="connsiteX3" fmla="*/ 0 w 15351760"/>
              <a:gd name="connsiteY3" fmla="*/ 3864634 h 8270635"/>
              <a:gd name="connsiteX4" fmla="*/ 12700 w 15351760"/>
              <a:gd name="connsiteY4" fmla="*/ 895533 h 8270635"/>
              <a:gd name="connsiteX0" fmla="*/ 12700 w 15351760"/>
              <a:gd name="connsiteY0" fmla="*/ 958342 h 8333444"/>
              <a:gd name="connsiteX1" fmla="*/ 12214860 w 15351760"/>
              <a:gd name="connsiteY1" fmla="*/ 1034542 h 8333444"/>
              <a:gd name="connsiteX2" fmla="*/ 15351760 w 15351760"/>
              <a:gd name="connsiteY2" fmla="*/ 7661243 h 8333444"/>
              <a:gd name="connsiteX3" fmla="*/ 0 w 15351760"/>
              <a:gd name="connsiteY3" fmla="*/ 3927443 h 8333444"/>
              <a:gd name="connsiteX4" fmla="*/ 12700 w 15351760"/>
              <a:gd name="connsiteY4" fmla="*/ 958342 h 8333444"/>
              <a:gd name="connsiteX0" fmla="*/ 12700 w 12214860"/>
              <a:gd name="connsiteY0" fmla="*/ 958342 h 4905713"/>
              <a:gd name="connsiteX1" fmla="*/ 12214860 w 12214860"/>
              <a:gd name="connsiteY1" fmla="*/ 1034542 h 4905713"/>
              <a:gd name="connsiteX2" fmla="*/ 12214860 w 12214860"/>
              <a:gd name="connsiteY2" fmla="*/ 3940143 h 4905713"/>
              <a:gd name="connsiteX3" fmla="*/ 0 w 12214860"/>
              <a:gd name="connsiteY3" fmla="*/ 3927443 h 4905713"/>
              <a:gd name="connsiteX4" fmla="*/ 12700 w 12214860"/>
              <a:gd name="connsiteY4" fmla="*/ 958342 h 4905713"/>
              <a:gd name="connsiteX0" fmla="*/ 12700 w 12455313"/>
              <a:gd name="connsiteY0" fmla="*/ 958342 h 3940254"/>
              <a:gd name="connsiteX1" fmla="*/ 12214860 w 12455313"/>
              <a:gd name="connsiteY1" fmla="*/ 1034542 h 3940254"/>
              <a:gd name="connsiteX2" fmla="*/ 12214860 w 12455313"/>
              <a:gd name="connsiteY2" fmla="*/ 3940143 h 3940254"/>
              <a:gd name="connsiteX3" fmla="*/ 0 w 12455313"/>
              <a:gd name="connsiteY3" fmla="*/ 3927443 h 3940254"/>
              <a:gd name="connsiteX4" fmla="*/ 12700 w 12455313"/>
              <a:gd name="connsiteY4" fmla="*/ 958342 h 3940254"/>
              <a:gd name="connsiteX0" fmla="*/ 2592309 w 15034922"/>
              <a:gd name="connsiteY0" fmla="*/ 958342 h 3948058"/>
              <a:gd name="connsiteX1" fmla="*/ 14794469 w 15034922"/>
              <a:gd name="connsiteY1" fmla="*/ 1034542 h 3948058"/>
              <a:gd name="connsiteX2" fmla="*/ 14794469 w 15034922"/>
              <a:gd name="connsiteY2" fmla="*/ 3940143 h 3948058"/>
              <a:gd name="connsiteX3" fmla="*/ 2579609 w 15034922"/>
              <a:gd name="connsiteY3" fmla="*/ 3927443 h 3948058"/>
              <a:gd name="connsiteX4" fmla="*/ 2592309 w 15034922"/>
              <a:gd name="connsiteY4" fmla="*/ 958342 h 3948058"/>
              <a:gd name="connsiteX0" fmla="*/ 24679 w 12467292"/>
              <a:gd name="connsiteY0" fmla="*/ 958342 h 3950320"/>
              <a:gd name="connsiteX1" fmla="*/ 12226839 w 12467292"/>
              <a:gd name="connsiteY1" fmla="*/ 1034542 h 3950320"/>
              <a:gd name="connsiteX2" fmla="*/ 12226839 w 12467292"/>
              <a:gd name="connsiteY2" fmla="*/ 3940143 h 3950320"/>
              <a:gd name="connsiteX3" fmla="*/ 11979 w 12467292"/>
              <a:gd name="connsiteY3" fmla="*/ 3927443 h 3950320"/>
              <a:gd name="connsiteX4" fmla="*/ 24679 w 12467292"/>
              <a:gd name="connsiteY4" fmla="*/ 958342 h 3950320"/>
              <a:gd name="connsiteX0" fmla="*/ 24679 w 13273804"/>
              <a:gd name="connsiteY0" fmla="*/ 986052 h 4199957"/>
              <a:gd name="connsiteX1" fmla="*/ 12617364 w 13273804"/>
              <a:gd name="connsiteY1" fmla="*/ 824127 h 4199957"/>
              <a:gd name="connsiteX2" fmla="*/ 12226839 w 13273804"/>
              <a:gd name="connsiteY2" fmla="*/ 3967853 h 4199957"/>
              <a:gd name="connsiteX3" fmla="*/ 11979 w 13273804"/>
              <a:gd name="connsiteY3" fmla="*/ 3955153 h 4199957"/>
              <a:gd name="connsiteX4" fmla="*/ 24679 w 13273804"/>
              <a:gd name="connsiteY4" fmla="*/ 986052 h 4199957"/>
              <a:gd name="connsiteX0" fmla="*/ 24679 w 13273804"/>
              <a:gd name="connsiteY0" fmla="*/ 1007393 h 4221298"/>
              <a:gd name="connsiteX1" fmla="*/ 12617364 w 13273804"/>
              <a:gd name="connsiteY1" fmla="*/ 845468 h 4221298"/>
              <a:gd name="connsiteX2" fmla="*/ 12226839 w 13273804"/>
              <a:gd name="connsiteY2" fmla="*/ 3989194 h 4221298"/>
              <a:gd name="connsiteX3" fmla="*/ 11979 w 13273804"/>
              <a:gd name="connsiteY3" fmla="*/ 3976494 h 4221298"/>
              <a:gd name="connsiteX4" fmla="*/ 24679 w 13273804"/>
              <a:gd name="connsiteY4" fmla="*/ 1007393 h 4221298"/>
              <a:gd name="connsiteX0" fmla="*/ 913282 w 14162407"/>
              <a:gd name="connsiteY0" fmla="*/ 1007393 h 4365128"/>
              <a:gd name="connsiteX1" fmla="*/ 13505967 w 14162407"/>
              <a:gd name="connsiteY1" fmla="*/ 845468 h 4365128"/>
              <a:gd name="connsiteX2" fmla="*/ 13115442 w 14162407"/>
              <a:gd name="connsiteY2" fmla="*/ 3989194 h 4365128"/>
              <a:gd name="connsiteX3" fmla="*/ 900582 w 14162407"/>
              <a:gd name="connsiteY3" fmla="*/ 3976494 h 4365128"/>
              <a:gd name="connsiteX4" fmla="*/ 913282 w 14162407"/>
              <a:gd name="connsiteY4" fmla="*/ 1007393 h 4365128"/>
              <a:gd name="connsiteX0" fmla="*/ 462961 w 14455036"/>
              <a:gd name="connsiteY0" fmla="*/ 1068233 h 3941539"/>
              <a:gd name="connsiteX1" fmla="*/ 13798596 w 14455036"/>
              <a:gd name="connsiteY1" fmla="*/ 449108 h 3941539"/>
              <a:gd name="connsiteX2" fmla="*/ 13408071 w 14455036"/>
              <a:gd name="connsiteY2" fmla="*/ 3592834 h 3941539"/>
              <a:gd name="connsiteX3" fmla="*/ 1193211 w 14455036"/>
              <a:gd name="connsiteY3" fmla="*/ 3580134 h 3941539"/>
              <a:gd name="connsiteX4" fmla="*/ 462961 w 14455036"/>
              <a:gd name="connsiteY4" fmla="*/ 1068233 h 3941539"/>
              <a:gd name="connsiteX0" fmla="*/ 919118 w 14960612"/>
              <a:gd name="connsiteY0" fmla="*/ 1068233 h 4058025"/>
              <a:gd name="connsiteX1" fmla="*/ 14254753 w 14960612"/>
              <a:gd name="connsiteY1" fmla="*/ 449108 h 4058025"/>
              <a:gd name="connsiteX2" fmla="*/ 13864228 w 14960612"/>
              <a:gd name="connsiteY2" fmla="*/ 3592834 h 4058025"/>
              <a:gd name="connsiteX3" fmla="*/ 973093 w 14960612"/>
              <a:gd name="connsiteY3" fmla="*/ 3780159 h 4058025"/>
              <a:gd name="connsiteX4" fmla="*/ 919118 w 14960612"/>
              <a:gd name="connsiteY4" fmla="*/ 1068233 h 4058025"/>
              <a:gd name="connsiteX0" fmla="*/ 233854 w 14275348"/>
              <a:gd name="connsiteY0" fmla="*/ 1068233 h 4232948"/>
              <a:gd name="connsiteX1" fmla="*/ 13569489 w 14275348"/>
              <a:gd name="connsiteY1" fmla="*/ 449108 h 4232948"/>
              <a:gd name="connsiteX2" fmla="*/ 13178964 w 14275348"/>
              <a:gd name="connsiteY2" fmla="*/ 3592834 h 4232948"/>
              <a:gd name="connsiteX3" fmla="*/ 287829 w 14275348"/>
              <a:gd name="connsiteY3" fmla="*/ 3780159 h 4232948"/>
              <a:gd name="connsiteX4" fmla="*/ 233854 w 14275348"/>
              <a:gd name="connsiteY4" fmla="*/ 1068233 h 4232948"/>
              <a:gd name="connsiteX0" fmla="*/ 920529 w 14975004"/>
              <a:gd name="connsiteY0" fmla="*/ 1068233 h 4332733"/>
              <a:gd name="connsiteX1" fmla="*/ 14256164 w 14975004"/>
              <a:gd name="connsiteY1" fmla="*/ 449108 h 4332733"/>
              <a:gd name="connsiteX2" fmla="*/ 13884689 w 14975004"/>
              <a:gd name="connsiteY2" fmla="*/ 4040509 h 4332733"/>
              <a:gd name="connsiteX3" fmla="*/ 974504 w 14975004"/>
              <a:gd name="connsiteY3" fmla="*/ 3780159 h 4332733"/>
              <a:gd name="connsiteX4" fmla="*/ 920529 w 14975004"/>
              <a:gd name="connsiteY4" fmla="*/ 1068233 h 4332733"/>
              <a:gd name="connsiteX0" fmla="*/ 920529 w 14975004"/>
              <a:gd name="connsiteY0" fmla="*/ 842258 h 4106758"/>
              <a:gd name="connsiteX1" fmla="*/ 14256164 w 14975004"/>
              <a:gd name="connsiteY1" fmla="*/ 223133 h 4106758"/>
              <a:gd name="connsiteX2" fmla="*/ 13884689 w 14975004"/>
              <a:gd name="connsiteY2" fmla="*/ 3814534 h 4106758"/>
              <a:gd name="connsiteX3" fmla="*/ 974504 w 14975004"/>
              <a:gd name="connsiteY3" fmla="*/ 3554184 h 4106758"/>
              <a:gd name="connsiteX4" fmla="*/ 920529 w 14975004"/>
              <a:gd name="connsiteY4" fmla="*/ 842258 h 410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75004" h="4106758">
                <a:moveTo>
                  <a:pt x="920529" y="842258"/>
                </a:moveTo>
                <a:cubicBezTo>
                  <a:pt x="6300249" y="-2507632"/>
                  <a:pt x="6457094" y="5582797"/>
                  <a:pt x="14256164" y="223133"/>
                </a:cubicBezTo>
                <a:cubicBezTo>
                  <a:pt x="14256164" y="1191667"/>
                  <a:pt x="16098299" y="3259359"/>
                  <a:pt x="13884689" y="3814534"/>
                </a:cubicBezTo>
                <a:cubicBezTo>
                  <a:pt x="11671079" y="4369709"/>
                  <a:pt x="3135197" y="4049563"/>
                  <a:pt x="974504" y="3554184"/>
                </a:cubicBezTo>
                <a:cubicBezTo>
                  <a:pt x="-1186189" y="3058805"/>
                  <a:pt x="920529" y="2852192"/>
                  <a:pt x="920529" y="84225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Wave 6">
            <a:extLst>
              <a:ext uri="{FF2B5EF4-FFF2-40B4-BE49-F238E27FC236}">
                <a16:creationId xmlns:a16="http://schemas.microsoft.com/office/drawing/2014/main" id="{83F09C09-0A57-5A77-FCAF-C20C9D6C3E8B}"/>
              </a:ext>
            </a:extLst>
          </p:cNvPr>
          <p:cNvSpPr/>
          <p:nvPr userDrawn="1"/>
        </p:nvSpPr>
        <p:spPr>
          <a:xfrm>
            <a:off x="-219975" y="4303446"/>
            <a:ext cx="14092885" cy="4157134"/>
          </a:xfrm>
          <a:custGeom>
            <a:avLst/>
            <a:gdLst>
              <a:gd name="connsiteX0" fmla="*/ 0 w 16139160"/>
              <a:gd name="connsiteY0" fmla="*/ 1004967 h 8039735"/>
              <a:gd name="connsiteX1" fmla="*/ 16139160 w 16139160"/>
              <a:gd name="connsiteY1" fmla="*/ 1004967 h 8039735"/>
              <a:gd name="connsiteX2" fmla="*/ 16139160 w 16139160"/>
              <a:gd name="connsiteY2" fmla="*/ 7034768 h 8039735"/>
              <a:gd name="connsiteX3" fmla="*/ 0 w 16139160"/>
              <a:gd name="connsiteY3" fmla="*/ 7034768 h 8039735"/>
              <a:gd name="connsiteX4" fmla="*/ 0 w 16139160"/>
              <a:gd name="connsiteY4" fmla="*/ 1004967 h 8039735"/>
              <a:gd name="connsiteX0" fmla="*/ 800100 w 16139160"/>
              <a:gd name="connsiteY0" fmla="*/ 895533 h 8565464"/>
              <a:gd name="connsiteX1" fmla="*/ 16139160 w 16139160"/>
              <a:gd name="connsiteY1" fmla="*/ 1568633 h 8565464"/>
              <a:gd name="connsiteX2" fmla="*/ 16139160 w 16139160"/>
              <a:gd name="connsiteY2" fmla="*/ 7598434 h 8565464"/>
              <a:gd name="connsiteX3" fmla="*/ 0 w 16139160"/>
              <a:gd name="connsiteY3" fmla="*/ 7598434 h 8565464"/>
              <a:gd name="connsiteX4" fmla="*/ 800100 w 16139160"/>
              <a:gd name="connsiteY4" fmla="*/ 895533 h 8565464"/>
              <a:gd name="connsiteX0" fmla="*/ 12700 w 15351760"/>
              <a:gd name="connsiteY0" fmla="*/ 895533 h 8270635"/>
              <a:gd name="connsiteX1" fmla="*/ 15351760 w 15351760"/>
              <a:gd name="connsiteY1" fmla="*/ 1568633 h 8270635"/>
              <a:gd name="connsiteX2" fmla="*/ 15351760 w 15351760"/>
              <a:gd name="connsiteY2" fmla="*/ 7598434 h 8270635"/>
              <a:gd name="connsiteX3" fmla="*/ 0 w 15351760"/>
              <a:gd name="connsiteY3" fmla="*/ 3864634 h 8270635"/>
              <a:gd name="connsiteX4" fmla="*/ 12700 w 15351760"/>
              <a:gd name="connsiteY4" fmla="*/ 895533 h 8270635"/>
              <a:gd name="connsiteX0" fmla="*/ 12700 w 15351760"/>
              <a:gd name="connsiteY0" fmla="*/ 958342 h 8333444"/>
              <a:gd name="connsiteX1" fmla="*/ 12214860 w 15351760"/>
              <a:gd name="connsiteY1" fmla="*/ 1034542 h 8333444"/>
              <a:gd name="connsiteX2" fmla="*/ 15351760 w 15351760"/>
              <a:gd name="connsiteY2" fmla="*/ 7661243 h 8333444"/>
              <a:gd name="connsiteX3" fmla="*/ 0 w 15351760"/>
              <a:gd name="connsiteY3" fmla="*/ 3927443 h 8333444"/>
              <a:gd name="connsiteX4" fmla="*/ 12700 w 15351760"/>
              <a:gd name="connsiteY4" fmla="*/ 958342 h 8333444"/>
              <a:gd name="connsiteX0" fmla="*/ 12700 w 12214860"/>
              <a:gd name="connsiteY0" fmla="*/ 958342 h 4905713"/>
              <a:gd name="connsiteX1" fmla="*/ 12214860 w 12214860"/>
              <a:gd name="connsiteY1" fmla="*/ 1034542 h 4905713"/>
              <a:gd name="connsiteX2" fmla="*/ 12214860 w 12214860"/>
              <a:gd name="connsiteY2" fmla="*/ 3940143 h 4905713"/>
              <a:gd name="connsiteX3" fmla="*/ 0 w 12214860"/>
              <a:gd name="connsiteY3" fmla="*/ 3927443 h 4905713"/>
              <a:gd name="connsiteX4" fmla="*/ 12700 w 12214860"/>
              <a:gd name="connsiteY4" fmla="*/ 958342 h 4905713"/>
              <a:gd name="connsiteX0" fmla="*/ 12700 w 12455313"/>
              <a:gd name="connsiteY0" fmla="*/ 958342 h 3940254"/>
              <a:gd name="connsiteX1" fmla="*/ 12214860 w 12455313"/>
              <a:gd name="connsiteY1" fmla="*/ 1034542 h 3940254"/>
              <a:gd name="connsiteX2" fmla="*/ 12214860 w 12455313"/>
              <a:gd name="connsiteY2" fmla="*/ 3940143 h 3940254"/>
              <a:gd name="connsiteX3" fmla="*/ 0 w 12455313"/>
              <a:gd name="connsiteY3" fmla="*/ 3927443 h 3940254"/>
              <a:gd name="connsiteX4" fmla="*/ 12700 w 12455313"/>
              <a:gd name="connsiteY4" fmla="*/ 958342 h 3940254"/>
              <a:gd name="connsiteX0" fmla="*/ 2592309 w 15034922"/>
              <a:gd name="connsiteY0" fmla="*/ 958342 h 3948058"/>
              <a:gd name="connsiteX1" fmla="*/ 14794469 w 15034922"/>
              <a:gd name="connsiteY1" fmla="*/ 1034542 h 3948058"/>
              <a:gd name="connsiteX2" fmla="*/ 14794469 w 15034922"/>
              <a:gd name="connsiteY2" fmla="*/ 3940143 h 3948058"/>
              <a:gd name="connsiteX3" fmla="*/ 2579609 w 15034922"/>
              <a:gd name="connsiteY3" fmla="*/ 3927443 h 3948058"/>
              <a:gd name="connsiteX4" fmla="*/ 2592309 w 15034922"/>
              <a:gd name="connsiteY4" fmla="*/ 958342 h 3948058"/>
              <a:gd name="connsiteX0" fmla="*/ 24679 w 12467292"/>
              <a:gd name="connsiteY0" fmla="*/ 958342 h 3950320"/>
              <a:gd name="connsiteX1" fmla="*/ 12226839 w 12467292"/>
              <a:gd name="connsiteY1" fmla="*/ 1034542 h 3950320"/>
              <a:gd name="connsiteX2" fmla="*/ 12226839 w 12467292"/>
              <a:gd name="connsiteY2" fmla="*/ 3940143 h 3950320"/>
              <a:gd name="connsiteX3" fmla="*/ 11979 w 12467292"/>
              <a:gd name="connsiteY3" fmla="*/ 3927443 h 3950320"/>
              <a:gd name="connsiteX4" fmla="*/ 24679 w 12467292"/>
              <a:gd name="connsiteY4" fmla="*/ 958342 h 3950320"/>
              <a:gd name="connsiteX0" fmla="*/ 24679 w 13273804"/>
              <a:gd name="connsiteY0" fmla="*/ 986052 h 4199957"/>
              <a:gd name="connsiteX1" fmla="*/ 12617364 w 13273804"/>
              <a:gd name="connsiteY1" fmla="*/ 824127 h 4199957"/>
              <a:gd name="connsiteX2" fmla="*/ 12226839 w 13273804"/>
              <a:gd name="connsiteY2" fmla="*/ 3967853 h 4199957"/>
              <a:gd name="connsiteX3" fmla="*/ 11979 w 13273804"/>
              <a:gd name="connsiteY3" fmla="*/ 3955153 h 4199957"/>
              <a:gd name="connsiteX4" fmla="*/ 24679 w 13273804"/>
              <a:gd name="connsiteY4" fmla="*/ 986052 h 4199957"/>
              <a:gd name="connsiteX0" fmla="*/ 24679 w 13273804"/>
              <a:gd name="connsiteY0" fmla="*/ 1007393 h 4221298"/>
              <a:gd name="connsiteX1" fmla="*/ 12617364 w 13273804"/>
              <a:gd name="connsiteY1" fmla="*/ 845468 h 4221298"/>
              <a:gd name="connsiteX2" fmla="*/ 12226839 w 13273804"/>
              <a:gd name="connsiteY2" fmla="*/ 3989194 h 4221298"/>
              <a:gd name="connsiteX3" fmla="*/ 11979 w 13273804"/>
              <a:gd name="connsiteY3" fmla="*/ 3976494 h 4221298"/>
              <a:gd name="connsiteX4" fmla="*/ 24679 w 13273804"/>
              <a:gd name="connsiteY4" fmla="*/ 1007393 h 4221298"/>
              <a:gd name="connsiteX0" fmla="*/ 913282 w 14162407"/>
              <a:gd name="connsiteY0" fmla="*/ 1007393 h 4365128"/>
              <a:gd name="connsiteX1" fmla="*/ 13505967 w 14162407"/>
              <a:gd name="connsiteY1" fmla="*/ 845468 h 4365128"/>
              <a:gd name="connsiteX2" fmla="*/ 13115442 w 14162407"/>
              <a:gd name="connsiteY2" fmla="*/ 3989194 h 4365128"/>
              <a:gd name="connsiteX3" fmla="*/ 900582 w 14162407"/>
              <a:gd name="connsiteY3" fmla="*/ 3976494 h 4365128"/>
              <a:gd name="connsiteX4" fmla="*/ 913282 w 14162407"/>
              <a:gd name="connsiteY4" fmla="*/ 1007393 h 4365128"/>
              <a:gd name="connsiteX0" fmla="*/ 462961 w 14455036"/>
              <a:gd name="connsiteY0" fmla="*/ 1068233 h 3941539"/>
              <a:gd name="connsiteX1" fmla="*/ 13798596 w 14455036"/>
              <a:gd name="connsiteY1" fmla="*/ 449108 h 3941539"/>
              <a:gd name="connsiteX2" fmla="*/ 13408071 w 14455036"/>
              <a:gd name="connsiteY2" fmla="*/ 3592834 h 3941539"/>
              <a:gd name="connsiteX3" fmla="*/ 1193211 w 14455036"/>
              <a:gd name="connsiteY3" fmla="*/ 3580134 h 3941539"/>
              <a:gd name="connsiteX4" fmla="*/ 462961 w 14455036"/>
              <a:gd name="connsiteY4" fmla="*/ 1068233 h 3941539"/>
              <a:gd name="connsiteX0" fmla="*/ 919118 w 14960612"/>
              <a:gd name="connsiteY0" fmla="*/ 1068233 h 4058025"/>
              <a:gd name="connsiteX1" fmla="*/ 14254753 w 14960612"/>
              <a:gd name="connsiteY1" fmla="*/ 449108 h 4058025"/>
              <a:gd name="connsiteX2" fmla="*/ 13864228 w 14960612"/>
              <a:gd name="connsiteY2" fmla="*/ 3592834 h 4058025"/>
              <a:gd name="connsiteX3" fmla="*/ 973093 w 14960612"/>
              <a:gd name="connsiteY3" fmla="*/ 3780159 h 4058025"/>
              <a:gd name="connsiteX4" fmla="*/ 919118 w 14960612"/>
              <a:gd name="connsiteY4" fmla="*/ 1068233 h 4058025"/>
              <a:gd name="connsiteX0" fmla="*/ 233854 w 14275348"/>
              <a:gd name="connsiteY0" fmla="*/ 1068233 h 4232948"/>
              <a:gd name="connsiteX1" fmla="*/ 13569489 w 14275348"/>
              <a:gd name="connsiteY1" fmla="*/ 449108 h 4232948"/>
              <a:gd name="connsiteX2" fmla="*/ 13178964 w 14275348"/>
              <a:gd name="connsiteY2" fmla="*/ 3592834 h 4232948"/>
              <a:gd name="connsiteX3" fmla="*/ 287829 w 14275348"/>
              <a:gd name="connsiteY3" fmla="*/ 3780159 h 4232948"/>
              <a:gd name="connsiteX4" fmla="*/ 233854 w 14275348"/>
              <a:gd name="connsiteY4" fmla="*/ 1068233 h 4232948"/>
              <a:gd name="connsiteX0" fmla="*/ 920529 w 14975004"/>
              <a:gd name="connsiteY0" fmla="*/ 1068233 h 4332733"/>
              <a:gd name="connsiteX1" fmla="*/ 14256164 w 14975004"/>
              <a:gd name="connsiteY1" fmla="*/ 449108 h 4332733"/>
              <a:gd name="connsiteX2" fmla="*/ 13884689 w 14975004"/>
              <a:gd name="connsiteY2" fmla="*/ 4040509 h 4332733"/>
              <a:gd name="connsiteX3" fmla="*/ 974504 w 14975004"/>
              <a:gd name="connsiteY3" fmla="*/ 3780159 h 4332733"/>
              <a:gd name="connsiteX4" fmla="*/ 920529 w 14975004"/>
              <a:gd name="connsiteY4" fmla="*/ 1068233 h 4332733"/>
              <a:gd name="connsiteX0" fmla="*/ 958428 w 14955753"/>
              <a:gd name="connsiteY0" fmla="*/ 2047875 h 3828846"/>
              <a:gd name="connsiteX1" fmla="*/ 14236913 w 14955753"/>
              <a:gd name="connsiteY1" fmla="*/ 0 h 3828846"/>
              <a:gd name="connsiteX2" fmla="*/ 13865438 w 14955753"/>
              <a:gd name="connsiteY2" fmla="*/ 3591401 h 3828846"/>
              <a:gd name="connsiteX3" fmla="*/ 955253 w 14955753"/>
              <a:gd name="connsiteY3" fmla="*/ 3331051 h 3828846"/>
              <a:gd name="connsiteX4" fmla="*/ 958428 w 14955753"/>
              <a:gd name="connsiteY4" fmla="*/ 2047875 h 3828846"/>
              <a:gd name="connsiteX0" fmla="*/ 958428 w 14207168"/>
              <a:gd name="connsiteY0" fmla="*/ 2705100 h 4534605"/>
              <a:gd name="connsiteX1" fmla="*/ 10750763 w 14207168"/>
              <a:gd name="connsiteY1" fmla="*/ 0 h 4534605"/>
              <a:gd name="connsiteX2" fmla="*/ 13865438 w 14207168"/>
              <a:gd name="connsiteY2" fmla="*/ 4248626 h 4534605"/>
              <a:gd name="connsiteX3" fmla="*/ 955253 w 14207168"/>
              <a:gd name="connsiteY3" fmla="*/ 3988276 h 4534605"/>
              <a:gd name="connsiteX4" fmla="*/ 958428 w 14207168"/>
              <a:gd name="connsiteY4" fmla="*/ 2705100 h 4534605"/>
              <a:gd name="connsiteX0" fmla="*/ 958428 w 14714901"/>
              <a:gd name="connsiteY0" fmla="*/ 2705100 h 4534605"/>
              <a:gd name="connsiteX1" fmla="*/ 10750763 w 14714901"/>
              <a:gd name="connsiteY1" fmla="*/ 0 h 4534605"/>
              <a:gd name="connsiteX2" fmla="*/ 13865438 w 14714901"/>
              <a:gd name="connsiteY2" fmla="*/ 4248626 h 4534605"/>
              <a:gd name="connsiteX3" fmla="*/ 955253 w 14714901"/>
              <a:gd name="connsiteY3" fmla="*/ 3988276 h 4534605"/>
              <a:gd name="connsiteX4" fmla="*/ 958428 w 14714901"/>
              <a:gd name="connsiteY4" fmla="*/ 2705100 h 4534605"/>
              <a:gd name="connsiteX0" fmla="*/ 958428 w 14714901"/>
              <a:gd name="connsiteY0" fmla="*/ 2705100 h 4534605"/>
              <a:gd name="connsiteX1" fmla="*/ 10750763 w 14714901"/>
              <a:gd name="connsiteY1" fmla="*/ 0 h 4534605"/>
              <a:gd name="connsiteX2" fmla="*/ 13865438 w 14714901"/>
              <a:gd name="connsiteY2" fmla="*/ 4248626 h 4534605"/>
              <a:gd name="connsiteX3" fmla="*/ 955253 w 14714901"/>
              <a:gd name="connsiteY3" fmla="*/ 3988276 h 4534605"/>
              <a:gd name="connsiteX4" fmla="*/ 958428 w 14714901"/>
              <a:gd name="connsiteY4" fmla="*/ 2705100 h 4534605"/>
              <a:gd name="connsiteX0" fmla="*/ 958428 w 14784454"/>
              <a:gd name="connsiteY0" fmla="*/ 3038475 h 4892614"/>
              <a:gd name="connsiteX1" fmla="*/ 10950788 w 14784454"/>
              <a:gd name="connsiteY1" fmla="*/ 0 h 4892614"/>
              <a:gd name="connsiteX2" fmla="*/ 13865438 w 14784454"/>
              <a:gd name="connsiteY2" fmla="*/ 4582001 h 4892614"/>
              <a:gd name="connsiteX3" fmla="*/ 955253 w 14784454"/>
              <a:gd name="connsiteY3" fmla="*/ 4321651 h 4892614"/>
              <a:gd name="connsiteX4" fmla="*/ 958428 w 14784454"/>
              <a:gd name="connsiteY4" fmla="*/ 3038475 h 4892614"/>
              <a:gd name="connsiteX0" fmla="*/ 958428 w 16647167"/>
              <a:gd name="connsiteY0" fmla="*/ 2571750 h 4391404"/>
              <a:gd name="connsiteX1" fmla="*/ 14370263 w 16647167"/>
              <a:gd name="connsiteY1" fmla="*/ 0 h 4391404"/>
              <a:gd name="connsiteX2" fmla="*/ 13865438 w 16647167"/>
              <a:gd name="connsiteY2" fmla="*/ 4115276 h 4391404"/>
              <a:gd name="connsiteX3" fmla="*/ 955253 w 16647167"/>
              <a:gd name="connsiteY3" fmla="*/ 3854926 h 4391404"/>
              <a:gd name="connsiteX4" fmla="*/ 958428 w 16647167"/>
              <a:gd name="connsiteY4" fmla="*/ 2571750 h 4391404"/>
              <a:gd name="connsiteX0" fmla="*/ 958428 w 16795516"/>
              <a:gd name="connsiteY0" fmla="*/ 1990725 h 3767478"/>
              <a:gd name="connsiteX1" fmla="*/ 14579813 w 16795516"/>
              <a:gd name="connsiteY1" fmla="*/ 0 h 3767478"/>
              <a:gd name="connsiteX2" fmla="*/ 13865438 w 16795516"/>
              <a:gd name="connsiteY2" fmla="*/ 3534251 h 3767478"/>
              <a:gd name="connsiteX3" fmla="*/ 955253 w 16795516"/>
              <a:gd name="connsiteY3" fmla="*/ 3273901 h 3767478"/>
              <a:gd name="connsiteX4" fmla="*/ 958428 w 16795516"/>
              <a:gd name="connsiteY4" fmla="*/ 1990725 h 3767478"/>
              <a:gd name="connsiteX0" fmla="*/ 958428 w 16795516"/>
              <a:gd name="connsiteY0" fmla="*/ 3241649 h 5018402"/>
              <a:gd name="connsiteX1" fmla="*/ 14579813 w 16795516"/>
              <a:gd name="connsiteY1" fmla="*/ 1250924 h 5018402"/>
              <a:gd name="connsiteX2" fmla="*/ 13865438 w 16795516"/>
              <a:gd name="connsiteY2" fmla="*/ 4785175 h 5018402"/>
              <a:gd name="connsiteX3" fmla="*/ 955253 w 16795516"/>
              <a:gd name="connsiteY3" fmla="*/ 4524825 h 5018402"/>
              <a:gd name="connsiteX4" fmla="*/ 958428 w 16795516"/>
              <a:gd name="connsiteY4" fmla="*/ 3241649 h 5018402"/>
              <a:gd name="connsiteX0" fmla="*/ 958428 w 16843325"/>
              <a:gd name="connsiteY0" fmla="*/ 2393223 h 4065467"/>
              <a:gd name="connsiteX1" fmla="*/ 14646488 w 16843325"/>
              <a:gd name="connsiteY1" fmla="*/ 1821723 h 4065467"/>
              <a:gd name="connsiteX2" fmla="*/ 13865438 w 16843325"/>
              <a:gd name="connsiteY2" fmla="*/ 3936749 h 4065467"/>
              <a:gd name="connsiteX3" fmla="*/ 955253 w 16843325"/>
              <a:gd name="connsiteY3" fmla="*/ 3676399 h 4065467"/>
              <a:gd name="connsiteX4" fmla="*/ 958428 w 16843325"/>
              <a:gd name="connsiteY4" fmla="*/ 2393223 h 4065467"/>
              <a:gd name="connsiteX0" fmla="*/ 958428 w 16912115"/>
              <a:gd name="connsiteY0" fmla="*/ 2595077 h 4295314"/>
              <a:gd name="connsiteX1" fmla="*/ 14741738 w 16912115"/>
              <a:gd name="connsiteY1" fmla="*/ 1642577 h 4295314"/>
              <a:gd name="connsiteX2" fmla="*/ 13865438 w 16912115"/>
              <a:gd name="connsiteY2" fmla="*/ 4138603 h 4295314"/>
              <a:gd name="connsiteX3" fmla="*/ 955253 w 16912115"/>
              <a:gd name="connsiteY3" fmla="*/ 3878253 h 4295314"/>
              <a:gd name="connsiteX4" fmla="*/ 958428 w 16912115"/>
              <a:gd name="connsiteY4" fmla="*/ 2595077 h 4295314"/>
              <a:gd name="connsiteX0" fmla="*/ 958428 w 16912115"/>
              <a:gd name="connsiteY0" fmla="*/ 1574521 h 3274758"/>
              <a:gd name="connsiteX1" fmla="*/ 14741738 w 16912115"/>
              <a:gd name="connsiteY1" fmla="*/ 622021 h 3274758"/>
              <a:gd name="connsiteX2" fmla="*/ 13865438 w 16912115"/>
              <a:gd name="connsiteY2" fmla="*/ 3118047 h 3274758"/>
              <a:gd name="connsiteX3" fmla="*/ 955253 w 16912115"/>
              <a:gd name="connsiteY3" fmla="*/ 2857697 h 3274758"/>
              <a:gd name="connsiteX4" fmla="*/ 958428 w 16912115"/>
              <a:gd name="connsiteY4" fmla="*/ 1574521 h 3274758"/>
              <a:gd name="connsiteX0" fmla="*/ 958428 w 16857324"/>
              <a:gd name="connsiteY0" fmla="*/ 1574521 h 3519512"/>
              <a:gd name="connsiteX1" fmla="*/ 14741738 w 16857324"/>
              <a:gd name="connsiteY1" fmla="*/ 622021 h 3519512"/>
              <a:gd name="connsiteX2" fmla="*/ 13865438 w 16857324"/>
              <a:gd name="connsiteY2" fmla="*/ 3118047 h 3519512"/>
              <a:gd name="connsiteX3" fmla="*/ 955253 w 16857324"/>
              <a:gd name="connsiteY3" fmla="*/ 2857697 h 3519512"/>
              <a:gd name="connsiteX4" fmla="*/ 958428 w 16857324"/>
              <a:gd name="connsiteY4" fmla="*/ 1574521 h 3519512"/>
              <a:gd name="connsiteX0" fmla="*/ 972538 w 16931445"/>
              <a:gd name="connsiteY0" fmla="*/ 1574521 h 4092125"/>
              <a:gd name="connsiteX1" fmla="*/ 14755848 w 16931445"/>
              <a:gd name="connsiteY1" fmla="*/ 622021 h 4092125"/>
              <a:gd name="connsiteX2" fmla="*/ 14070048 w 16931445"/>
              <a:gd name="connsiteY2" fmla="*/ 3794322 h 4092125"/>
              <a:gd name="connsiteX3" fmla="*/ 969363 w 16931445"/>
              <a:gd name="connsiteY3" fmla="*/ 2857697 h 4092125"/>
              <a:gd name="connsiteX4" fmla="*/ 972538 w 16931445"/>
              <a:gd name="connsiteY4" fmla="*/ 1574521 h 4092125"/>
              <a:gd name="connsiteX0" fmla="*/ 972538 w 17350318"/>
              <a:gd name="connsiteY0" fmla="*/ 1574521 h 3849278"/>
              <a:gd name="connsiteX1" fmla="*/ 14755848 w 17350318"/>
              <a:gd name="connsiteY1" fmla="*/ 622021 h 3849278"/>
              <a:gd name="connsiteX2" fmla="*/ 14070048 w 17350318"/>
              <a:gd name="connsiteY2" fmla="*/ 3794322 h 3849278"/>
              <a:gd name="connsiteX3" fmla="*/ 969363 w 17350318"/>
              <a:gd name="connsiteY3" fmla="*/ 2857697 h 3849278"/>
              <a:gd name="connsiteX4" fmla="*/ 972538 w 17350318"/>
              <a:gd name="connsiteY4" fmla="*/ 1574521 h 3849278"/>
              <a:gd name="connsiteX0" fmla="*/ 188008 w 16146064"/>
              <a:gd name="connsiteY0" fmla="*/ 1574521 h 4210878"/>
              <a:gd name="connsiteX1" fmla="*/ 13971318 w 16146064"/>
              <a:gd name="connsiteY1" fmla="*/ 622021 h 4210878"/>
              <a:gd name="connsiteX2" fmla="*/ 13285518 w 16146064"/>
              <a:gd name="connsiteY2" fmla="*/ 3794322 h 4210878"/>
              <a:gd name="connsiteX3" fmla="*/ 1461183 w 16146064"/>
              <a:gd name="connsiteY3" fmla="*/ 3934022 h 4210878"/>
              <a:gd name="connsiteX4" fmla="*/ 188008 w 16146064"/>
              <a:gd name="connsiteY4" fmla="*/ 1574521 h 4210878"/>
              <a:gd name="connsiteX0" fmla="*/ 625565 w 16583621"/>
              <a:gd name="connsiteY0" fmla="*/ 1574521 h 4210878"/>
              <a:gd name="connsiteX1" fmla="*/ 14408875 w 16583621"/>
              <a:gd name="connsiteY1" fmla="*/ 622021 h 4210878"/>
              <a:gd name="connsiteX2" fmla="*/ 13723075 w 16583621"/>
              <a:gd name="connsiteY2" fmla="*/ 3794322 h 4210878"/>
              <a:gd name="connsiteX3" fmla="*/ 1898740 w 16583621"/>
              <a:gd name="connsiteY3" fmla="*/ 3934022 h 4210878"/>
              <a:gd name="connsiteX4" fmla="*/ 625565 w 16583621"/>
              <a:gd name="connsiteY4" fmla="*/ 1574521 h 4210878"/>
              <a:gd name="connsiteX0" fmla="*/ 625565 w 16583621"/>
              <a:gd name="connsiteY0" fmla="*/ 2114200 h 4750557"/>
              <a:gd name="connsiteX1" fmla="*/ 14408875 w 16583621"/>
              <a:gd name="connsiteY1" fmla="*/ 1161700 h 4750557"/>
              <a:gd name="connsiteX2" fmla="*/ 13723075 w 16583621"/>
              <a:gd name="connsiteY2" fmla="*/ 4334001 h 4750557"/>
              <a:gd name="connsiteX3" fmla="*/ 1898740 w 16583621"/>
              <a:gd name="connsiteY3" fmla="*/ 4473701 h 4750557"/>
              <a:gd name="connsiteX4" fmla="*/ 625565 w 16583621"/>
              <a:gd name="connsiteY4" fmla="*/ 2114200 h 4750557"/>
              <a:gd name="connsiteX0" fmla="*/ 625565 w 16849052"/>
              <a:gd name="connsiteY0" fmla="*/ 1861573 h 4442958"/>
              <a:gd name="connsiteX1" fmla="*/ 14770825 w 16849052"/>
              <a:gd name="connsiteY1" fmla="*/ 1909198 h 4442958"/>
              <a:gd name="connsiteX2" fmla="*/ 13723075 w 16849052"/>
              <a:gd name="connsiteY2" fmla="*/ 4081374 h 4442958"/>
              <a:gd name="connsiteX3" fmla="*/ 1898740 w 16849052"/>
              <a:gd name="connsiteY3" fmla="*/ 4221074 h 4442958"/>
              <a:gd name="connsiteX4" fmla="*/ 625565 w 16849052"/>
              <a:gd name="connsiteY4" fmla="*/ 1861573 h 4442958"/>
              <a:gd name="connsiteX0" fmla="*/ 625565 w 16849052"/>
              <a:gd name="connsiteY0" fmla="*/ 1297733 h 3879118"/>
              <a:gd name="connsiteX1" fmla="*/ 14770825 w 16849052"/>
              <a:gd name="connsiteY1" fmla="*/ 1345358 h 3879118"/>
              <a:gd name="connsiteX2" fmla="*/ 13723075 w 16849052"/>
              <a:gd name="connsiteY2" fmla="*/ 3517534 h 3879118"/>
              <a:gd name="connsiteX3" fmla="*/ 1898740 w 16849052"/>
              <a:gd name="connsiteY3" fmla="*/ 3657234 h 3879118"/>
              <a:gd name="connsiteX4" fmla="*/ 625565 w 16849052"/>
              <a:gd name="connsiteY4" fmla="*/ 1297733 h 3879118"/>
              <a:gd name="connsiteX0" fmla="*/ 625565 w 16708360"/>
              <a:gd name="connsiteY0" fmla="*/ 1339415 h 3939676"/>
              <a:gd name="connsiteX1" fmla="*/ 14580325 w 16708360"/>
              <a:gd name="connsiteY1" fmla="*/ 1025090 h 3939676"/>
              <a:gd name="connsiteX2" fmla="*/ 13723075 w 16708360"/>
              <a:gd name="connsiteY2" fmla="*/ 3559216 h 3939676"/>
              <a:gd name="connsiteX3" fmla="*/ 1898740 w 16708360"/>
              <a:gd name="connsiteY3" fmla="*/ 3698916 h 3939676"/>
              <a:gd name="connsiteX4" fmla="*/ 625565 w 16708360"/>
              <a:gd name="connsiteY4" fmla="*/ 1339415 h 3939676"/>
              <a:gd name="connsiteX0" fmla="*/ 625565 w 16708360"/>
              <a:gd name="connsiteY0" fmla="*/ 1872962 h 4473223"/>
              <a:gd name="connsiteX1" fmla="*/ 14580325 w 16708360"/>
              <a:gd name="connsiteY1" fmla="*/ 1558637 h 4473223"/>
              <a:gd name="connsiteX2" fmla="*/ 13723075 w 16708360"/>
              <a:gd name="connsiteY2" fmla="*/ 4092763 h 4473223"/>
              <a:gd name="connsiteX3" fmla="*/ 1898740 w 16708360"/>
              <a:gd name="connsiteY3" fmla="*/ 4232463 h 4473223"/>
              <a:gd name="connsiteX4" fmla="*/ 625565 w 16708360"/>
              <a:gd name="connsiteY4" fmla="*/ 1872962 h 4473223"/>
              <a:gd name="connsiteX0" fmla="*/ 625565 w 16708360"/>
              <a:gd name="connsiteY0" fmla="*/ 968651 h 3568912"/>
              <a:gd name="connsiteX1" fmla="*/ 14580325 w 16708360"/>
              <a:gd name="connsiteY1" fmla="*/ 654326 h 3568912"/>
              <a:gd name="connsiteX2" fmla="*/ 13723075 w 16708360"/>
              <a:gd name="connsiteY2" fmla="*/ 3188452 h 3568912"/>
              <a:gd name="connsiteX3" fmla="*/ 1898740 w 16708360"/>
              <a:gd name="connsiteY3" fmla="*/ 3328152 h 3568912"/>
              <a:gd name="connsiteX4" fmla="*/ 625565 w 16708360"/>
              <a:gd name="connsiteY4" fmla="*/ 968651 h 3568912"/>
              <a:gd name="connsiteX0" fmla="*/ 625565 w 17085707"/>
              <a:gd name="connsiteY0" fmla="*/ 1219200 h 3871530"/>
              <a:gd name="connsiteX1" fmla="*/ 15085150 w 17085707"/>
              <a:gd name="connsiteY1" fmla="*/ 0 h 3871530"/>
              <a:gd name="connsiteX2" fmla="*/ 13723075 w 17085707"/>
              <a:gd name="connsiteY2" fmla="*/ 3439001 h 3871530"/>
              <a:gd name="connsiteX3" fmla="*/ 1898740 w 17085707"/>
              <a:gd name="connsiteY3" fmla="*/ 3578701 h 3871530"/>
              <a:gd name="connsiteX4" fmla="*/ 625565 w 17085707"/>
              <a:gd name="connsiteY4" fmla="*/ 1219200 h 3871530"/>
              <a:gd name="connsiteX0" fmla="*/ 625565 w 17085707"/>
              <a:gd name="connsiteY0" fmla="*/ 1219200 h 3871530"/>
              <a:gd name="connsiteX1" fmla="*/ 15085150 w 17085707"/>
              <a:gd name="connsiteY1" fmla="*/ 0 h 3871530"/>
              <a:gd name="connsiteX2" fmla="*/ 13723075 w 17085707"/>
              <a:gd name="connsiteY2" fmla="*/ 3439001 h 3871530"/>
              <a:gd name="connsiteX3" fmla="*/ 1898740 w 17085707"/>
              <a:gd name="connsiteY3" fmla="*/ 3578701 h 3871530"/>
              <a:gd name="connsiteX4" fmla="*/ 625565 w 17085707"/>
              <a:gd name="connsiteY4" fmla="*/ 1219200 h 3871530"/>
              <a:gd name="connsiteX0" fmla="*/ 625565 w 17085707"/>
              <a:gd name="connsiteY0" fmla="*/ 1826211 h 4478541"/>
              <a:gd name="connsiteX1" fmla="*/ 15085150 w 17085707"/>
              <a:gd name="connsiteY1" fmla="*/ 607011 h 4478541"/>
              <a:gd name="connsiteX2" fmla="*/ 13723075 w 17085707"/>
              <a:gd name="connsiteY2" fmla="*/ 4046012 h 4478541"/>
              <a:gd name="connsiteX3" fmla="*/ 1898740 w 17085707"/>
              <a:gd name="connsiteY3" fmla="*/ 4185712 h 4478541"/>
              <a:gd name="connsiteX4" fmla="*/ 625565 w 17085707"/>
              <a:gd name="connsiteY4" fmla="*/ 1826211 h 4478541"/>
              <a:gd name="connsiteX0" fmla="*/ 625565 w 15415583"/>
              <a:gd name="connsiteY0" fmla="*/ 1826211 h 4478541"/>
              <a:gd name="connsiteX1" fmla="*/ 15085150 w 15415583"/>
              <a:gd name="connsiteY1" fmla="*/ 607011 h 4478541"/>
              <a:gd name="connsiteX2" fmla="*/ 13723075 w 15415583"/>
              <a:gd name="connsiteY2" fmla="*/ 4046012 h 4478541"/>
              <a:gd name="connsiteX3" fmla="*/ 1898740 w 15415583"/>
              <a:gd name="connsiteY3" fmla="*/ 4185712 h 4478541"/>
              <a:gd name="connsiteX4" fmla="*/ 625565 w 15415583"/>
              <a:gd name="connsiteY4" fmla="*/ 1826211 h 4478541"/>
              <a:gd name="connsiteX0" fmla="*/ 584264 w 15174520"/>
              <a:gd name="connsiteY0" fmla="*/ 1826211 h 4216135"/>
              <a:gd name="connsiteX1" fmla="*/ 15043849 w 15174520"/>
              <a:gd name="connsiteY1" fmla="*/ 607011 h 4216135"/>
              <a:gd name="connsiteX2" fmla="*/ 12757849 w 15174520"/>
              <a:gd name="connsiteY2" fmla="*/ 2998262 h 4216135"/>
              <a:gd name="connsiteX3" fmla="*/ 1857439 w 15174520"/>
              <a:gd name="connsiteY3" fmla="*/ 4185712 h 4216135"/>
              <a:gd name="connsiteX4" fmla="*/ 584264 w 15174520"/>
              <a:gd name="connsiteY4" fmla="*/ 1826211 h 4216135"/>
              <a:gd name="connsiteX0" fmla="*/ 584264 w 14092885"/>
              <a:gd name="connsiteY0" fmla="*/ 1769279 h 4157134"/>
              <a:gd name="connsiteX1" fmla="*/ 13643674 w 14092885"/>
              <a:gd name="connsiteY1" fmla="*/ 988229 h 4157134"/>
              <a:gd name="connsiteX2" fmla="*/ 12757849 w 14092885"/>
              <a:gd name="connsiteY2" fmla="*/ 2941330 h 4157134"/>
              <a:gd name="connsiteX3" fmla="*/ 1857439 w 14092885"/>
              <a:gd name="connsiteY3" fmla="*/ 4128780 h 4157134"/>
              <a:gd name="connsiteX4" fmla="*/ 584264 w 14092885"/>
              <a:gd name="connsiteY4" fmla="*/ 1769279 h 415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2885" h="4157134">
                <a:moveTo>
                  <a:pt x="584264" y="1769279"/>
                </a:moveTo>
                <a:cubicBezTo>
                  <a:pt x="7849934" y="-4114261"/>
                  <a:pt x="9359329" y="7081318"/>
                  <a:pt x="13643674" y="988229"/>
                </a:cubicBezTo>
                <a:cubicBezTo>
                  <a:pt x="14053249" y="1099513"/>
                  <a:pt x="14722222" y="2417905"/>
                  <a:pt x="12757849" y="2941330"/>
                </a:cubicBezTo>
                <a:cubicBezTo>
                  <a:pt x="10793476" y="3464755"/>
                  <a:pt x="3886370" y="4324122"/>
                  <a:pt x="1857439" y="4128780"/>
                </a:cubicBezTo>
                <a:cubicBezTo>
                  <a:pt x="-171492" y="3933438"/>
                  <a:pt x="-444436" y="2664788"/>
                  <a:pt x="584264" y="1769279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Wave 6">
            <a:extLst>
              <a:ext uri="{FF2B5EF4-FFF2-40B4-BE49-F238E27FC236}">
                <a16:creationId xmlns:a16="http://schemas.microsoft.com/office/drawing/2014/main" id="{A13682E1-BBBA-0234-6BE2-0BB67D6E42AA}"/>
              </a:ext>
            </a:extLst>
          </p:cNvPr>
          <p:cNvSpPr/>
          <p:nvPr userDrawn="1"/>
        </p:nvSpPr>
        <p:spPr>
          <a:xfrm>
            <a:off x="-762273" y="3429000"/>
            <a:ext cx="14434659" cy="5625239"/>
          </a:xfrm>
          <a:custGeom>
            <a:avLst/>
            <a:gdLst>
              <a:gd name="connsiteX0" fmla="*/ 0 w 16139160"/>
              <a:gd name="connsiteY0" fmla="*/ 1004967 h 8039735"/>
              <a:gd name="connsiteX1" fmla="*/ 16139160 w 16139160"/>
              <a:gd name="connsiteY1" fmla="*/ 1004967 h 8039735"/>
              <a:gd name="connsiteX2" fmla="*/ 16139160 w 16139160"/>
              <a:gd name="connsiteY2" fmla="*/ 7034768 h 8039735"/>
              <a:gd name="connsiteX3" fmla="*/ 0 w 16139160"/>
              <a:gd name="connsiteY3" fmla="*/ 7034768 h 8039735"/>
              <a:gd name="connsiteX4" fmla="*/ 0 w 16139160"/>
              <a:gd name="connsiteY4" fmla="*/ 1004967 h 8039735"/>
              <a:gd name="connsiteX0" fmla="*/ 800100 w 16139160"/>
              <a:gd name="connsiteY0" fmla="*/ 895533 h 8565464"/>
              <a:gd name="connsiteX1" fmla="*/ 16139160 w 16139160"/>
              <a:gd name="connsiteY1" fmla="*/ 1568633 h 8565464"/>
              <a:gd name="connsiteX2" fmla="*/ 16139160 w 16139160"/>
              <a:gd name="connsiteY2" fmla="*/ 7598434 h 8565464"/>
              <a:gd name="connsiteX3" fmla="*/ 0 w 16139160"/>
              <a:gd name="connsiteY3" fmla="*/ 7598434 h 8565464"/>
              <a:gd name="connsiteX4" fmla="*/ 800100 w 16139160"/>
              <a:gd name="connsiteY4" fmla="*/ 895533 h 8565464"/>
              <a:gd name="connsiteX0" fmla="*/ 12700 w 15351760"/>
              <a:gd name="connsiteY0" fmla="*/ 895533 h 8270635"/>
              <a:gd name="connsiteX1" fmla="*/ 15351760 w 15351760"/>
              <a:gd name="connsiteY1" fmla="*/ 1568633 h 8270635"/>
              <a:gd name="connsiteX2" fmla="*/ 15351760 w 15351760"/>
              <a:gd name="connsiteY2" fmla="*/ 7598434 h 8270635"/>
              <a:gd name="connsiteX3" fmla="*/ 0 w 15351760"/>
              <a:gd name="connsiteY3" fmla="*/ 3864634 h 8270635"/>
              <a:gd name="connsiteX4" fmla="*/ 12700 w 15351760"/>
              <a:gd name="connsiteY4" fmla="*/ 895533 h 8270635"/>
              <a:gd name="connsiteX0" fmla="*/ 12700 w 15351760"/>
              <a:gd name="connsiteY0" fmla="*/ 958342 h 8333444"/>
              <a:gd name="connsiteX1" fmla="*/ 12214860 w 15351760"/>
              <a:gd name="connsiteY1" fmla="*/ 1034542 h 8333444"/>
              <a:gd name="connsiteX2" fmla="*/ 15351760 w 15351760"/>
              <a:gd name="connsiteY2" fmla="*/ 7661243 h 8333444"/>
              <a:gd name="connsiteX3" fmla="*/ 0 w 15351760"/>
              <a:gd name="connsiteY3" fmla="*/ 3927443 h 8333444"/>
              <a:gd name="connsiteX4" fmla="*/ 12700 w 15351760"/>
              <a:gd name="connsiteY4" fmla="*/ 958342 h 8333444"/>
              <a:gd name="connsiteX0" fmla="*/ 12700 w 12214860"/>
              <a:gd name="connsiteY0" fmla="*/ 958342 h 4905713"/>
              <a:gd name="connsiteX1" fmla="*/ 12214860 w 12214860"/>
              <a:gd name="connsiteY1" fmla="*/ 1034542 h 4905713"/>
              <a:gd name="connsiteX2" fmla="*/ 12214860 w 12214860"/>
              <a:gd name="connsiteY2" fmla="*/ 3940143 h 4905713"/>
              <a:gd name="connsiteX3" fmla="*/ 0 w 12214860"/>
              <a:gd name="connsiteY3" fmla="*/ 3927443 h 4905713"/>
              <a:gd name="connsiteX4" fmla="*/ 12700 w 12214860"/>
              <a:gd name="connsiteY4" fmla="*/ 958342 h 4905713"/>
              <a:gd name="connsiteX0" fmla="*/ 12700 w 12455313"/>
              <a:gd name="connsiteY0" fmla="*/ 958342 h 3940254"/>
              <a:gd name="connsiteX1" fmla="*/ 12214860 w 12455313"/>
              <a:gd name="connsiteY1" fmla="*/ 1034542 h 3940254"/>
              <a:gd name="connsiteX2" fmla="*/ 12214860 w 12455313"/>
              <a:gd name="connsiteY2" fmla="*/ 3940143 h 3940254"/>
              <a:gd name="connsiteX3" fmla="*/ 0 w 12455313"/>
              <a:gd name="connsiteY3" fmla="*/ 3927443 h 3940254"/>
              <a:gd name="connsiteX4" fmla="*/ 12700 w 12455313"/>
              <a:gd name="connsiteY4" fmla="*/ 958342 h 3940254"/>
              <a:gd name="connsiteX0" fmla="*/ 2592309 w 15034922"/>
              <a:gd name="connsiteY0" fmla="*/ 958342 h 3948058"/>
              <a:gd name="connsiteX1" fmla="*/ 14794469 w 15034922"/>
              <a:gd name="connsiteY1" fmla="*/ 1034542 h 3948058"/>
              <a:gd name="connsiteX2" fmla="*/ 14794469 w 15034922"/>
              <a:gd name="connsiteY2" fmla="*/ 3940143 h 3948058"/>
              <a:gd name="connsiteX3" fmla="*/ 2579609 w 15034922"/>
              <a:gd name="connsiteY3" fmla="*/ 3927443 h 3948058"/>
              <a:gd name="connsiteX4" fmla="*/ 2592309 w 15034922"/>
              <a:gd name="connsiteY4" fmla="*/ 958342 h 3948058"/>
              <a:gd name="connsiteX0" fmla="*/ 24679 w 12467292"/>
              <a:gd name="connsiteY0" fmla="*/ 958342 h 3950320"/>
              <a:gd name="connsiteX1" fmla="*/ 12226839 w 12467292"/>
              <a:gd name="connsiteY1" fmla="*/ 1034542 h 3950320"/>
              <a:gd name="connsiteX2" fmla="*/ 12226839 w 12467292"/>
              <a:gd name="connsiteY2" fmla="*/ 3940143 h 3950320"/>
              <a:gd name="connsiteX3" fmla="*/ 11979 w 12467292"/>
              <a:gd name="connsiteY3" fmla="*/ 3927443 h 3950320"/>
              <a:gd name="connsiteX4" fmla="*/ 24679 w 12467292"/>
              <a:gd name="connsiteY4" fmla="*/ 958342 h 3950320"/>
              <a:gd name="connsiteX0" fmla="*/ 24679 w 13273804"/>
              <a:gd name="connsiteY0" fmla="*/ 986052 h 4199957"/>
              <a:gd name="connsiteX1" fmla="*/ 12617364 w 13273804"/>
              <a:gd name="connsiteY1" fmla="*/ 824127 h 4199957"/>
              <a:gd name="connsiteX2" fmla="*/ 12226839 w 13273804"/>
              <a:gd name="connsiteY2" fmla="*/ 3967853 h 4199957"/>
              <a:gd name="connsiteX3" fmla="*/ 11979 w 13273804"/>
              <a:gd name="connsiteY3" fmla="*/ 3955153 h 4199957"/>
              <a:gd name="connsiteX4" fmla="*/ 24679 w 13273804"/>
              <a:gd name="connsiteY4" fmla="*/ 986052 h 4199957"/>
              <a:gd name="connsiteX0" fmla="*/ 24679 w 13273804"/>
              <a:gd name="connsiteY0" fmla="*/ 1007393 h 4221298"/>
              <a:gd name="connsiteX1" fmla="*/ 12617364 w 13273804"/>
              <a:gd name="connsiteY1" fmla="*/ 845468 h 4221298"/>
              <a:gd name="connsiteX2" fmla="*/ 12226839 w 13273804"/>
              <a:gd name="connsiteY2" fmla="*/ 3989194 h 4221298"/>
              <a:gd name="connsiteX3" fmla="*/ 11979 w 13273804"/>
              <a:gd name="connsiteY3" fmla="*/ 3976494 h 4221298"/>
              <a:gd name="connsiteX4" fmla="*/ 24679 w 13273804"/>
              <a:gd name="connsiteY4" fmla="*/ 1007393 h 4221298"/>
              <a:gd name="connsiteX0" fmla="*/ 913282 w 14162407"/>
              <a:gd name="connsiteY0" fmla="*/ 1007393 h 4365128"/>
              <a:gd name="connsiteX1" fmla="*/ 13505967 w 14162407"/>
              <a:gd name="connsiteY1" fmla="*/ 845468 h 4365128"/>
              <a:gd name="connsiteX2" fmla="*/ 13115442 w 14162407"/>
              <a:gd name="connsiteY2" fmla="*/ 3989194 h 4365128"/>
              <a:gd name="connsiteX3" fmla="*/ 900582 w 14162407"/>
              <a:gd name="connsiteY3" fmla="*/ 3976494 h 4365128"/>
              <a:gd name="connsiteX4" fmla="*/ 913282 w 14162407"/>
              <a:gd name="connsiteY4" fmla="*/ 1007393 h 4365128"/>
              <a:gd name="connsiteX0" fmla="*/ 462961 w 14455036"/>
              <a:gd name="connsiteY0" fmla="*/ 1068233 h 3941539"/>
              <a:gd name="connsiteX1" fmla="*/ 13798596 w 14455036"/>
              <a:gd name="connsiteY1" fmla="*/ 449108 h 3941539"/>
              <a:gd name="connsiteX2" fmla="*/ 13408071 w 14455036"/>
              <a:gd name="connsiteY2" fmla="*/ 3592834 h 3941539"/>
              <a:gd name="connsiteX3" fmla="*/ 1193211 w 14455036"/>
              <a:gd name="connsiteY3" fmla="*/ 3580134 h 3941539"/>
              <a:gd name="connsiteX4" fmla="*/ 462961 w 14455036"/>
              <a:gd name="connsiteY4" fmla="*/ 1068233 h 3941539"/>
              <a:gd name="connsiteX0" fmla="*/ 919118 w 14960612"/>
              <a:gd name="connsiteY0" fmla="*/ 1068233 h 4058025"/>
              <a:gd name="connsiteX1" fmla="*/ 14254753 w 14960612"/>
              <a:gd name="connsiteY1" fmla="*/ 449108 h 4058025"/>
              <a:gd name="connsiteX2" fmla="*/ 13864228 w 14960612"/>
              <a:gd name="connsiteY2" fmla="*/ 3592834 h 4058025"/>
              <a:gd name="connsiteX3" fmla="*/ 973093 w 14960612"/>
              <a:gd name="connsiteY3" fmla="*/ 3780159 h 4058025"/>
              <a:gd name="connsiteX4" fmla="*/ 919118 w 14960612"/>
              <a:gd name="connsiteY4" fmla="*/ 1068233 h 4058025"/>
              <a:gd name="connsiteX0" fmla="*/ 233854 w 14275348"/>
              <a:gd name="connsiteY0" fmla="*/ 1068233 h 4232948"/>
              <a:gd name="connsiteX1" fmla="*/ 13569489 w 14275348"/>
              <a:gd name="connsiteY1" fmla="*/ 449108 h 4232948"/>
              <a:gd name="connsiteX2" fmla="*/ 13178964 w 14275348"/>
              <a:gd name="connsiteY2" fmla="*/ 3592834 h 4232948"/>
              <a:gd name="connsiteX3" fmla="*/ 287829 w 14275348"/>
              <a:gd name="connsiteY3" fmla="*/ 3780159 h 4232948"/>
              <a:gd name="connsiteX4" fmla="*/ 233854 w 14275348"/>
              <a:gd name="connsiteY4" fmla="*/ 1068233 h 4232948"/>
              <a:gd name="connsiteX0" fmla="*/ 920529 w 14975004"/>
              <a:gd name="connsiteY0" fmla="*/ 1068233 h 4332733"/>
              <a:gd name="connsiteX1" fmla="*/ 14256164 w 14975004"/>
              <a:gd name="connsiteY1" fmla="*/ 449108 h 4332733"/>
              <a:gd name="connsiteX2" fmla="*/ 13884689 w 14975004"/>
              <a:gd name="connsiteY2" fmla="*/ 4040509 h 4332733"/>
              <a:gd name="connsiteX3" fmla="*/ 974504 w 14975004"/>
              <a:gd name="connsiteY3" fmla="*/ 3780159 h 4332733"/>
              <a:gd name="connsiteX4" fmla="*/ 920529 w 14975004"/>
              <a:gd name="connsiteY4" fmla="*/ 1068233 h 4332733"/>
              <a:gd name="connsiteX0" fmla="*/ 958428 w 14955753"/>
              <a:gd name="connsiteY0" fmla="*/ 2047875 h 3828846"/>
              <a:gd name="connsiteX1" fmla="*/ 14236913 w 14955753"/>
              <a:gd name="connsiteY1" fmla="*/ 0 h 3828846"/>
              <a:gd name="connsiteX2" fmla="*/ 13865438 w 14955753"/>
              <a:gd name="connsiteY2" fmla="*/ 3591401 h 3828846"/>
              <a:gd name="connsiteX3" fmla="*/ 955253 w 14955753"/>
              <a:gd name="connsiteY3" fmla="*/ 3331051 h 3828846"/>
              <a:gd name="connsiteX4" fmla="*/ 958428 w 14955753"/>
              <a:gd name="connsiteY4" fmla="*/ 2047875 h 3828846"/>
              <a:gd name="connsiteX0" fmla="*/ 958428 w 14207168"/>
              <a:gd name="connsiteY0" fmla="*/ 2705100 h 4534605"/>
              <a:gd name="connsiteX1" fmla="*/ 10750763 w 14207168"/>
              <a:gd name="connsiteY1" fmla="*/ 0 h 4534605"/>
              <a:gd name="connsiteX2" fmla="*/ 13865438 w 14207168"/>
              <a:gd name="connsiteY2" fmla="*/ 4248626 h 4534605"/>
              <a:gd name="connsiteX3" fmla="*/ 955253 w 14207168"/>
              <a:gd name="connsiteY3" fmla="*/ 3988276 h 4534605"/>
              <a:gd name="connsiteX4" fmla="*/ 958428 w 14207168"/>
              <a:gd name="connsiteY4" fmla="*/ 2705100 h 4534605"/>
              <a:gd name="connsiteX0" fmla="*/ 958428 w 14714901"/>
              <a:gd name="connsiteY0" fmla="*/ 2705100 h 4534605"/>
              <a:gd name="connsiteX1" fmla="*/ 10750763 w 14714901"/>
              <a:gd name="connsiteY1" fmla="*/ 0 h 4534605"/>
              <a:gd name="connsiteX2" fmla="*/ 13865438 w 14714901"/>
              <a:gd name="connsiteY2" fmla="*/ 4248626 h 4534605"/>
              <a:gd name="connsiteX3" fmla="*/ 955253 w 14714901"/>
              <a:gd name="connsiteY3" fmla="*/ 3988276 h 4534605"/>
              <a:gd name="connsiteX4" fmla="*/ 958428 w 14714901"/>
              <a:gd name="connsiteY4" fmla="*/ 2705100 h 4534605"/>
              <a:gd name="connsiteX0" fmla="*/ 958428 w 14714901"/>
              <a:gd name="connsiteY0" fmla="*/ 2705100 h 4534605"/>
              <a:gd name="connsiteX1" fmla="*/ 10750763 w 14714901"/>
              <a:gd name="connsiteY1" fmla="*/ 0 h 4534605"/>
              <a:gd name="connsiteX2" fmla="*/ 13865438 w 14714901"/>
              <a:gd name="connsiteY2" fmla="*/ 4248626 h 4534605"/>
              <a:gd name="connsiteX3" fmla="*/ 955253 w 14714901"/>
              <a:gd name="connsiteY3" fmla="*/ 3988276 h 4534605"/>
              <a:gd name="connsiteX4" fmla="*/ 958428 w 14714901"/>
              <a:gd name="connsiteY4" fmla="*/ 2705100 h 4534605"/>
              <a:gd name="connsiteX0" fmla="*/ 958428 w 14784454"/>
              <a:gd name="connsiteY0" fmla="*/ 3038475 h 4892614"/>
              <a:gd name="connsiteX1" fmla="*/ 10950788 w 14784454"/>
              <a:gd name="connsiteY1" fmla="*/ 0 h 4892614"/>
              <a:gd name="connsiteX2" fmla="*/ 13865438 w 14784454"/>
              <a:gd name="connsiteY2" fmla="*/ 4582001 h 4892614"/>
              <a:gd name="connsiteX3" fmla="*/ 955253 w 14784454"/>
              <a:gd name="connsiteY3" fmla="*/ 4321651 h 4892614"/>
              <a:gd name="connsiteX4" fmla="*/ 958428 w 14784454"/>
              <a:gd name="connsiteY4" fmla="*/ 3038475 h 4892614"/>
              <a:gd name="connsiteX0" fmla="*/ 958428 w 16647167"/>
              <a:gd name="connsiteY0" fmla="*/ 2571750 h 4391404"/>
              <a:gd name="connsiteX1" fmla="*/ 14370263 w 16647167"/>
              <a:gd name="connsiteY1" fmla="*/ 0 h 4391404"/>
              <a:gd name="connsiteX2" fmla="*/ 13865438 w 16647167"/>
              <a:gd name="connsiteY2" fmla="*/ 4115276 h 4391404"/>
              <a:gd name="connsiteX3" fmla="*/ 955253 w 16647167"/>
              <a:gd name="connsiteY3" fmla="*/ 3854926 h 4391404"/>
              <a:gd name="connsiteX4" fmla="*/ 958428 w 16647167"/>
              <a:gd name="connsiteY4" fmla="*/ 2571750 h 4391404"/>
              <a:gd name="connsiteX0" fmla="*/ 958428 w 16795516"/>
              <a:gd name="connsiteY0" fmla="*/ 1990725 h 3767478"/>
              <a:gd name="connsiteX1" fmla="*/ 14579813 w 16795516"/>
              <a:gd name="connsiteY1" fmla="*/ 0 h 3767478"/>
              <a:gd name="connsiteX2" fmla="*/ 13865438 w 16795516"/>
              <a:gd name="connsiteY2" fmla="*/ 3534251 h 3767478"/>
              <a:gd name="connsiteX3" fmla="*/ 955253 w 16795516"/>
              <a:gd name="connsiteY3" fmla="*/ 3273901 h 3767478"/>
              <a:gd name="connsiteX4" fmla="*/ 958428 w 16795516"/>
              <a:gd name="connsiteY4" fmla="*/ 1990725 h 3767478"/>
              <a:gd name="connsiteX0" fmla="*/ 958428 w 16795516"/>
              <a:gd name="connsiteY0" fmla="*/ 3241649 h 5018402"/>
              <a:gd name="connsiteX1" fmla="*/ 14579813 w 16795516"/>
              <a:gd name="connsiteY1" fmla="*/ 1250924 h 5018402"/>
              <a:gd name="connsiteX2" fmla="*/ 13865438 w 16795516"/>
              <a:gd name="connsiteY2" fmla="*/ 4785175 h 5018402"/>
              <a:gd name="connsiteX3" fmla="*/ 955253 w 16795516"/>
              <a:gd name="connsiteY3" fmla="*/ 4524825 h 5018402"/>
              <a:gd name="connsiteX4" fmla="*/ 958428 w 16795516"/>
              <a:gd name="connsiteY4" fmla="*/ 3241649 h 5018402"/>
              <a:gd name="connsiteX0" fmla="*/ 958428 w 16843325"/>
              <a:gd name="connsiteY0" fmla="*/ 2393223 h 4065467"/>
              <a:gd name="connsiteX1" fmla="*/ 14646488 w 16843325"/>
              <a:gd name="connsiteY1" fmla="*/ 1821723 h 4065467"/>
              <a:gd name="connsiteX2" fmla="*/ 13865438 w 16843325"/>
              <a:gd name="connsiteY2" fmla="*/ 3936749 h 4065467"/>
              <a:gd name="connsiteX3" fmla="*/ 955253 w 16843325"/>
              <a:gd name="connsiteY3" fmla="*/ 3676399 h 4065467"/>
              <a:gd name="connsiteX4" fmla="*/ 958428 w 16843325"/>
              <a:gd name="connsiteY4" fmla="*/ 2393223 h 4065467"/>
              <a:gd name="connsiteX0" fmla="*/ 958428 w 16912115"/>
              <a:gd name="connsiteY0" fmla="*/ 2595077 h 4295314"/>
              <a:gd name="connsiteX1" fmla="*/ 14741738 w 16912115"/>
              <a:gd name="connsiteY1" fmla="*/ 1642577 h 4295314"/>
              <a:gd name="connsiteX2" fmla="*/ 13865438 w 16912115"/>
              <a:gd name="connsiteY2" fmla="*/ 4138603 h 4295314"/>
              <a:gd name="connsiteX3" fmla="*/ 955253 w 16912115"/>
              <a:gd name="connsiteY3" fmla="*/ 3878253 h 4295314"/>
              <a:gd name="connsiteX4" fmla="*/ 958428 w 16912115"/>
              <a:gd name="connsiteY4" fmla="*/ 2595077 h 4295314"/>
              <a:gd name="connsiteX0" fmla="*/ 958428 w 16912115"/>
              <a:gd name="connsiteY0" fmla="*/ 1574521 h 3274758"/>
              <a:gd name="connsiteX1" fmla="*/ 14741738 w 16912115"/>
              <a:gd name="connsiteY1" fmla="*/ 622021 h 3274758"/>
              <a:gd name="connsiteX2" fmla="*/ 13865438 w 16912115"/>
              <a:gd name="connsiteY2" fmla="*/ 3118047 h 3274758"/>
              <a:gd name="connsiteX3" fmla="*/ 955253 w 16912115"/>
              <a:gd name="connsiteY3" fmla="*/ 2857697 h 3274758"/>
              <a:gd name="connsiteX4" fmla="*/ 958428 w 16912115"/>
              <a:gd name="connsiteY4" fmla="*/ 1574521 h 3274758"/>
              <a:gd name="connsiteX0" fmla="*/ 958428 w 16857324"/>
              <a:gd name="connsiteY0" fmla="*/ 1574521 h 3519512"/>
              <a:gd name="connsiteX1" fmla="*/ 14741738 w 16857324"/>
              <a:gd name="connsiteY1" fmla="*/ 622021 h 3519512"/>
              <a:gd name="connsiteX2" fmla="*/ 13865438 w 16857324"/>
              <a:gd name="connsiteY2" fmla="*/ 3118047 h 3519512"/>
              <a:gd name="connsiteX3" fmla="*/ 955253 w 16857324"/>
              <a:gd name="connsiteY3" fmla="*/ 2857697 h 3519512"/>
              <a:gd name="connsiteX4" fmla="*/ 958428 w 16857324"/>
              <a:gd name="connsiteY4" fmla="*/ 1574521 h 3519512"/>
              <a:gd name="connsiteX0" fmla="*/ 972538 w 16931445"/>
              <a:gd name="connsiteY0" fmla="*/ 1574521 h 4092125"/>
              <a:gd name="connsiteX1" fmla="*/ 14755848 w 16931445"/>
              <a:gd name="connsiteY1" fmla="*/ 622021 h 4092125"/>
              <a:gd name="connsiteX2" fmla="*/ 14070048 w 16931445"/>
              <a:gd name="connsiteY2" fmla="*/ 3794322 h 4092125"/>
              <a:gd name="connsiteX3" fmla="*/ 969363 w 16931445"/>
              <a:gd name="connsiteY3" fmla="*/ 2857697 h 4092125"/>
              <a:gd name="connsiteX4" fmla="*/ 972538 w 16931445"/>
              <a:gd name="connsiteY4" fmla="*/ 1574521 h 4092125"/>
              <a:gd name="connsiteX0" fmla="*/ 972538 w 17350318"/>
              <a:gd name="connsiteY0" fmla="*/ 1574521 h 3849278"/>
              <a:gd name="connsiteX1" fmla="*/ 14755848 w 17350318"/>
              <a:gd name="connsiteY1" fmla="*/ 622021 h 3849278"/>
              <a:gd name="connsiteX2" fmla="*/ 14070048 w 17350318"/>
              <a:gd name="connsiteY2" fmla="*/ 3794322 h 3849278"/>
              <a:gd name="connsiteX3" fmla="*/ 969363 w 17350318"/>
              <a:gd name="connsiteY3" fmla="*/ 2857697 h 3849278"/>
              <a:gd name="connsiteX4" fmla="*/ 972538 w 17350318"/>
              <a:gd name="connsiteY4" fmla="*/ 1574521 h 3849278"/>
              <a:gd name="connsiteX0" fmla="*/ 188008 w 16146064"/>
              <a:gd name="connsiteY0" fmla="*/ 1574521 h 4210878"/>
              <a:gd name="connsiteX1" fmla="*/ 13971318 w 16146064"/>
              <a:gd name="connsiteY1" fmla="*/ 622021 h 4210878"/>
              <a:gd name="connsiteX2" fmla="*/ 13285518 w 16146064"/>
              <a:gd name="connsiteY2" fmla="*/ 3794322 h 4210878"/>
              <a:gd name="connsiteX3" fmla="*/ 1461183 w 16146064"/>
              <a:gd name="connsiteY3" fmla="*/ 3934022 h 4210878"/>
              <a:gd name="connsiteX4" fmla="*/ 188008 w 16146064"/>
              <a:gd name="connsiteY4" fmla="*/ 1574521 h 4210878"/>
              <a:gd name="connsiteX0" fmla="*/ 625565 w 16583621"/>
              <a:gd name="connsiteY0" fmla="*/ 1574521 h 4210878"/>
              <a:gd name="connsiteX1" fmla="*/ 14408875 w 16583621"/>
              <a:gd name="connsiteY1" fmla="*/ 622021 h 4210878"/>
              <a:gd name="connsiteX2" fmla="*/ 13723075 w 16583621"/>
              <a:gd name="connsiteY2" fmla="*/ 3794322 h 4210878"/>
              <a:gd name="connsiteX3" fmla="*/ 1898740 w 16583621"/>
              <a:gd name="connsiteY3" fmla="*/ 3934022 h 4210878"/>
              <a:gd name="connsiteX4" fmla="*/ 625565 w 16583621"/>
              <a:gd name="connsiteY4" fmla="*/ 1574521 h 4210878"/>
              <a:gd name="connsiteX0" fmla="*/ 625565 w 16583621"/>
              <a:gd name="connsiteY0" fmla="*/ 2114200 h 4750557"/>
              <a:gd name="connsiteX1" fmla="*/ 14408875 w 16583621"/>
              <a:gd name="connsiteY1" fmla="*/ 1161700 h 4750557"/>
              <a:gd name="connsiteX2" fmla="*/ 13723075 w 16583621"/>
              <a:gd name="connsiteY2" fmla="*/ 4334001 h 4750557"/>
              <a:gd name="connsiteX3" fmla="*/ 1898740 w 16583621"/>
              <a:gd name="connsiteY3" fmla="*/ 4473701 h 4750557"/>
              <a:gd name="connsiteX4" fmla="*/ 625565 w 16583621"/>
              <a:gd name="connsiteY4" fmla="*/ 2114200 h 4750557"/>
              <a:gd name="connsiteX0" fmla="*/ 625565 w 16849052"/>
              <a:gd name="connsiteY0" fmla="*/ 1861573 h 4442958"/>
              <a:gd name="connsiteX1" fmla="*/ 14770825 w 16849052"/>
              <a:gd name="connsiteY1" fmla="*/ 1909198 h 4442958"/>
              <a:gd name="connsiteX2" fmla="*/ 13723075 w 16849052"/>
              <a:gd name="connsiteY2" fmla="*/ 4081374 h 4442958"/>
              <a:gd name="connsiteX3" fmla="*/ 1898740 w 16849052"/>
              <a:gd name="connsiteY3" fmla="*/ 4221074 h 4442958"/>
              <a:gd name="connsiteX4" fmla="*/ 625565 w 16849052"/>
              <a:gd name="connsiteY4" fmla="*/ 1861573 h 4442958"/>
              <a:gd name="connsiteX0" fmla="*/ 625565 w 16849052"/>
              <a:gd name="connsiteY0" fmla="*/ 1297733 h 3879118"/>
              <a:gd name="connsiteX1" fmla="*/ 14770825 w 16849052"/>
              <a:gd name="connsiteY1" fmla="*/ 1345358 h 3879118"/>
              <a:gd name="connsiteX2" fmla="*/ 13723075 w 16849052"/>
              <a:gd name="connsiteY2" fmla="*/ 3517534 h 3879118"/>
              <a:gd name="connsiteX3" fmla="*/ 1898740 w 16849052"/>
              <a:gd name="connsiteY3" fmla="*/ 3657234 h 3879118"/>
              <a:gd name="connsiteX4" fmla="*/ 625565 w 16849052"/>
              <a:gd name="connsiteY4" fmla="*/ 1297733 h 3879118"/>
              <a:gd name="connsiteX0" fmla="*/ 625565 w 16708360"/>
              <a:gd name="connsiteY0" fmla="*/ 1339415 h 3939676"/>
              <a:gd name="connsiteX1" fmla="*/ 14580325 w 16708360"/>
              <a:gd name="connsiteY1" fmla="*/ 1025090 h 3939676"/>
              <a:gd name="connsiteX2" fmla="*/ 13723075 w 16708360"/>
              <a:gd name="connsiteY2" fmla="*/ 3559216 h 3939676"/>
              <a:gd name="connsiteX3" fmla="*/ 1898740 w 16708360"/>
              <a:gd name="connsiteY3" fmla="*/ 3698916 h 3939676"/>
              <a:gd name="connsiteX4" fmla="*/ 625565 w 16708360"/>
              <a:gd name="connsiteY4" fmla="*/ 1339415 h 3939676"/>
              <a:gd name="connsiteX0" fmla="*/ 625565 w 16708360"/>
              <a:gd name="connsiteY0" fmla="*/ 1872962 h 4473223"/>
              <a:gd name="connsiteX1" fmla="*/ 14580325 w 16708360"/>
              <a:gd name="connsiteY1" fmla="*/ 1558637 h 4473223"/>
              <a:gd name="connsiteX2" fmla="*/ 13723075 w 16708360"/>
              <a:gd name="connsiteY2" fmla="*/ 4092763 h 4473223"/>
              <a:gd name="connsiteX3" fmla="*/ 1898740 w 16708360"/>
              <a:gd name="connsiteY3" fmla="*/ 4232463 h 4473223"/>
              <a:gd name="connsiteX4" fmla="*/ 625565 w 16708360"/>
              <a:gd name="connsiteY4" fmla="*/ 1872962 h 4473223"/>
              <a:gd name="connsiteX0" fmla="*/ 625565 w 16708360"/>
              <a:gd name="connsiteY0" fmla="*/ 968651 h 3568912"/>
              <a:gd name="connsiteX1" fmla="*/ 14580325 w 16708360"/>
              <a:gd name="connsiteY1" fmla="*/ 654326 h 3568912"/>
              <a:gd name="connsiteX2" fmla="*/ 13723075 w 16708360"/>
              <a:gd name="connsiteY2" fmla="*/ 3188452 h 3568912"/>
              <a:gd name="connsiteX3" fmla="*/ 1898740 w 16708360"/>
              <a:gd name="connsiteY3" fmla="*/ 3328152 h 3568912"/>
              <a:gd name="connsiteX4" fmla="*/ 625565 w 16708360"/>
              <a:gd name="connsiteY4" fmla="*/ 968651 h 3568912"/>
              <a:gd name="connsiteX0" fmla="*/ 625565 w 17085707"/>
              <a:gd name="connsiteY0" fmla="*/ 1219200 h 3871530"/>
              <a:gd name="connsiteX1" fmla="*/ 15085150 w 17085707"/>
              <a:gd name="connsiteY1" fmla="*/ 0 h 3871530"/>
              <a:gd name="connsiteX2" fmla="*/ 13723075 w 17085707"/>
              <a:gd name="connsiteY2" fmla="*/ 3439001 h 3871530"/>
              <a:gd name="connsiteX3" fmla="*/ 1898740 w 17085707"/>
              <a:gd name="connsiteY3" fmla="*/ 3578701 h 3871530"/>
              <a:gd name="connsiteX4" fmla="*/ 625565 w 17085707"/>
              <a:gd name="connsiteY4" fmla="*/ 1219200 h 3871530"/>
              <a:gd name="connsiteX0" fmla="*/ 625565 w 17085707"/>
              <a:gd name="connsiteY0" fmla="*/ 1219200 h 3871530"/>
              <a:gd name="connsiteX1" fmla="*/ 15085150 w 17085707"/>
              <a:gd name="connsiteY1" fmla="*/ 0 h 3871530"/>
              <a:gd name="connsiteX2" fmla="*/ 13723075 w 17085707"/>
              <a:gd name="connsiteY2" fmla="*/ 3439001 h 3871530"/>
              <a:gd name="connsiteX3" fmla="*/ 1898740 w 17085707"/>
              <a:gd name="connsiteY3" fmla="*/ 3578701 h 3871530"/>
              <a:gd name="connsiteX4" fmla="*/ 625565 w 17085707"/>
              <a:gd name="connsiteY4" fmla="*/ 1219200 h 3871530"/>
              <a:gd name="connsiteX0" fmla="*/ 625565 w 17085707"/>
              <a:gd name="connsiteY0" fmla="*/ 1826211 h 4478541"/>
              <a:gd name="connsiteX1" fmla="*/ 15085150 w 17085707"/>
              <a:gd name="connsiteY1" fmla="*/ 607011 h 4478541"/>
              <a:gd name="connsiteX2" fmla="*/ 13723075 w 17085707"/>
              <a:gd name="connsiteY2" fmla="*/ 4046012 h 4478541"/>
              <a:gd name="connsiteX3" fmla="*/ 1898740 w 17085707"/>
              <a:gd name="connsiteY3" fmla="*/ 4185712 h 4478541"/>
              <a:gd name="connsiteX4" fmla="*/ 625565 w 17085707"/>
              <a:gd name="connsiteY4" fmla="*/ 1826211 h 4478541"/>
              <a:gd name="connsiteX0" fmla="*/ 625565 w 15415583"/>
              <a:gd name="connsiteY0" fmla="*/ 1826211 h 4478541"/>
              <a:gd name="connsiteX1" fmla="*/ 15085150 w 15415583"/>
              <a:gd name="connsiteY1" fmla="*/ 607011 h 4478541"/>
              <a:gd name="connsiteX2" fmla="*/ 13723075 w 15415583"/>
              <a:gd name="connsiteY2" fmla="*/ 4046012 h 4478541"/>
              <a:gd name="connsiteX3" fmla="*/ 1898740 w 15415583"/>
              <a:gd name="connsiteY3" fmla="*/ 4185712 h 4478541"/>
              <a:gd name="connsiteX4" fmla="*/ 625565 w 15415583"/>
              <a:gd name="connsiteY4" fmla="*/ 1826211 h 4478541"/>
              <a:gd name="connsiteX0" fmla="*/ 584264 w 15174520"/>
              <a:gd name="connsiteY0" fmla="*/ 1826211 h 4216135"/>
              <a:gd name="connsiteX1" fmla="*/ 15043849 w 15174520"/>
              <a:gd name="connsiteY1" fmla="*/ 607011 h 4216135"/>
              <a:gd name="connsiteX2" fmla="*/ 12757849 w 15174520"/>
              <a:gd name="connsiteY2" fmla="*/ 2998262 h 4216135"/>
              <a:gd name="connsiteX3" fmla="*/ 1857439 w 15174520"/>
              <a:gd name="connsiteY3" fmla="*/ 4185712 h 4216135"/>
              <a:gd name="connsiteX4" fmla="*/ 584264 w 15174520"/>
              <a:gd name="connsiteY4" fmla="*/ 1826211 h 4216135"/>
              <a:gd name="connsiteX0" fmla="*/ 584264 w 14092885"/>
              <a:gd name="connsiteY0" fmla="*/ 1769279 h 4157134"/>
              <a:gd name="connsiteX1" fmla="*/ 13643674 w 14092885"/>
              <a:gd name="connsiteY1" fmla="*/ 988229 h 4157134"/>
              <a:gd name="connsiteX2" fmla="*/ 12757849 w 14092885"/>
              <a:gd name="connsiteY2" fmla="*/ 2941330 h 4157134"/>
              <a:gd name="connsiteX3" fmla="*/ 1857439 w 14092885"/>
              <a:gd name="connsiteY3" fmla="*/ 4128780 h 4157134"/>
              <a:gd name="connsiteX4" fmla="*/ 584264 w 14092885"/>
              <a:gd name="connsiteY4" fmla="*/ 1769279 h 4157134"/>
              <a:gd name="connsiteX0" fmla="*/ 565985 w 13907444"/>
              <a:gd name="connsiteY0" fmla="*/ 1769279 h 5060626"/>
              <a:gd name="connsiteX1" fmla="*/ 13625395 w 13907444"/>
              <a:gd name="connsiteY1" fmla="*/ 988229 h 5060626"/>
              <a:gd name="connsiteX2" fmla="*/ 12310945 w 13907444"/>
              <a:gd name="connsiteY2" fmla="*/ 4884430 h 5060626"/>
              <a:gd name="connsiteX3" fmla="*/ 1839160 w 13907444"/>
              <a:gd name="connsiteY3" fmla="*/ 4128780 h 5060626"/>
              <a:gd name="connsiteX4" fmla="*/ 565985 w 13907444"/>
              <a:gd name="connsiteY4" fmla="*/ 1769279 h 5060626"/>
              <a:gd name="connsiteX0" fmla="*/ 1136087 w 14536012"/>
              <a:gd name="connsiteY0" fmla="*/ 1769279 h 5298043"/>
              <a:gd name="connsiteX1" fmla="*/ 14195497 w 14536012"/>
              <a:gd name="connsiteY1" fmla="*/ 988229 h 5298043"/>
              <a:gd name="connsiteX2" fmla="*/ 12881047 w 14536012"/>
              <a:gd name="connsiteY2" fmla="*/ 4884430 h 5298043"/>
              <a:gd name="connsiteX3" fmla="*/ 1151962 w 14536012"/>
              <a:gd name="connsiteY3" fmla="*/ 4833630 h 5298043"/>
              <a:gd name="connsiteX4" fmla="*/ 1136087 w 14536012"/>
              <a:gd name="connsiteY4" fmla="*/ 1769279 h 5298043"/>
              <a:gd name="connsiteX0" fmla="*/ 1136087 w 14434659"/>
              <a:gd name="connsiteY0" fmla="*/ 1769279 h 5298043"/>
              <a:gd name="connsiteX1" fmla="*/ 14195497 w 14434659"/>
              <a:gd name="connsiteY1" fmla="*/ 988229 h 5298043"/>
              <a:gd name="connsiteX2" fmla="*/ 12881047 w 14434659"/>
              <a:gd name="connsiteY2" fmla="*/ 4884430 h 5298043"/>
              <a:gd name="connsiteX3" fmla="*/ 1151962 w 14434659"/>
              <a:gd name="connsiteY3" fmla="*/ 4833630 h 5298043"/>
              <a:gd name="connsiteX4" fmla="*/ 1136087 w 14434659"/>
              <a:gd name="connsiteY4" fmla="*/ 1769279 h 5298043"/>
              <a:gd name="connsiteX0" fmla="*/ 1136087 w 14434659"/>
              <a:gd name="connsiteY0" fmla="*/ 2096475 h 5625239"/>
              <a:gd name="connsiteX1" fmla="*/ 14195497 w 14434659"/>
              <a:gd name="connsiteY1" fmla="*/ 1315425 h 5625239"/>
              <a:gd name="connsiteX2" fmla="*/ 12881047 w 14434659"/>
              <a:gd name="connsiteY2" fmla="*/ 5211626 h 5625239"/>
              <a:gd name="connsiteX3" fmla="*/ 1151962 w 14434659"/>
              <a:gd name="connsiteY3" fmla="*/ 5160826 h 5625239"/>
              <a:gd name="connsiteX4" fmla="*/ 1136087 w 14434659"/>
              <a:gd name="connsiteY4" fmla="*/ 2096475 h 562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4659" h="5625239">
                <a:moveTo>
                  <a:pt x="1136087" y="2096475"/>
                </a:moveTo>
                <a:cubicBezTo>
                  <a:pt x="8401757" y="-3787065"/>
                  <a:pt x="7006027" y="4970114"/>
                  <a:pt x="14195497" y="1315425"/>
                </a:cubicBezTo>
                <a:cubicBezTo>
                  <a:pt x="14366947" y="4093709"/>
                  <a:pt x="15054969" y="4570726"/>
                  <a:pt x="12881047" y="5211626"/>
                </a:cubicBezTo>
                <a:cubicBezTo>
                  <a:pt x="10707125" y="5852526"/>
                  <a:pt x="3109455" y="5680018"/>
                  <a:pt x="1151962" y="5160826"/>
                </a:cubicBezTo>
                <a:cubicBezTo>
                  <a:pt x="-805531" y="4641634"/>
                  <a:pt x="107387" y="2991984"/>
                  <a:pt x="1136087" y="2096475"/>
                </a:cubicBezTo>
                <a:close/>
              </a:path>
            </a:pathLst>
          </a:custGeom>
          <a:noFill/>
          <a:ln w="19050">
            <a:gradFill>
              <a:gsLst>
                <a:gs pos="0">
                  <a:schemeClr val="bg1">
                    <a:alpha val="30000"/>
                  </a:schemeClr>
                </a:gs>
                <a:gs pos="42000">
                  <a:schemeClr val="bg1">
                    <a:lumMod val="10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Freeform: Shape 14">
            <a:extLst>
              <a:ext uri="{FF2B5EF4-FFF2-40B4-BE49-F238E27FC236}">
                <a16:creationId xmlns:a16="http://schemas.microsoft.com/office/drawing/2014/main" id="{CCBE929F-EF85-8BAA-301F-68F55238CA5E}"/>
              </a:ext>
            </a:extLst>
          </p:cNvPr>
          <p:cNvSpPr/>
          <p:nvPr userDrawn="1"/>
        </p:nvSpPr>
        <p:spPr>
          <a:xfrm flipV="1">
            <a:off x="7648574" y="1997681"/>
            <a:ext cx="6023811" cy="1368696"/>
          </a:xfrm>
          <a:custGeom>
            <a:avLst/>
            <a:gdLst>
              <a:gd name="connsiteX0" fmla="*/ 0 w 8429625"/>
              <a:gd name="connsiteY0" fmla="*/ 0 h 1639133"/>
              <a:gd name="connsiteX1" fmla="*/ 4171950 w 8429625"/>
              <a:gd name="connsiteY1" fmla="*/ 1638300 h 1639133"/>
              <a:gd name="connsiteX2" fmla="*/ 7334250 w 8429625"/>
              <a:gd name="connsiteY2" fmla="*/ 228600 h 1639133"/>
              <a:gd name="connsiteX3" fmla="*/ 8429625 w 8429625"/>
              <a:gd name="connsiteY3" fmla="*/ 628650 h 163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9625" h="1639133">
                <a:moveTo>
                  <a:pt x="0" y="0"/>
                </a:moveTo>
                <a:cubicBezTo>
                  <a:pt x="1474787" y="800100"/>
                  <a:pt x="2949575" y="1600200"/>
                  <a:pt x="4171950" y="1638300"/>
                </a:cubicBezTo>
                <a:cubicBezTo>
                  <a:pt x="5394325" y="1676400"/>
                  <a:pt x="6624638" y="396875"/>
                  <a:pt x="7334250" y="228600"/>
                </a:cubicBezTo>
                <a:cubicBezTo>
                  <a:pt x="8043863" y="60325"/>
                  <a:pt x="8236744" y="344487"/>
                  <a:pt x="8429625" y="628650"/>
                </a:cubicBezTo>
              </a:path>
            </a:pathLst>
          </a:custGeom>
          <a:noFill/>
          <a:ln w="19050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16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05E290D-CD82-2F92-611F-A912BDE88DD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032AFD9-F516-E79F-77D3-5B8CCBFD5FB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A2FF3D-5871-79C7-1821-3074094D655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6BDBDE-AF32-7C42-B849-CE45B860F045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2" name="Textplatzhalter 19">
            <a:extLst>
              <a:ext uri="{FF2B5EF4-FFF2-40B4-BE49-F238E27FC236}">
                <a16:creationId xmlns:a16="http://schemas.microsoft.com/office/drawing/2014/main" id="{53E8B167-8863-4ACB-8531-AF085A0965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461" y="1370558"/>
            <a:ext cx="10788459" cy="1368697"/>
          </a:xfrm>
          <a:prstGeom prst="rect">
            <a:avLst/>
          </a:prstGeom>
        </p:spPr>
        <p:txBody>
          <a:bodyPr anchor="b" anchorCtr="0"/>
          <a:lstStyle>
            <a:lvl1pPr marL="0" indent="0" fontAlgn="b">
              <a:buFontTx/>
              <a:buNone/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08B1FDC1-7238-4B97-AE0F-C497F8506B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460" y="2797166"/>
            <a:ext cx="10788458" cy="1108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714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gangsfolie (Hel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5BFB3C-B7DF-9478-6465-2F30A077309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7A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35066CC-85F8-C195-A36A-FC43BFF066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045" y="372215"/>
            <a:ext cx="287955" cy="493819"/>
          </a:xfrm>
          <a:prstGeom prst="rect">
            <a:avLst/>
          </a:prstGeom>
        </p:spPr>
      </p:pic>
      <p:sp>
        <p:nvSpPr>
          <p:cNvPr id="7" name="Textplatzhalter 19">
            <a:extLst>
              <a:ext uri="{FF2B5EF4-FFF2-40B4-BE49-F238E27FC236}">
                <a16:creationId xmlns:a16="http://schemas.microsoft.com/office/drawing/2014/main" id="{37CF505C-AC0A-7D58-C128-F6CDE27AC4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528366"/>
            <a:ext cx="10788459" cy="129961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A01B2B4-AF53-F313-D780-88EA12A765B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277191D-6FD4-DFC4-6B0E-AB69F315EB1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1D5D311-D6D3-F0C9-8CC5-718CEFC4647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56BDBDE-AF32-7C42-B849-CE45B860F045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683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gangsfolie (Dunke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5BFB3C-B7DF-9478-6465-2F30A077309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3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35066CC-85F8-C195-A36A-FC43BFF066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045" y="372215"/>
            <a:ext cx="287955" cy="493819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A01B2B4-AF53-F313-D780-88EA12A765B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277191D-6FD4-DFC4-6B0E-AB69F315EB1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1D5D311-D6D3-F0C9-8CC5-718CEFC4647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56BDBDE-AF32-7C42-B849-CE45B860F045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8" name="Textplatzhalter 19">
            <a:extLst>
              <a:ext uri="{FF2B5EF4-FFF2-40B4-BE49-F238E27FC236}">
                <a16:creationId xmlns:a16="http://schemas.microsoft.com/office/drawing/2014/main" id="{048BC4A0-F538-4901-B5CB-E304C31B7C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528366"/>
            <a:ext cx="10788459" cy="129961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5143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gangsfoli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>
            <a:extLst>
              <a:ext uri="{FF2B5EF4-FFF2-40B4-BE49-F238E27FC236}">
                <a16:creationId xmlns:a16="http://schemas.microsoft.com/office/drawing/2014/main" id="{99E3C1A3-C6BE-9408-6289-08E022CA53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FontTx/>
              <a:buNone/>
              <a:defRPr baseline="0">
                <a:latin typeface="Arial" panose="020B0604020202020204" pitchFamily="34" charset="0"/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Bild hier einfügen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35066CC-85F8-C195-A36A-FC43BFF066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045" y="372215"/>
            <a:ext cx="287955" cy="493819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A01B2B4-AF53-F313-D780-88EA12A765B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277191D-6FD4-DFC4-6B0E-AB69F315EB1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1D5D311-D6D3-F0C9-8CC5-718CEFC4647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56BDBDE-AF32-7C42-B849-CE45B860F045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9" name="Textplatzhalter 19">
            <a:extLst>
              <a:ext uri="{FF2B5EF4-FFF2-40B4-BE49-F238E27FC236}">
                <a16:creationId xmlns:a16="http://schemas.microsoft.com/office/drawing/2014/main" id="{DAD58859-2D84-41B2-B413-676E70281C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528366"/>
            <a:ext cx="10788459" cy="129961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253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(Hel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B8113A85-07C2-66D4-03C3-069BACFCFB36}"/>
              </a:ext>
            </a:extLst>
          </p:cNvPr>
          <p:cNvSpPr/>
          <p:nvPr userDrawn="1"/>
        </p:nvSpPr>
        <p:spPr>
          <a:xfrm>
            <a:off x="0" y="6218612"/>
            <a:ext cx="12192000" cy="639388"/>
          </a:xfrm>
          <a:prstGeom prst="rect">
            <a:avLst/>
          </a:prstGeom>
          <a:solidFill>
            <a:srgbClr val="77A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7D72E56-B74C-1326-BE5F-AFF9F0A40AB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2E56EF5-61D4-3DD4-D8A5-A64C02EACE6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665070-57C5-A607-F5B8-9226F015C72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A3A19C-B879-3A4E-B5DE-48C39444E0E4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8" name="Textplatzhalter 19">
            <a:extLst>
              <a:ext uri="{FF2B5EF4-FFF2-40B4-BE49-F238E27FC236}">
                <a16:creationId xmlns:a16="http://schemas.microsoft.com/office/drawing/2014/main" id="{27F5A6B0-D277-4054-A115-E898DB3C93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461" y="639388"/>
            <a:ext cx="10788459" cy="3845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i="0" baseline="0">
                <a:solidFill>
                  <a:srgbClr val="2D384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9" name="Textplatzhalter 15">
            <a:extLst>
              <a:ext uri="{FF2B5EF4-FFF2-40B4-BE49-F238E27FC236}">
                <a16:creationId xmlns:a16="http://schemas.microsoft.com/office/drawing/2014/main" id="{855ABB7E-2F3D-478A-A778-7B52D06471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460" y="1165242"/>
            <a:ext cx="10788458" cy="315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2D384F"/>
                </a:solidFill>
                <a:latin typeface="Arial" panose="020B0604020202020204" pitchFamily="34" charset="0"/>
              </a:defRPr>
            </a:lvl1pPr>
          </a:lstStyle>
          <a:p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274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halt (Hel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B8113A85-07C2-66D4-03C3-069BACFCFB36}"/>
              </a:ext>
            </a:extLst>
          </p:cNvPr>
          <p:cNvSpPr/>
          <p:nvPr userDrawn="1"/>
        </p:nvSpPr>
        <p:spPr>
          <a:xfrm>
            <a:off x="0" y="6218612"/>
            <a:ext cx="12192000" cy="639388"/>
          </a:xfrm>
          <a:prstGeom prst="rect">
            <a:avLst/>
          </a:prstGeom>
          <a:solidFill>
            <a:srgbClr val="77A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extplatzhalter 19">
            <a:extLst>
              <a:ext uri="{FF2B5EF4-FFF2-40B4-BE49-F238E27FC236}">
                <a16:creationId xmlns:a16="http://schemas.microsoft.com/office/drawing/2014/main" id="{146B39B2-099E-46DC-8624-369B580280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461" y="639388"/>
            <a:ext cx="10788459" cy="3845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i="0" baseline="0">
                <a:solidFill>
                  <a:srgbClr val="2D384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4" name="Textplatzhalter 15">
            <a:extLst>
              <a:ext uri="{FF2B5EF4-FFF2-40B4-BE49-F238E27FC236}">
                <a16:creationId xmlns:a16="http://schemas.microsoft.com/office/drawing/2014/main" id="{027D5609-DE7A-59F3-1942-B82D74D1DA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460" y="1165242"/>
            <a:ext cx="10788458" cy="315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2D384F"/>
                </a:solidFill>
                <a:latin typeface="Arial" panose="020B0604020202020204" pitchFamily="34" charset="0"/>
              </a:defRPr>
            </a:lvl1pPr>
          </a:lstStyle>
          <a:p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D07A014-06B8-8CC7-20E4-27666E0D7B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7990" y="2053431"/>
            <a:ext cx="10891085" cy="37170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2D384F"/>
              </a:buClr>
              <a:buFont typeface="Arial" panose="020B0604020202020204" pitchFamily="34" charset="0"/>
              <a:buNone/>
              <a:defRPr sz="20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7D72E56-B74C-1326-BE5F-AFF9F0A40AB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2E56EF5-61D4-3DD4-D8A5-A64C02EACE6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665070-57C5-A607-F5B8-9226F015C72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A3A19C-B879-3A4E-B5DE-48C39444E0E4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1805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ppelliste (Hel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B8113A85-07C2-66D4-03C3-069BACFCFB36}"/>
              </a:ext>
            </a:extLst>
          </p:cNvPr>
          <p:cNvSpPr/>
          <p:nvPr userDrawn="1"/>
        </p:nvSpPr>
        <p:spPr>
          <a:xfrm>
            <a:off x="0" y="6218612"/>
            <a:ext cx="12192000" cy="639388"/>
          </a:xfrm>
          <a:prstGeom prst="rect">
            <a:avLst/>
          </a:prstGeom>
          <a:solidFill>
            <a:srgbClr val="77A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extplatzhalter 19">
            <a:extLst>
              <a:ext uri="{FF2B5EF4-FFF2-40B4-BE49-F238E27FC236}">
                <a16:creationId xmlns:a16="http://schemas.microsoft.com/office/drawing/2014/main" id="{146B39B2-099E-46DC-8624-369B580280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461" y="639388"/>
            <a:ext cx="10788459" cy="3845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i="0" baseline="0">
                <a:solidFill>
                  <a:srgbClr val="2D384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4" name="Textplatzhalter 15">
            <a:extLst>
              <a:ext uri="{FF2B5EF4-FFF2-40B4-BE49-F238E27FC236}">
                <a16:creationId xmlns:a16="http://schemas.microsoft.com/office/drawing/2014/main" id="{027D5609-DE7A-59F3-1942-B82D74D1DA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460" y="1165242"/>
            <a:ext cx="10788458" cy="315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2D384F"/>
                </a:solidFill>
                <a:latin typeface="Arial" panose="020B0604020202020204" pitchFamily="34" charset="0"/>
              </a:defRPr>
            </a:lvl1pPr>
          </a:lstStyle>
          <a:p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D07A014-06B8-8CC7-20E4-27666E0D7B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7991" y="2053431"/>
            <a:ext cx="5157034" cy="371705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20000"/>
              </a:lnSpc>
              <a:buClr>
                <a:srgbClr val="2D384F"/>
              </a:buClr>
              <a:buFont typeface="Arial" panose="020B0604020202020204" pitchFamily="34" charset="0"/>
              <a:buChar char="•"/>
              <a:defRPr sz="20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0CFC97D6-5060-3472-7E09-638579A229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4884" y="2053431"/>
            <a:ext cx="5157034" cy="371705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20000"/>
              </a:lnSpc>
              <a:buClr>
                <a:srgbClr val="2D384F"/>
              </a:buClr>
              <a:buFont typeface="Arial" panose="020B0604020202020204" pitchFamily="34" charset="0"/>
              <a:buChar char="•"/>
              <a:defRPr sz="20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7D72E56-B74C-1326-BE5F-AFF9F0A40AB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2E56EF5-61D4-3DD4-D8A5-A64C02EACE6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665070-57C5-A607-F5B8-9226F015C72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A3A19C-B879-3A4E-B5DE-48C39444E0E4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7168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rechts (Hel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C3147FB9-FA94-E65C-67E0-E28B9715BC0F}"/>
              </a:ext>
            </a:extLst>
          </p:cNvPr>
          <p:cNvSpPr/>
          <p:nvPr userDrawn="1"/>
        </p:nvSpPr>
        <p:spPr>
          <a:xfrm>
            <a:off x="0" y="6218612"/>
            <a:ext cx="12192000" cy="639388"/>
          </a:xfrm>
          <a:prstGeom prst="rect">
            <a:avLst/>
          </a:prstGeom>
          <a:solidFill>
            <a:srgbClr val="77A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D07A014-06B8-8CC7-20E4-27666E0D7B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7991" y="2053431"/>
            <a:ext cx="6036834" cy="37170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2D384F"/>
              </a:buClr>
              <a:buFontTx/>
              <a:buNone/>
              <a:defRPr sz="20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A28E9C3-C64D-4615-A599-F10A714835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16775" y="0"/>
            <a:ext cx="4975225" cy="62186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FontTx/>
              <a:buNone/>
              <a:defRPr baseline="0">
                <a:latin typeface="Arial" panose="020B0604020202020204" pitchFamily="34" charset="0"/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Bild hier einfügen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1FCD854-9A2B-0E09-496E-D56669D43E3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E650520-167D-B9F4-F039-1050F187802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F9E46B63-6427-14D9-8F5A-0E01952B9DC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A3A19C-B879-3A4E-B5DE-48C39444E0E4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1" name="Textplatzhalter 19">
            <a:extLst>
              <a:ext uri="{FF2B5EF4-FFF2-40B4-BE49-F238E27FC236}">
                <a16:creationId xmlns:a16="http://schemas.microsoft.com/office/drawing/2014/main" id="{5F8FDBBB-59AE-475C-8ED7-98F9E7A0A8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462" y="639388"/>
            <a:ext cx="6031366" cy="3845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i="0" baseline="0">
                <a:solidFill>
                  <a:srgbClr val="2D384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BFE01C3A-AEFD-419B-B093-235B8CDE2F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460" y="1165242"/>
            <a:ext cx="6031365" cy="315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2D384F"/>
                </a:solidFill>
                <a:latin typeface="Arial" panose="020B0604020202020204" pitchFamily="34" charset="0"/>
              </a:defRPr>
            </a:lvl1pPr>
          </a:lstStyle>
          <a:p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430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 (Hel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D9E5DE8C-03C5-3FCE-40F0-88298C4BCD6E}"/>
              </a:ext>
            </a:extLst>
          </p:cNvPr>
          <p:cNvSpPr/>
          <p:nvPr userDrawn="1"/>
        </p:nvSpPr>
        <p:spPr>
          <a:xfrm>
            <a:off x="0" y="6218612"/>
            <a:ext cx="12192000" cy="639388"/>
          </a:xfrm>
          <a:prstGeom prst="rect">
            <a:avLst/>
          </a:prstGeom>
          <a:solidFill>
            <a:srgbClr val="77A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D07A014-06B8-8CC7-20E4-27666E0D7B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9612" y="2053431"/>
            <a:ext cx="6036834" cy="37170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2D384F"/>
              </a:buClr>
              <a:buFontTx/>
              <a:buNone/>
              <a:defRPr sz="20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A28E9C3-C64D-4615-A599-F10A714835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4975225" cy="62186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FontTx/>
              <a:buNone/>
              <a:defRPr baseline="0">
                <a:latin typeface="Arial" panose="020B0604020202020204" pitchFamily="34" charset="0"/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Bild hier einfügen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5E711A-0F68-6A63-965E-CD3025636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045" y="372215"/>
            <a:ext cx="287955" cy="493819"/>
          </a:xfrm>
          <a:prstGeom prst="rect">
            <a:avLst/>
          </a:prstGeom>
        </p:spPr>
      </p:pic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AAA6408-1B35-F517-E5B7-DA03705F2F3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B4DA725C-5DAC-2A7C-2748-A2DA0F52C75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90746D3-09F2-CCA3-5F3E-D023D4B77E2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A3A19C-B879-3A4E-B5DE-48C39444E0E4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3" name="Textplatzhalter 19">
            <a:extLst>
              <a:ext uri="{FF2B5EF4-FFF2-40B4-BE49-F238E27FC236}">
                <a16:creationId xmlns:a16="http://schemas.microsoft.com/office/drawing/2014/main" id="{65454584-E5F7-4D89-A190-4D57ECF0FC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15083" y="639388"/>
            <a:ext cx="6031366" cy="3845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i="0" baseline="0">
                <a:solidFill>
                  <a:srgbClr val="2D384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14" name="Textplatzhalter 15">
            <a:extLst>
              <a:ext uri="{FF2B5EF4-FFF2-40B4-BE49-F238E27FC236}">
                <a16:creationId xmlns:a16="http://schemas.microsoft.com/office/drawing/2014/main" id="{41627B99-812E-4DC5-B0D2-3650856A51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15081" y="1165242"/>
            <a:ext cx="6031365" cy="315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2D384F"/>
                </a:solidFill>
                <a:latin typeface="Arial" panose="020B0604020202020204" pitchFamily="34" charset="0"/>
              </a:defRPr>
            </a:lvl1pPr>
          </a:lstStyle>
          <a:p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754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ten (Hel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49F97792-6FD5-4671-E539-15F24ACA6458}"/>
              </a:ext>
            </a:extLst>
          </p:cNvPr>
          <p:cNvSpPr/>
          <p:nvPr userDrawn="1"/>
        </p:nvSpPr>
        <p:spPr>
          <a:xfrm>
            <a:off x="0" y="6218612"/>
            <a:ext cx="12192000" cy="639388"/>
          </a:xfrm>
          <a:prstGeom prst="rect">
            <a:avLst/>
          </a:prstGeom>
          <a:solidFill>
            <a:srgbClr val="77A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A28E9C3-C64D-4615-A599-F10A714835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156154"/>
            <a:ext cx="12192000" cy="30624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FontTx/>
              <a:buNone/>
              <a:defRPr baseline="0">
                <a:latin typeface="Arial" panose="020B0604020202020204" pitchFamily="34" charset="0"/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Bild hier einfügen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5E711A-0F68-6A63-965E-CD3025636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045" y="372215"/>
            <a:ext cx="287955" cy="493819"/>
          </a:xfrm>
          <a:prstGeom prst="rect">
            <a:avLst/>
          </a:prstGeom>
        </p:spPr>
      </p:pic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DE59708A-91F4-6AB2-1021-ABAA08DB44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085" y="639388"/>
            <a:ext cx="6036834" cy="2280793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buClr>
                <a:srgbClr val="2D384F"/>
              </a:buClr>
              <a:buFontTx/>
              <a:buNone/>
              <a:defRPr sz="20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731211-036D-FFC2-4C72-D70B2AC41AF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E26D22D-DB7E-F1BE-267A-598150A4CC7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4FA4BBD8-893F-A3D6-EF89-24ED655D31B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A3A19C-B879-3A4E-B5DE-48C39444E0E4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3" name="Textplatzhalter 19">
            <a:extLst>
              <a:ext uri="{FF2B5EF4-FFF2-40B4-BE49-F238E27FC236}">
                <a16:creationId xmlns:a16="http://schemas.microsoft.com/office/drawing/2014/main" id="{17F15DDE-E595-448F-9E08-68AA8C0CE4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462" y="639388"/>
            <a:ext cx="4399091" cy="3845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i="0" baseline="0">
                <a:solidFill>
                  <a:srgbClr val="2D384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sp>
        <p:nvSpPr>
          <p:cNvPr id="14" name="Textplatzhalter 15">
            <a:extLst>
              <a:ext uri="{FF2B5EF4-FFF2-40B4-BE49-F238E27FC236}">
                <a16:creationId xmlns:a16="http://schemas.microsoft.com/office/drawing/2014/main" id="{10ED91AF-9C3A-4E15-BB88-86643A4C69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461" y="1165242"/>
            <a:ext cx="4399090" cy="315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2D384F"/>
                </a:solidFill>
                <a:latin typeface="Arial" panose="020B0604020202020204" pitchFamily="34" charset="0"/>
              </a:defRPr>
            </a:lvl1pPr>
          </a:lstStyle>
          <a:p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290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AG Gebäude 2 (Hel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Himmel, draußen, Natur, Küste enthält.&#10;&#10;Automatisch generierte Beschreibung">
            <a:extLst>
              <a:ext uri="{FF2B5EF4-FFF2-40B4-BE49-F238E27FC236}">
                <a16:creationId xmlns:a16="http://schemas.microsoft.com/office/drawing/2014/main" id="{0B034F1D-972C-4229-3A7F-CD09E7AFEC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5" r="15972" b="26437"/>
          <a:stretch/>
        </p:blipFill>
        <p:spPr>
          <a:xfrm>
            <a:off x="0" y="1190625"/>
            <a:ext cx="12192000" cy="5667375"/>
          </a:xfrm>
          <a:prstGeom prst="rect">
            <a:avLst/>
          </a:prstGeom>
        </p:spPr>
      </p:pic>
      <p:sp>
        <p:nvSpPr>
          <p:cNvPr id="17" name="Bildplatzhalter 11">
            <a:extLst>
              <a:ext uri="{FF2B5EF4-FFF2-40B4-BE49-F238E27FC236}">
                <a16:creationId xmlns:a16="http://schemas.microsoft.com/office/drawing/2014/main" id="{4DC6AD5C-A453-0230-AE17-099F13F8502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6114197"/>
            <a:ext cx="12192000" cy="743803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0"/>
          </a:gradFill>
        </p:spPr>
        <p:txBody>
          <a:bodyPr/>
          <a:lstStyle>
            <a:lvl1pPr marL="0" indent="0">
              <a:buNone/>
              <a:defRPr>
                <a:solidFill>
                  <a:srgbClr val="77A0B0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16" name="Bildplatzhalter 11">
            <a:extLst>
              <a:ext uri="{FF2B5EF4-FFF2-40B4-BE49-F238E27FC236}">
                <a16:creationId xmlns:a16="http://schemas.microsoft.com/office/drawing/2014/main" id="{4D209F57-58C9-921F-8657-69802488E98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190625"/>
            <a:ext cx="12192000" cy="2096241"/>
          </a:xfrm>
          <a:prstGeom prst="rect">
            <a:avLst/>
          </a:prstGeom>
          <a:solidFill>
            <a:srgbClr val="77A0B0">
              <a:alpha val="60000"/>
            </a:srgbClr>
          </a:solidFill>
        </p:spPr>
        <p:txBody>
          <a:bodyPr/>
          <a:lstStyle>
            <a:lvl1pPr marL="0" indent="0">
              <a:buNone/>
              <a:defRPr>
                <a:solidFill>
                  <a:srgbClr val="77A0B0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31C52B75-17E4-8C77-3675-3BC2686231A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2F0F5911-ADF6-3A94-39A7-7004C0925CE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B9D52B19-C4EE-3A86-FA1F-0808D3BBC2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6BDBDE-AF32-7C42-B849-CE45B860F045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5" name="Textplatzhalter 19">
            <a:extLst>
              <a:ext uri="{FF2B5EF4-FFF2-40B4-BE49-F238E27FC236}">
                <a16:creationId xmlns:a16="http://schemas.microsoft.com/office/drawing/2014/main" id="{3E99AF00-8966-63F1-6E46-269B545CC2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461" y="1557966"/>
            <a:ext cx="10788459" cy="592855"/>
          </a:xfrm>
          <a:prstGeom prst="rect">
            <a:avLst/>
          </a:prstGeom>
        </p:spPr>
        <p:txBody>
          <a:bodyPr/>
          <a:lstStyle>
            <a:lvl1pPr marL="0" indent="0" fontAlgn="b">
              <a:buFontTx/>
              <a:buNone/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6" name="Textplatzhalter 15">
            <a:extLst>
              <a:ext uri="{FF2B5EF4-FFF2-40B4-BE49-F238E27FC236}">
                <a16:creationId xmlns:a16="http://schemas.microsoft.com/office/drawing/2014/main" id="{E8CB44EE-23A3-6CA2-8002-A49F51E08E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460" y="2208732"/>
            <a:ext cx="10788458" cy="384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735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anzflaechig (Hel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A28E9C3-C64D-4615-A599-F10A714835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2186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FontTx/>
              <a:buNone/>
              <a:defRPr baseline="0">
                <a:latin typeface="Arial" panose="020B0604020202020204" pitchFamily="34" charset="0"/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Bild hier einfügen</a:t>
            </a:r>
          </a:p>
        </p:txBody>
      </p:sp>
      <p:sp>
        <p:nvSpPr>
          <p:cNvPr id="3" name="Bildplatzhalter 11">
            <a:extLst>
              <a:ext uri="{FF2B5EF4-FFF2-40B4-BE49-F238E27FC236}">
                <a16:creationId xmlns:a16="http://schemas.microsoft.com/office/drawing/2014/main" id="{0E93FF13-AB71-AC4B-3DEC-DB47BCD381F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4187237"/>
            <a:ext cx="12192000" cy="2031376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0"/>
          </a:gradFill>
        </p:spPr>
        <p:txBody>
          <a:bodyPr/>
          <a:lstStyle>
            <a:lvl1pPr marL="0" indent="0">
              <a:buNone/>
              <a:defRPr>
                <a:solidFill>
                  <a:srgbClr val="77A0B0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14" name="Bildplatzhalter 11">
            <a:extLst>
              <a:ext uri="{FF2B5EF4-FFF2-40B4-BE49-F238E27FC236}">
                <a16:creationId xmlns:a16="http://schemas.microsoft.com/office/drawing/2014/main" id="{BA9F9612-349B-A1EB-308B-3BBC02349D5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flipV="1">
            <a:off x="0" y="-1"/>
            <a:ext cx="12192000" cy="162292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0"/>
          </a:gradFill>
        </p:spPr>
        <p:txBody>
          <a:bodyPr/>
          <a:lstStyle>
            <a:lvl1pPr marL="0" indent="0">
              <a:buNone/>
              <a:defRPr>
                <a:solidFill>
                  <a:srgbClr val="77A0B0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7EA3977-0699-1C32-ADFD-2D84F9EDDBDE}"/>
              </a:ext>
            </a:extLst>
          </p:cNvPr>
          <p:cNvSpPr/>
          <p:nvPr userDrawn="1"/>
        </p:nvSpPr>
        <p:spPr>
          <a:xfrm>
            <a:off x="0" y="6218612"/>
            <a:ext cx="12192000" cy="639388"/>
          </a:xfrm>
          <a:prstGeom prst="rect">
            <a:avLst/>
          </a:prstGeom>
          <a:solidFill>
            <a:srgbClr val="77A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5E711A-0F68-6A63-965E-CD3025636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045" y="372215"/>
            <a:ext cx="287955" cy="493819"/>
          </a:xfrm>
          <a:prstGeom prst="rect">
            <a:avLst/>
          </a:prstGeom>
        </p:spPr>
      </p:pic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DE59708A-91F4-6AB2-1021-ABAA08DB44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085" y="3547850"/>
            <a:ext cx="6036834" cy="226230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buClr>
                <a:srgbClr val="2D384F"/>
              </a:buClr>
              <a:buFontTx/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B90D5C3-3091-D731-DE29-609DEC3ACD8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73B71A7-FE1C-F1BF-2240-8A80B943B3B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A7B1D2B1-A446-4B4A-6EC9-3D387CAA21B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A3A19C-B879-3A4E-B5DE-48C39444E0E4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3" name="Textplatzhalter 19">
            <a:extLst>
              <a:ext uri="{FF2B5EF4-FFF2-40B4-BE49-F238E27FC236}">
                <a16:creationId xmlns:a16="http://schemas.microsoft.com/office/drawing/2014/main" id="{FC025A96-5916-4066-9A49-9085C0CF8FB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3462" y="639388"/>
            <a:ext cx="4399091" cy="3845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sp>
        <p:nvSpPr>
          <p:cNvPr id="15" name="Textplatzhalter 15">
            <a:extLst>
              <a:ext uri="{FF2B5EF4-FFF2-40B4-BE49-F238E27FC236}">
                <a16:creationId xmlns:a16="http://schemas.microsoft.com/office/drawing/2014/main" id="{E8712D48-8ACE-4132-884F-B61DC79AE9C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3461" y="1165242"/>
            <a:ext cx="4399090" cy="315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de-CH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CH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CH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endParaRPr lang="en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212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ienter Text (Hel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E1351D-E363-881B-F123-A2AE3153E3D4}"/>
              </a:ext>
            </a:extLst>
          </p:cNvPr>
          <p:cNvSpPr/>
          <p:nvPr userDrawn="1"/>
        </p:nvSpPr>
        <p:spPr>
          <a:xfrm>
            <a:off x="0" y="6218612"/>
            <a:ext cx="12192000" cy="639388"/>
          </a:xfrm>
          <a:prstGeom prst="rect">
            <a:avLst/>
          </a:prstGeom>
          <a:solidFill>
            <a:srgbClr val="77A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extplatzhalter 19">
            <a:extLst>
              <a:ext uri="{FF2B5EF4-FFF2-40B4-BE49-F238E27FC236}">
                <a16:creationId xmlns:a16="http://schemas.microsoft.com/office/drawing/2014/main" id="{146B39B2-099E-46DC-8624-369B580280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461" y="639388"/>
            <a:ext cx="10788459" cy="5124598"/>
          </a:xfrm>
          <a:prstGeom prst="rect">
            <a:avLst/>
          </a:prstGeom>
        </p:spPr>
        <p:txBody>
          <a:bodyPr anchor="ctr" anchorCtr="0"/>
          <a:lstStyle>
            <a:lvl1pPr marL="0" indent="0" algn="ctr" fontAlgn="ctr">
              <a:buFontTx/>
              <a:buNone/>
              <a:defRPr sz="8000" b="1" i="0" baseline="0">
                <a:solidFill>
                  <a:srgbClr val="77A0B0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br>
              <a:rPr lang="de-DE" dirty="0"/>
            </a:b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?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7D72E56-B74C-1326-BE5F-AFF9F0A40AB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2E56EF5-61D4-3DD4-D8A5-A64C02EACE6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665070-57C5-A607-F5B8-9226F015C72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A3A19C-B879-3A4E-B5DE-48C39444E0E4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8339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 (Hel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E1351D-E363-881B-F123-A2AE3153E3D4}"/>
              </a:ext>
            </a:extLst>
          </p:cNvPr>
          <p:cNvSpPr/>
          <p:nvPr userDrawn="1"/>
        </p:nvSpPr>
        <p:spPr>
          <a:xfrm>
            <a:off x="0" y="6218612"/>
            <a:ext cx="12192000" cy="639388"/>
          </a:xfrm>
          <a:prstGeom prst="rect">
            <a:avLst/>
          </a:prstGeom>
          <a:solidFill>
            <a:srgbClr val="77A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7D72E56-B74C-1326-BE5F-AFF9F0A40AB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2E56EF5-61D4-3DD4-D8A5-A64C02EACE6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665070-57C5-A607-F5B8-9226F015C72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A3A19C-B879-3A4E-B5DE-48C39444E0E4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0405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(Dunke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13EA367D-2BC8-A8E5-5841-4567D90F4861}"/>
              </a:ext>
            </a:extLst>
          </p:cNvPr>
          <p:cNvSpPr/>
          <p:nvPr userDrawn="1"/>
        </p:nvSpPr>
        <p:spPr>
          <a:xfrm>
            <a:off x="0" y="6218612"/>
            <a:ext cx="12192000" cy="639389"/>
          </a:xfrm>
          <a:prstGeom prst="rect">
            <a:avLst/>
          </a:prstGeom>
          <a:solidFill>
            <a:srgbClr val="2D3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7D72E56-B74C-1326-BE5F-AFF9F0A40AB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2E56EF5-61D4-3DD4-D8A5-A64C02EACE6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665070-57C5-A607-F5B8-9226F015C72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A3A19C-B879-3A4E-B5DE-48C39444E0E4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9" name="Textplatzhalter 19">
            <a:extLst>
              <a:ext uri="{FF2B5EF4-FFF2-40B4-BE49-F238E27FC236}">
                <a16:creationId xmlns:a16="http://schemas.microsoft.com/office/drawing/2014/main" id="{86F01019-8748-499C-BBDF-699DAB98C6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461" y="639388"/>
            <a:ext cx="10788459" cy="3845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i="0" baseline="0">
                <a:solidFill>
                  <a:srgbClr val="2D384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10" name="Textplatzhalter 15">
            <a:extLst>
              <a:ext uri="{FF2B5EF4-FFF2-40B4-BE49-F238E27FC236}">
                <a16:creationId xmlns:a16="http://schemas.microsoft.com/office/drawing/2014/main" id="{D4ABB47C-2E76-4E04-A4ED-7B0F26971E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460" y="1165242"/>
            <a:ext cx="10788458" cy="315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2D384F"/>
                </a:solidFill>
                <a:latin typeface="Arial" panose="020B0604020202020204" pitchFamily="34" charset="0"/>
              </a:defRPr>
            </a:lvl1pPr>
          </a:lstStyle>
          <a:p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648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Inhalt (Hel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98A22337-B979-4011-AFC7-FD7CE7227F72}"/>
              </a:ext>
            </a:extLst>
          </p:cNvPr>
          <p:cNvSpPr/>
          <p:nvPr userDrawn="1"/>
        </p:nvSpPr>
        <p:spPr>
          <a:xfrm>
            <a:off x="0" y="6218612"/>
            <a:ext cx="12192000" cy="639389"/>
          </a:xfrm>
          <a:prstGeom prst="rect">
            <a:avLst/>
          </a:prstGeom>
          <a:solidFill>
            <a:srgbClr val="2D3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extplatzhalter 19">
            <a:extLst>
              <a:ext uri="{FF2B5EF4-FFF2-40B4-BE49-F238E27FC236}">
                <a16:creationId xmlns:a16="http://schemas.microsoft.com/office/drawing/2014/main" id="{146B39B2-099E-46DC-8624-369B580280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461" y="639388"/>
            <a:ext cx="10788459" cy="3845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i="0" baseline="0">
                <a:solidFill>
                  <a:srgbClr val="2D384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4" name="Textplatzhalter 15">
            <a:extLst>
              <a:ext uri="{FF2B5EF4-FFF2-40B4-BE49-F238E27FC236}">
                <a16:creationId xmlns:a16="http://schemas.microsoft.com/office/drawing/2014/main" id="{027D5609-DE7A-59F3-1942-B82D74D1DA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460" y="1165242"/>
            <a:ext cx="10788458" cy="315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2D384F"/>
                </a:solidFill>
                <a:latin typeface="Arial" panose="020B0604020202020204" pitchFamily="34" charset="0"/>
              </a:defRPr>
            </a:lvl1pPr>
          </a:lstStyle>
          <a:p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D07A014-06B8-8CC7-20E4-27666E0D7B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7990" y="2053431"/>
            <a:ext cx="10891085" cy="37170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2D384F"/>
              </a:buClr>
              <a:buFont typeface="Arial" panose="020B0604020202020204" pitchFamily="34" charset="0"/>
              <a:buNone/>
              <a:defRPr sz="20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7D72E56-B74C-1326-BE5F-AFF9F0A40AB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2E56EF5-61D4-3DD4-D8A5-A64C02EACE6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665070-57C5-A607-F5B8-9226F015C72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A3A19C-B879-3A4E-B5DE-48C39444E0E4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5104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ppelliste (Dunke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386E078-AA89-309D-C415-F4B673FAD5D2}"/>
              </a:ext>
            </a:extLst>
          </p:cNvPr>
          <p:cNvSpPr/>
          <p:nvPr userDrawn="1"/>
        </p:nvSpPr>
        <p:spPr>
          <a:xfrm>
            <a:off x="0" y="6218612"/>
            <a:ext cx="12192000" cy="639389"/>
          </a:xfrm>
          <a:prstGeom prst="rect">
            <a:avLst/>
          </a:prstGeom>
          <a:solidFill>
            <a:srgbClr val="2D3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790AFB07-B677-A24F-A03A-29D12A9670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7991" y="2053431"/>
            <a:ext cx="5157034" cy="371705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20000"/>
              </a:lnSpc>
              <a:buClr>
                <a:srgbClr val="2D384F"/>
              </a:buClr>
              <a:buFont typeface="Arial" panose="020B0604020202020204" pitchFamily="34" charset="0"/>
              <a:buChar char="•"/>
              <a:defRPr sz="20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15A22CE0-F1F3-1CA6-E25C-E4565FF458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4884" y="2053431"/>
            <a:ext cx="5157034" cy="371705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20000"/>
              </a:lnSpc>
              <a:buClr>
                <a:srgbClr val="2D384F"/>
              </a:buClr>
              <a:buFont typeface="Arial" panose="020B0604020202020204" pitchFamily="34" charset="0"/>
              <a:buChar char="•"/>
              <a:defRPr sz="20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93A6B92-86A4-91FB-990D-E8F3B3CA643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2247B66-80AF-65A8-0A09-01A9EB31532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C49F1D0-B6C0-E023-1932-F24F86BB715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A3A19C-B879-3A4E-B5DE-48C39444E0E4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0" name="Textplatzhalter 19">
            <a:extLst>
              <a:ext uri="{FF2B5EF4-FFF2-40B4-BE49-F238E27FC236}">
                <a16:creationId xmlns:a16="http://schemas.microsoft.com/office/drawing/2014/main" id="{5A959BBA-36C7-4138-94F4-1134DB46AC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461" y="639388"/>
            <a:ext cx="10788459" cy="3845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i="0" baseline="0">
                <a:solidFill>
                  <a:srgbClr val="2D384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11" name="Textplatzhalter 15">
            <a:extLst>
              <a:ext uri="{FF2B5EF4-FFF2-40B4-BE49-F238E27FC236}">
                <a16:creationId xmlns:a16="http://schemas.microsoft.com/office/drawing/2014/main" id="{4D243E4C-4F70-479F-A5B2-6D6941EAA0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460" y="1165242"/>
            <a:ext cx="10788458" cy="315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2D384F"/>
                </a:solidFill>
                <a:latin typeface="Arial" panose="020B0604020202020204" pitchFamily="34" charset="0"/>
              </a:defRPr>
            </a:lvl1pPr>
          </a:lstStyle>
          <a:p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9838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rechts (Dunke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1FE85E5C-B926-BF7A-02AA-70597B1742A3}"/>
              </a:ext>
            </a:extLst>
          </p:cNvPr>
          <p:cNvSpPr/>
          <p:nvPr userDrawn="1"/>
        </p:nvSpPr>
        <p:spPr>
          <a:xfrm>
            <a:off x="0" y="6218612"/>
            <a:ext cx="12192000" cy="639389"/>
          </a:xfrm>
          <a:prstGeom prst="rect">
            <a:avLst/>
          </a:prstGeom>
          <a:solidFill>
            <a:srgbClr val="2D3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D07A014-06B8-8CC7-20E4-27666E0D7B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7991" y="2053431"/>
            <a:ext cx="6036834" cy="37170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2D384F"/>
              </a:buClr>
              <a:buFontTx/>
              <a:buNone/>
              <a:defRPr sz="20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A28E9C3-C64D-4615-A599-F10A714835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16775" y="0"/>
            <a:ext cx="4975225" cy="62186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FontTx/>
              <a:buNone/>
              <a:defRPr baseline="0">
                <a:latin typeface="Arial" panose="020B0604020202020204" pitchFamily="34" charset="0"/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Bild hier einfügen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036DD8C-4852-0082-D31C-CF390D15162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70D9A27-AEF5-F745-C637-64EBE07842A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E66FF653-80BB-AF2B-65E3-E86D20BC8F9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A3A19C-B879-3A4E-B5DE-48C39444E0E4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1" name="Textplatzhalter 19">
            <a:extLst>
              <a:ext uri="{FF2B5EF4-FFF2-40B4-BE49-F238E27FC236}">
                <a16:creationId xmlns:a16="http://schemas.microsoft.com/office/drawing/2014/main" id="{4AD1834D-8836-42EC-8239-ED925847BA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462" y="639388"/>
            <a:ext cx="6031366" cy="3845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i="0" baseline="0">
                <a:solidFill>
                  <a:srgbClr val="2D384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5351A9D7-D88B-427E-82C2-FC9BA8E634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460" y="1165242"/>
            <a:ext cx="6031365" cy="315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2D384F"/>
                </a:solidFill>
                <a:latin typeface="Arial" panose="020B0604020202020204" pitchFamily="34" charset="0"/>
              </a:defRPr>
            </a:lvl1pPr>
          </a:lstStyle>
          <a:p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3531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 (Dunke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DD6130A4-A47A-32F3-EACE-D11261D72569}"/>
              </a:ext>
            </a:extLst>
          </p:cNvPr>
          <p:cNvSpPr/>
          <p:nvPr userDrawn="1"/>
        </p:nvSpPr>
        <p:spPr>
          <a:xfrm>
            <a:off x="0" y="6218612"/>
            <a:ext cx="12192000" cy="639389"/>
          </a:xfrm>
          <a:prstGeom prst="rect">
            <a:avLst/>
          </a:prstGeom>
          <a:solidFill>
            <a:srgbClr val="2D3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397DC79F-4BA7-7825-FA44-5144BBBED1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9612" y="2053431"/>
            <a:ext cx="6036834" cy="37170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2D384F"/>
              </a:buClr>
              <a:buFontTx/>
              <a:buNone/>
              <a:defRPr sz="20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</a:t>
            </a:r>
          </a:p>
        </p:txBody>
      </p:sp>
      <p:sp>
        <p:nvSpPr>
          <p:cNvPr id="11" name="Bildplatzhalter 5">
            <a:extLst>
              <a:ext uri="{FF2B5EF4-FFF2-40B4-BE49-F238E27FC236}">
                <a16:creationId xmlns:a16="http://schemas.microsoft.com/office/drawing/2014/main" id="{1D12D92E-1486-95CB-1667-EC5F7D9A9A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4975225" cy="62186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FontTx/>
              <a:buNone/>
              <a:defRPr baseline="0">
                <a:latin typeface="Arial" panose="020B0604020202020204" pitchFamily="34" charset="0"/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Bild hier einfügen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D51D3A63-D808-929E-04FD-346C072CB6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045" y="372215"/>
            <a:ext cx="287955" cy="493819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BC7DDFF-7817-A8CF-7A77-FEC130D1F1F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23CAAE5-4344-9F9E-2F7A-62B63567CB5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1C7DA7-0078-DB07-2CA0-1C9DBA07217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A3A19C-B879-3A4E-B5DE-48C39444E0E4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2" name="Textplatzhalter 19">
            <a:extLst>
              <a:ext uri="{FF2B5EF4-FFF2-40B4-BE49-F238E27FC236}">
                <a16:creationId xmlns:a16="http://schemas.microsoft.com/office/drawing/2014/main" id="{E27E00F2-1A54-46EF-8284-68E8F2A0E4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15083" y="639388"/>
            <a:ext cx="6031366" cy="3845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i="0" baseline="0">
                <a:solidFill>
                  <a:srgbClr val="2D384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14" name="Textplatzhalter 15">
            <a:extLst>
              <a:ext uri="{FF2B5EF4-FFF2-40B4-BE49-F238E27FC236}">
                <a16:creationId xmlns:a16="http://schemas.microsoft.com/office/drawing/2014/main" id="{D994F54D-4BE9-4F42-B6B8-2298EA7B46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15081" y="1165242"/>
            <a:ext cx="6031365" cy="315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2D384F"/>
                </a:solidFill>
                <a:latin typeface="Arial" panose="020B0604020202020204" pitchFamily="34" charset="0"/>
              </a:defRPr>
            </a:lvl1pPr>
          </a:lstStyle>
          <a:p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045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ten (Dunke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FBB89B7F-FEAF-D729-51A5-436548D360FE}"/>
              </a:ext>
            </a:extLst>
          </p:cNvPr>
          <p:cNvSpPr/>
          <p:nvPr userDrawn="1"/>
        </p:nvSpPr>
        <p:spPr>
          <a:xfrm>
            <a:off x="0" y="6218612"/>
            <a:ext cx="12192000" cy="639389"/>
          </a:xfrm>
          <a:prstGeom prst="rect">
            <a:avLst/>
          </a:prstGeom>
          <a:solidFill>
            <a:srgbClr val="2D3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A28E9C3-C64D-4615-A599-F10A714835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156154"/>
            <a:ext cx="12192000" cy="30624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FontTx/>
              <a:buNone/>
              <a:defRPr baseline="0">
                <a:latin typeface="Arial" panose="020B0604020202020204" pitchFamily="34" charset="0"/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Bild hier einfügen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DE59708A-91F4-6AB2-1021-ABAA08DB44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085" y="639388"/>
            <a:ext cx="6036834" cy="2280793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buClr>
                <a:srgbClr val="2D384F"/>
              </a:buClr>
              <a:buFontTx/>
              <a:buNone/>
              <a:defRPr sz="20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09E28D1-16EC-F9C4-E818-D74982DD418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B04BA3-83AB-465E-C789-BA47354FC2B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88C0A37-9153-9080-A596-17BD48A56F4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A3A19C-B879-3A4E-B5DE-48C39444E0E4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2" name="Textplatzhalter 19">
            <a:extLst>
              <a:ext uri="{FF2B5EF4-FFF2-40B4-BE49-F238E27FC236}">
                <a16:creationId xmlns:a16="http://schemas.microsoft.com/office/drawing/2014/main" id="{762C6455-4D80-45B1-90CE-46EF5F1FA8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462" y="639388"/>
            <a:ext cx="4399091" cy="3845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i="0" baseline="0">
                <a:solidFill>
                  <a:srgbClr val="2D384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7801FE2C-84FA-4BAF-9F7E-0BCA873626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461" y="1165242"/>
            <a:ext cx="4399090" cy="315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2D384F"/>
                </a:solidFill>
                <a:latin typeface="Arial" panose="020B0604020202020204" pitchFamily="34" charset="0"/>
              </a:defRPr>
            </a:lvl1pPr>
          </a:lstStyle>
          <a:p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1453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anzflaechig (Dunke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A28E9C3-C64D-4615-A599-F10A714835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2186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FontTx/>
              <a:buNone/>
              <a:defRPr baseline="0">
                <a:latin typeface="Arial" panose="020B0604020202020204" pitchFamily="34" charset="0"/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Bild hier einfügen</a:t>
            </a:r>
          </a:p>
        </p:txBody>
      </p:sp>
      <p:sp>
        <p:nvSpPr>
          <p:cNvPr id="2" name="Bildplatzhalter 11">
            <a:extLst>
              <a:ext uri="{FF2B5EF4-FFF2-40B4-BE49-F238E27FC236}">
                <a16:creationId xmlns:a16="http://schemas.microsoft.com/office/drawing/2014/main" id="{9BB22DEB-7F43-B4D3-00F3-30F6C809DDE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4187237"/>
            <a:ext cx="12192000" cy="2031376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0"/>
          </a:gradFill>
        </p:spPr>
        <p:txBody>
          <a:bodyPr/>
          <a:lstStyle>
            <a:lvl1pPr marL="0" indent="0">
              <a:buNone/>
              <a:defRPr>
                <a:solidFill>
                  <a:srgbClr val="77A0B0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14" name="Bildplatzhalter 11">
            <a:extLst>
              <a:ext uri="{FF2B5EF4-FFF2-40B4-BE49-F238E27FC236}">
                <a16:creationId xmlns:a16="http://schemas.microsoft.com/office/drawing/2014/main" id="{279E84CB-C39F-2D2A-0A0F-60623C8702C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flipV="1">
            <a:off x="0" y="-1"/>
            <a:ext cx="12192000" cy="162292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0"/>
          </a:gradFill>
        </p:spPr>
        <p:txBody>
          <a:bodyPr/>
          <a:lstStyle>
            <a:lvl1pPr marL="0" indent="0">
              <a:buNone/>
              <a:defRPr>
                <a:solidFill>
                  <a:srgbClr val="77A0B0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0BC7628-80DA-0C53-189F-18F1F024DFCA}"/>
              </a:ext>
            </a:extLst>
          </p:cNvPr>
          <p:cNvSpPr/>
          <p:nvPr userDrawn="1"/>
        </p:nvSpPr>
        <p:spPr>
          <a:xfrm>
            <a:off x="0" y="6218612"/>
            <a:ext cx="12192000" cy="639389"/>
          </a:xfrm>
          <a:prstGeom prst="rect">
            <a:avLst/>
          </a:prstGeom>
          <a:solidFill>
            <a:srgbClr val="2D3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5E711A-0F68-6A63-965E-CD3025636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045" y="372215"/>
            <a:ext cx="287955" cy="493819"/>
          </a:xfrm>
          <a:prstGeom prst="rect">
            <a:avLst/>
          </a:prstGeom>
        </p:spPr>
      </p:pic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DE59708A-91F4-6AB2-1021-ABAA08DB44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085" y="3429000"/>
            <a:ext cx="6036834" cy="238115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buClr>
                <a:srgbClr val="2D384F"/>
              </a:buClr>
              <a:buFontTx/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8F2B70B-D994-8515-3DC3-DADEA509BEF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28DB9-68E6-26E5-0EBD-30B54416487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AD5B40E7-3380-2928-1665-7984F7A09A4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A3A19C-B879-3A4E-B5DE-48C39444E0E4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3" name="Textplatzhalter 19">
            <a:extLst>
              <a:ext uri="{FF2B5EF4-FFF2-40B4-BE49-F238E27FC236}">
                <a16:creationId xmlns:a16="http://schemas.microsoft.com/office/drawing/2014/main" id="{539FC07E-2B7B-4FDF-A695-60259B6612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3462" y="639388"/>
            <a:ext cx="4399091" cy="3845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sp>
        <p:nvSpPr>
          <p:cNvPr id="15" name="Textplatzhalter 15">
            <a:extLst>
              <a:ext uri="{FF2B5EF4-FFF2-40B4-BE49-F238E27FC236}">
                <a16:creationId xmlns:a16="http://schemas.microsoft.com/office/drawing/2014/main" id="{4611F665-9284-485F-A35D-7119ED128A6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3461" y="1165242"/>
            <a:ext cx="4399090" cy="315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de-CH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CH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CH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endParaRPr lang="en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381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AG Gebäude 3 (Hel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draußen, Himmel enthält.&#10;&#10;Automatisch generierte Beschreibung">
            <a:extLst>
              <a:ext uri="{FF2B5EF4-FFF2-40B4-BE49-F238E27FC236}">
                <a16:creationId xmlns:a16="http://schemas.microsoft.com/office/drawing/2014/main" id="{1525DA68-7A99-0136-FA21-2CEE52FE77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52" b="4618"/>
          <a:stretch/>
        </p:blipFill>
        <p:spPr>
          <a:xfrm>
            <a:off x="0" y="1190625"/>
            <a:ext cx="12192000" cy="5667375"/>
          </a:xfrm>
          <a:prstGeom prst="rect">
            <a:avLst/>
          </a:prstGeom>
        </p:spPr>
      </p:pic>
      <p:sp>
        <p:nvSpPr>
          <p:cNvPr id="3" name="Bildplatzhalter 11">
            <a:extLst>
              <a:ext uri="{FF2B5EF4-FFF2-40B4-BE49-F238E27FC236}">
                <a16:creationId xmlns:a16="http://schemas.microsoft.com/office/drawing/2014/main" id="{172163C6-99E7-900C-78B7-D911821FF8F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6114197"/>
            <a:ext cx="12192000" cy="743803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0"/>
          </a:gradFill>
        </p:spPr>
        <p:txBody>
          <a:bodyPr/>
          <a:lstStyle>
            <a:lvl1pPr marL="0" indent="0">
              <a:buNone/>
              <a:defRPr>
                <a:solidFill>
                  <a:srgbClr val="77A0B0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2" name="Bildplatzhalter 11">
            <a:extLst>
              <a:ext uri="{FF2B5EF4-FFF2-40B4-BE49-F238E27FC236}">
                <a16:creationId xmlns:a16="http://schemas.microsoft.com/office/drawing/2014/main" id="{E745F21C-44AC-B86E-B887-3ADF8D2C2C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190625"/>
            <a:ext cx="12192000" cy="2096241"/>
          </a:xfrm>
          <a:prstGeom prst="rect">
            <a:avLst/>
          </a:prstGeom>
          <a:solidFill>
            <a:srgbClr val="77A0B0">
              <a:alpha val="60000"/>
            </a:srgbClr>
          </a:solidFill>
        </p:spPr>
        <p:txBody>
          <a:bodyPr/>
          <a:lstStyle>
            <a:lvl1pPr marL="0" indent="0">
              <a:buNone/>
              <a:defRPr>
                <a:solidFill>
                  <a:srgbClr val="77A0B0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31C52B75-17E4-8C77-3675-3BC2686231A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2F0F5911-ADF6-3A94-39A7-7004C0925CE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B9D52B19-C4EE-3A86-FA1F-0808D3BBC2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6BDBDE-AF32-7C42-B849-CE45B860F045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6" name="Textplatzhalter 19">
            <a:extLst>
              <a:ext uri="{FF2B5EF4-FFF2-40B4-BE49-F238E27FC236}">
                <a16:creationId xmlns:a16="http://schemas.microsoft.com/office/drawing/2014/main" id="{366CD038-7EBD-008A-4DAA-F766153966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461" y="1557966"/>
            <a:ext cx="10788459" cy="592855"/>
          </a:xfrm>
          <a:prstGeom prst="rect">
            <a:avLst/>
          </a:prstGeom>
        </p:spPr>
        <p:txBody>
          <a:bodyPr/>
          <a:lstStyle>
            <a:lvl1pPr marL="0" indent="0" fontAlgn="b">
              <a:buFontTx/>
              <a:buNone/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7" name="Textplatzhalter 15">
            <a:extLst>
              <a:ext uri="{FF2B5EF4-FFF2-40B4-BE49-F238E27FC236}">
                <a16:creationId xmlns:a16="http://schemas.microsoft.com/office/drawing/2014/main" id="{AF63D8EC-8815-71F1-304C-C3FB7AF3F2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460" y="2208732"/>
            <a:ext cx="10788458" cy="384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6093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inenter Text (Dunke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FA61FC-B7FF-63ED-3AEF-1CFF8BA7B283}"/>
              </a:ext>
            </a:extLst>
          </p:cNvPr>
          <p:cNvSpPr/>
          <p:nvPr userDrawn="1"/>
        </p:nvSpPr>
        <p:spPr>
          <a:xfrm>
            <a:off x="0" y="6218612"/>
            <a:ext cx="12192000" cy="639389"/>
          </a:xfrm>
          <a:prstGeom prst="rect">
            <a:avLst/>
          </a:prstGeom>
          <a:solidFill>
            <a:srgbClr val="2D3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extplatzhalter 19">
            <a:extLst>
              <a:ext uri="{FF2B5EF4-FFF2-40B4-BE49-F238E27FC236}">
                <a16:creationId xmlns:a16="http://schemas.microsoft.com/office/drawing/2014/main" id="{146B39B2-099E-46DC-8624-369B580280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461" y="639388"/>
            <a:ext cx="10788459" cy="5124598"/>
          </a:xfrm>
          <a:prstGeom prst="rect">
            <a:avLst/>
          </a:prstGeom>
        </p:spPr>
        <p:txBody>
          <a:bodyPr anchor="ctr" anchorCtr="0"/>
          <a:lstStyle>
            <a:lvl1pPr marL="0" indent="0" algn="ctr" fontAlgn="ctr">
              <a:buFontTx/>
              <a:buNone/>
              <a:defRPr sz="8000" b="1" i="0" baseline="0">
                <a:solidFill>
                  <a:srgbClr val="2D384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br>
              <a:rPr lang="de-DE" dirty="0"/>
            </a:b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?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7D72E56-B74C-1326-BE5F-AFF9F0A40AB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2E56EF5-61D4-3DD4-D8A5-A64C02EACE6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665070-57C5-A607-F5B8-9226F015C72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A3A19C-B879-3A4E-B5DE-48C39444E0E4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04106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 (Dunke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FA61FC-B7FF-63ED-3AEF-1CFF8BA7B283}"/>
              </a:ext>
            </a:extLst>
          </p:cNvPr>
          <p:cNvSpPr/>
          <p:nvPr userDrawn="1"/>
        </p:nvSpPr>
        <p:spPr>
          <a:xfrm>
            <a:off x="0" y="6218612"/>
            <a:ext cx="12192000" cy="639389"/>
          </a:xfrm>
          <a:prstGeom prst="rect">
            <a:avLst/>
          </a:prstGeom>
          <a:solidFill>
            <a:srgbClr val="2D3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7D72E56-B74C-1326-BE5F-AFF9F0A40AB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2E56EF5-61D4-3DD4-D8A5-A64C02EACE6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665070-57C5-A607-F5B8-9226F015C72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A3A19C-B879-3A4E-B5DE-48C39444E0E4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82102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F1A261D4-C1E5-5B12-2602-B9C87EB57A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768693"/>
            <a:ext cx="12192000" cy="132061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4000" b="1" i="0" baseline="0">
                <a:solidFill>
                  <a:srgbClr val="2D384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Danke für Ihre Aufmerksamkeit.</a:t>
            </a:r>
          </a:p>
        </p:txBody>
      </p:sp>
    </p:spTree>
    <p:extLst>
      <p:ext uri="{BB962C8B-B14F-4D97-AF65-F5344CB8AC3E}">
        <p14:creationId xmlns:p14="http://schemas.microsoft.com/office/powerpoint/2010/main" val="29784418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BAG Gebäu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draußen, Himmel enthält.&#10;&#10;Automatisch generierte Beschreibung">
            <a:extLst>
              <a:ext uri="{FF2B5EF4-FFF2-40B4-BE49-F238E27FC236}">
                <a16:creationId xmlns:a16="http://schemas.microsoft.com/office/drawing/2014/main" id="{E3420731-D357-9986-9736-76B6053A1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1" b="461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Bildplatzhalter 11">
            <a:extLst>
              <a:ext uri="{FF2B5EF4-FFF2-40B4-BE49-F238E27FC236}">
                <a16:creationId xmlns:a16="http://schemas.microsoft.com/office/drawing/2014/main" id="{705C0CF0-0086-689F-4636-C6555F973CF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2797791"/>
            <a:ext cx="12192000" cy="4060208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0"/>
          </a:gradFill>
        </p:spPr>
        <p:txBody>
          <a:bodyPr/>
          <a:lstStyle>
            <a:lvl1pPr marL="0" indent="0">
              <a:buNone/>
              <a:defRPr>
                <a:solidFill>
                  <a:srgbClr val="77A0B0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7" name="Textplatzhalter 19">
            <a:extLst>
              <a:ext uri="{FF2B5EF4-FFF2-40B4-BE49-F238E27FC236}">
                <a16:creationId xmlns:a16="http://schemas.microsoft.com/office/drawing/2014/main" id="{81DE5C2A-8ABA-0AE5-8EDA-2D35C3828E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782981"/>
            <a:ext cx="12192000" cy="1292038"/>
          </a:xfrm>
          <a:prstGeom prst="rect">
            <a:avLst/>
          </a:prstGeom>
        </p:spPr>
        <p:txBody>
          <a:bodyPr anchor="ctr" anchorCtr="0"/>
          <a:lstStyle>
            <a:lvl1pPr marL="0" indent="0" algn="ctr" fontAlgn="ctr">
              <a:buFontTx/>
              <a:buNone/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Danke für Ihre Aufmerksamkeit.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7E88E29-6929-49D1-B86C-CE31410E5231}"/>
              </a:ext>
            </a:extLst>
          </p:cNvPr>
          <p:cNvSpPr/>
          <p:nvPr userDrawn="1"/>
        </p:nvSpPr>
        <p:spPr>
          <a:xfrm>
            <a:off x="0" y="0"/>
            <a:ext cx="12192000" cy="1190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E8927D19-91E4-44E5-9563-7555300C2A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6491" y="348401"/>
            <a:ext cx="435901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97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 (Hel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521AE62-932A-E422-D838-2E2C8E99FF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190625"/>
            <a:ext cx="12192000" cy="56673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FontTx/>
              <a:buNone/>
              <a:defRPr baseline="0">
                <a:latin typeface="Arial" panose="020B0604020202020204" pitchFamily="34" charset="0"/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Bild hier einfügen</a:t>
            </a:r>
          </a:p>
        </p:txBody>
      </p:sp>
      <p:sp>
        <p:nvSpPr>
          <p:cNvPr id="11" name="Bildplatzhalter 11">
            <a:extLst>
              <a:ext uri="{FF2B5EF4-FFF2-40B4-BE49-F238E27FC236}">
                <a16:creationId xmlns:a16="http://schemas.microsoft.com/office/drawing/2014/main" id="{2320048A-D822-D232-65A5-4F0DF39CAA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6114197"/>
            <a:ext cx="12192000" cy="743803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0"/>
          </a:gradFill>
        </p:spPr>
        <p:txBody>
          <a:bodyPr/>
          <a:lstStyle>
            <a:lvl1pPr marL="0" indent="0">
              <a:buNone/>
              <a:defRPr>
                <a:solidFill>
                  <a:srgbClr val="77A0B0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10" name="Bildplatzhalter 11">
            <a:extLst>
              <a:ext uri="{FF2B5EF4-FFF2-40B4-BE49-F238E27FC236}">
                <a16:creationId xmlns:a16="http://schemas.microsoft.com/office/drawing/2014/main" id="{BAD7CA42-D421-FF28-41EB-FCBE10BECEF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190625"/>
            <a:ext cx="12192000" cy="2096241"/>
          </a:xfrm>
          <a:prstGeom prst="rect">
            <a:avLst/>
          </a:prstGeom>
          <a:solidFill>
            <a:srgbClr val="77A0B0">
              <a:alpha val="60000"/>
            </a:srgbClr>
          </a:solidFill>
        </p:spPr>
        <p:txBody>
          <a:bodyPr/>
          <a:lstStyle>
            <a:lvl1pPr marL="0" indent="0">
              <a:buNone/>
              <a:defRPr>
                <a:solidFill>
                  <a:srgbClr val="77A0B0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7CC5AE9-CFD0-2D42-1F6A-131774AFF7B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E5C122D-34A7-CE96-18E0-43620C2EA0C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C9C0283-2996-E2C3-E577-AB50A4B9DB1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56BDBDE-AF32-7C42-B849-CE45B860F045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7" name="Textplatzhalter 19">
            <a:extLst>
              <a:ext uri="{FF2B5EF4-FFF2-40B4-BE49-F238E27FC236}">
                <a16:creationId xmlns:a16="http://schemas.microsoft.com/office/drawing/2014/main" id="{2D05EBF0-DE5A-F471-A618-33E492BC72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461" y="1557966"/>
            <a:ext cx="10788459" cy="592855"/>
          </a:xfrm>
          <a:prstGeom prst="rect">
            <a:avLst/>
          </a:prstGeom>
        </p:spPr>
        <p:txBody>
          <a:bodyPr/>
          <a:lstStyle>
            <a:lvl1pPr marL="0" indent="0" fontAlgn="b">
              <a:buFontTx/>
              <a:buNone/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8" name="Textplatzhalter 15">
            <a:extLst>
              <a:ext uri="{FF2B5EF4-FFF2-40B4-BE49-F238E27FC236}">
                <a16:creationId xmlns:a16="http://schemas.microsoft.com/office/drawing/2014/main" id="{DE697200-F57C-ECC6-3B2D-6A99C89923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460" y="2208732"/>
            <a:ext cx="10788458" cy="384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3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(Hel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FD3FB364-013F-B645-19AD-94BE94D1F657}"/>
              </a:ext>
            </a:extLst>
          </p:cNvPr>
          <p:cNvSpPr/>
          <p:nvPr userDrawn="1"/>
        </p:nvSpPr>
        <p:spPr>
          <a:xfrm>
            <a:off x="0" y="1190625"/>
            <a:ext cx="12192000" cy="5667375"/>
          </a:xfrm>
          <a:prstGeom prst="rect">
            <a:avLst/>
          </a:prstGeom>
          <a:solidFill>
            <a:srgbClr val="77A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Wave 6">
            <a:extLst>
              <a:ext uri="{FF2B5EF4-FFF2-40B4-BE49-F238E27FC236}">
                <a16:creationId xmlns:a16="http://schemas.microsoft.com/office/drawing/2014/main" id="{B8C45882-5E53-394C-974E-7AA7F2E1D932}"/>
              </a:ext>
            </a:extLst>
          </p:cNvPr>
          <p:cNvSpPr/>
          <p:nvPr userDrawn="1"/>
        </p:nvSpPr>
        <p:spPr>
          <a:xfrm>
            <a:off x="-1775751" y="3554246"/>
            <a:ext cx="14975004" cy="4106758"/>
          </a:xfrm>
          <a:custGeom>
            <a:avLst/>
            <a:gdLst>
              <a:gd name="connsiteX0" fmla="*/ 0 w 16139160"/>
              <a:gd name="connsiteY0" fmla="*/ 1004967 h 8039735"/>
              <a:gd name="connsiteX1" fmla="*/ 16139160 w 16139160"/>
              <a:gd name="connsiteY1" fmla="*/ 1004967 h 8039735"/>
              <a:gd name="connsiteX2" fmla="*/ 16139160 w 16139160"/>
              <a:gd name="connsiteY2" fmla="*/ 7034768 h 8039735"/>
              <a:gd name="connsiteX3" fmla="*/ 0 w 16139160"/>
              <a:gd name="connsiteY3" fmla="*/ 7034768 h 8039735"/>
              <a:gd name="connsiteX4" fmla="*/ 0 w 16139160"/>
              <a:gd name="connsiteY4" fmla="*/ 1004967 h 8039735"/>
              <a:gd name="connsiteX0" fmla="*/ 800100 w 16139160"/>
              <a:gd name="connsiteY0" fmla="*/ 895533 h 8565464"/>
              <a:gd name="connsiteX1" fmla="*/ 16139160 w 16139160"/>
              <a:gd name="connsiteY1" fmla="*/ 1568633 h 8565464"/>
              <a:gd name="connsiteX2" fmla="*/ 16139160 w 16139160"/>
              <a:gd name="connsiteY2" fmla="*/ 7598434 h 8565464"/>
              <a:gd name="connsiteX3" fmla="*/ 0 w 16139160"/>
              <a:gd name="connsiteY3" fmla="*/ 7598434 h 8565464"/>
              <a:gd name="connsiteX4" fmla="*/ 800100 w 16139160"/>
              <a:gd name="connsiteY4" fmla="*/ 895533 h 8565464"/>
              <a:gd name="connsiteX0" fmla="*/ 12700 w 15351760"/>
              <a:gd name="connsiteY0" fmla="*/ 895533 h 8270635"/>
              <a:gd name="connsiteX1" fmla="*/ 15351760 w 15351760"/>
              <a:gd name="connsiteY1" fmla="*/ 1568633 h 8270635"/>
              <a:gd name="connsiteX2" fmla="*/ 15351760 w 15351760"/>
              <a:gd name="connsiteY2" fmla="*/ 7598434 h 8270635"/>
              <a:gd name="connsiteX3" fmla="*/ 0 w 15351760"/>
              <a:gd name="connsiteY3" fmla="*/ 3864634 h 8270635"/>
              <a:gd name="connsiteX4" fmla="*/ 12700 w 15351760"/>
              <a:gd name="connsiteY4" fmla="*/ 895533 h 8270635"/>
              <a:gd name="connsiteX0" fmla="*/ 12700 w 15351760"/>
              <a:gd name="connsiteY0" fmla="*/ 958342 h 8333444"/>
              <a:gd name="connsiteX1" fmla="*/ 12214860 w 15351760"/>
              <a:gd name="connsiteY1" fmla="*/ 1034542 h 8333444"/>
              <a:gd name="connsiteX2" fmla="*/ 15351760 w 15351760"/>
              <a:gd name="connsiteY2" fmla="*/ 7661243 h 8333444"/>
              <a:gd name="connsiteX3" fmla="*/ 0 w 15351760"/>
              <a:gd name="connsiteY3" fmla="*/ 3927443 h 8333444"/>
              <a:gd name="connsiteX4" fmla="*/ 12700 w 15351760"/>
              <a:gd name="connsiteY4" fmla="*/ 958342 h 8333444"/>
              <a:gd name="connsiteX0" fmla="*/ 12700 w 12214860"/>
              <a:gd name="connsiteY0" fmla="*/ 958342 h 4905713"/>
              <a:gd name="connsiteX1" fmla="*/ 12214860 w 12214860"/>
              <a:gd name="connsiteY1" fmla="*/ 1034542 h 4905713"/>
              <a:gd name="connsiteX2" fmla="*/ 12214860 w 12214860"/>
              <a:gd name="connsiteY2" fmla="*/ 3940143 h 4905713"/>
              <a:gd name="connsiteX3" fmla="*/ 0 w 12214860"/>
              <a:gd name="connsiteY3" fmla="*/ 3927443 h 4905713"/>
              <a:gd name="connsiteX4" fmla="*/ 12700 w 12214860"/>
              <a:gd name="connsiteY4" fmla="*/ 958342 h 4905713"/>
              <a:gd name="connsiteX0" fmla="*/ 12700 w 12455313"/>
              <a:gd name="connsiteY0" fmla="*/ 958342 h 3940254"/>
              <a:gd name="connsiteX1" fmla="*/ 12214860 w 12455313"/>
              <a:gd name="connsiteY1" fmla="*/ 1034542 h 3940254"/>
              <a:gd name="connsiteX2" fmla="*/ 12214860 w 12455313"/>
              <a:gd name="connsiteY2" fmla="*/ 3940143 h 3940254"/>
              <a:gd name="connsiteX3" fmla="*/ 0 w 12455313"/>
              <a:gd name="connsiteY3" fmla="*/ 3927443 h 3940254"/>
              <a:gd name="connsiteX4" fmla="*/ 12700 w 12455313"/>
              <a:gd name="connsiteY4" fmla="*/ 958342 h 3940254"/>
              <a:gd name="connsiteX0" fmla="*/ 2592309 w 15034922"/>
              <a:gd name="connsiteY0" fmla="*/ 958342 h 3948058"/>
              <a:gd name="connsiteX1" fmla="*/ 14794469 w 15034922"/>
              <a:gd name="connsiteY1" fmla="*/ 1034542 h 3948058"/>
              <a:gd name="connsiteX2" fmla="*/ 14794469 w 15034922"/>
              <a:gd name="connsiteY2" fmla="*/ 3940143 h 3948058"/>
              <a:gd name="connsiteX3" fmla="*/ 2579609 w 15034922"/>
              <a:gd name="connsiteY3" fmla="*/ 3927443 h 3948058"/>
              <a:gd name="connsiteX4" fmla="*/ 2592309 w 15034922"/>
              <a:gd name="connsiteY4" fmla="*/ 958342 h 3948058"/>
              <a:gd name="connsiteX0" fmla="*/ 24679 w 12467292"/>
              <a:gd name="connsiteY0" fmla="*/ 958342 h 3950320"/>
              <a:gd name="connsiteX1" fmla="*/ 12226839 w 12467292"/>
              <a:gd name="connsiteY1" fmla="*/ 1034542 h 3950320"/>
              <a:gd name="connsiteX2" fmla="*/ 12226839 w 12467292"/>
              <a:gd name="connsiteY2" fmla="*/ 3940143 h 3950320"/>
              <a:gd name="connsiteX3" fmla="*/ 11979 w 12467292"/>
              <a:gd name="connsiteY3" fmla="*/ 3927443 h 3950320"/>
              <a:gd name="connsiteX4" fmla="*/ 24679 w 12467292"/>
              <a:gd name="connsiteY4" fmla="*/ 958342 h 3950320"/>
              <a:gd name="connsiteX0" fmla="*/ 24679 w 13273804"/>
              <a:gd name="connsiteY0" fmla="*/ 986052 h 4199957"/>
              <a:gd name="connsiteX1" fmla="*/ 12617364 w 13273804"/>
              <a:gd name="connsiteY1" fmla="*/ 824127 h 4199957"/>
              <a:gd name="connsiteX2" fmla="*/ 12226839 w 13273804"/>
              <a:gd name="connsiteY2" fmla="*/ 3967853 h 4199957"/>
              <a:gd name="connsiteX3" fmla="*/ 11979 w 13273804"/>
              <a:gd name="connsiteY3" fmla="*/ 3955153 h 4199957"/>
              <a:gd name="connsiteX4" fmla="*/ 24679 w 13273804"/>
              <a:gd name="connsiteY4" fmla="*/ 986052 h 4199957"/>
              <a:gd name="connsiteX0" fmla="*/ 24679 w 13273804"/>
              <a:gd name="connsiteY0" fmla="*/ 1007393 h 4221298"/>
              <a:gd name="connsiteX1" fmla="*/ 12617364 w 13273804"/>
              <a:gd name="connsiteY1" fmla="*/ 845468 h 4221298"/>
              <a:gd name="connsiteX2" fmla="*/ 12226839 w 13273804"/>
              <a:gd name="connsiteY2" fmla="*/ 3989194 h 4221298"/>
              <a:gd name="connsiteX3" fmla="*/ 11979 w 13273804"/>
              <a:gd name="connsiteY3" fmla="*/ 3976494 h 4221298"/>
              <a:gd name="connsiteX4" fmla="*/ 24679 w 13273804"/>
              <a:gd name="connsiteY4" fmla="*/ 1007393 h 4221298"/>
              <a:gd name="connsiteX0" fmla="*/ 913282 w 14162407"/>
              <a:gd name="connsiteY0" fmla="*/ 1007393 h 4365128"/>
              <a:gd name="connsiteX1" fmla="*/ 13505967 w 14162407"/>
              <a:gd name="connsiteY1" fmla="*/ 845468 h 4365128"/>
              <a:gd name="connsiteX2" fmla="*/ 13115442 w 14162407"/>
              <a:gd name="connsiteY2" fmla="*/ 3989194 h 4365128"/>
              <a:gd name="connsiteX3" fmla="*/ 900582 w 14162407"/>
              <a:gd name="connsiteY3" fmla="*/ 3976494 h 4365128"/>
              <a:gd name="connsiteX4" fmla="*/ 913282 w 14162407"/>
              <a:gd name="connsiteY4" fmla="*/ 1007393 h 4365128"/>
              <a:gd name="connsiteX0" fmla="*/ 462961 w 14455036"/>
              <a:gd name="connsiteY0" fmla="*/ 1068233 h 3941539"/>
              <a:gd name="connsiteX1" fmla="*/ 13798596 w 14455036"/>
              <a:gd name="connsiteY1" fmla="*/ 449108 h 3941539"/>
              <a:gd name="connsiteX2" fmla="*/ 13408071 w 14455036"/>
              <a:gd name="connsiteY2" fmla="*/ 3592834 h 3941539"/>
              <a:gd name="connsiteX3" fmla="*/ 1193211 w 14455036"/>
              <a:gd name="connsiteY3" fmla="*/ 3580134 h 3941539"/>
              <a:gd name="connsiteX4" fmla="*/ 462961 w 14455036"/>
              <a:gd name="connsiteY4" fmla="*/ 1068233 h 3941539"/>
              <a:gd name="connsiteX0" fmla="*/ 919118 w 14960612"/>
              <a:gd name="connsiteY0" fmla="*/ 1068233 h 4058025"/>
              <a:gd name="connsiteX1" fmla="*/ 14254753 w 14960612"/>
              <a:gd name="connsiteY1" fmla="*/ 449108 h 4058025"/>
              <a:gd name="connsiteX2" fmla="*/ 13864228 w 14960612"/>
              <a:gd name="connsiteY2" fmla="*/ 3592834 h 4058025"/>
              <a:gd name="connsiteX3" fmla="*/ 973093 w 14960612"/>
              <a:gd name="connsiteY3" fmla="*/ 3780159 h 4058025"/>
              <a:gd name="connsiteX4" fmla="*/ 919118 w 14960612"/>
              <a:gd name="connsiteY4" fmla="*/ 1068233 h 4058025"/>
              <a:gd name="connsiteX0" fmla="*/ 233854 w 14275348"/>
              <a:gd name="connsiteY0" fmla="*/ 1068233 h 4232948"/>
              <a:gd name="connsiteX1" fmla="*/ 13569489 w 14275348"/>
              <a:gd name="connsiteY1" fmla="*/ 449108 h 4232948"/>
              <a:gd name="connsiteX2" fmla="*/ 13178964 w 14275348"/>
              <a:gd name="connsiteY2" fmla="*/ 3592834 h 4232948"/>
              <a:gd name="connsiteX3" fmla="*/ 287829 w 14275348"/>
              <a:gd name="connsiteY3" fmla="*/ 3780159 h 4232948"/>
              <a:gd name="connsiteX4" fmla="*/ 233854 w 14275348"/>
              <a:gd name="connsiteY4" fmla="*/ 1068233 h 4232948"/>
              <a:gd name="connsiteX0" fmla="*/ 920529 w 14975004"/>
              <a:gd name="connsiteY0" fmla="*/ 1068233 h 4332733"/>
              <a:gd name="connsiteX1" fmla="*/ 14256164 w 14975004"/>
              <a:gd name="connsiteY1" fmla="*/ 449108 h 4332733"/>
              <a:gd name="connsiteX2" fmla="*/ 13884689 w 14975004"/>
              <a:gd name="connsiteY2" fmla="*/ 4040509 h 4332733"/>
              <a:gd name="connsiteX3" fmla="*/ 974504 w 14975004"/>
              <a:gd name="connsiteY3" fmla="*/ 3780159 h 4332733"/>
              <a:gd name="connsiteX4" fmla="*/ 920529 w 14975004"/>
              <a:gd name="connsiteY4" fmla="*/ 1068233 h 4332733"/>
              <a:gd name="connsiteX0" fmla="*/ 920529 w 14975004"/>
              <a:gd name="connsiteY0" fmla="*/ 842258 h 4106758"/>
              <a:gd name="connsiteX1" fmla="*/ 14256164 w 14975004"/>
              <a:gd name="connsiteY1" fmla="*/ 223133 h 4106758"/>
              <a:gd name="connsiteX2" fmla="*/ 13884689 w 14975004"/>
              <a:gd name="connsiteY2" fmla="*/ 3814534 h 4106758"/>
              <a:gd name="connsiteX3" fmla="*/ 974504 w 14975004"/>
              <a:gd name="connsiteY3" fmla="*/ 3554184 h 4106758"/>
              <a:gd name="connsiteX4" fmla="*/ 920529 w 14975004"/>
              <a:gd name="connsiteY4" fmla="*/ 842258 h 410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75004" h="4106758">
                <a:moveTo>
                  <a:pt x="920529" y="842258"/>
                </a:moveTo>
                <a:cubicBezTo>
                  <a:pt x="6300249" y="-2507632"/>
                  <a:pt x="6457094" y="5582797"/>
                  <a:pt x="14256164" y="223133"/>
                </a:cubicBezTo>
                <a:cubicBezTo>
                  <a:pt x="14256164" y="1191667"/>
                  <a:pt x="16098299" y="3259359"/>
                  <a:pt x="13884689" y="3814534"/>
                </a:cubicBezTo>
                <a:cubicBezTo>
                  <a:pt x="11671079" y="4369709"/>
                  <a:pt x="3135197" y="4049563"/>
                  <a:pt x="974504" y="3554184"/>
                </a:cubicBezTo>
                <a:cubicBezTo>
                  <a:pt x="-1186189" y="3058805"/>
                  <a:pt x="920529" y="2852192"/>
                  <a:pt x="920529" y="84225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Wave 6">
            <a:extLst>
              <a:ext uri="{FF2B5EF4-FFF2-40B4-BE49-F238E27FC236}">
                <a16:creationId xmlns:a16="http://schemas.microsoft.com/office/drawing/2014/main" id="{098AE2B6-6B99-B5A1-D6B5-31C812549CE0}"/>
              </a:ext>
            </a:extLst>
          </p:cNvPr>
          <p:cNvSpPr/>
          <p:nvPr userDrawn="1"/>
        </p:nvSpPr>
        <p:spPr>
          <a:xfrm>
            <a:off x="-762273" y="3429000"/>
            <a:ext cx="14434659" cy="5625239"/>
          </a:xfrm>
          <a:custGeom>
            <a:avLst/>
            <a:gdLst>
              <a:gd name="connsiteX0" fmla="*/ 0 w 16139160"/>
              <a:gd name="connsiteY0" fmla="*/ 1004967 h 8039735"/>
              <a:gd name="connsiteX1" fmla="*/ 16139160 w 16139160"/>
              <a:gd name="connsiteY1" fmla="*/ 1004967 h 8039735"/>
              <a:gd name="connsiteX2" fmla="*/ 16139160 w 16139160"/>
              <a:gd name="connsiteY2" fmla="*/ 7034768 h 8039735"/>
              <a:gd name="connsiteX3" fmla="*/ 0 w 16139160"/>
              <a:gd name="connsiteY3" fmla="*/ 7034768 h 8039735"/>
              <a:gd name="connsiteX4" fmla="*/ 0 w 16139160"/>
              <a:gd name="connsiteY4" fmla="*/ 1004967 h 8039735"/>
              <a:gd name="connsiteX0" fmla="*/ 800100 w 16139160"/>
              <a:gd name="connsiteY0" fmla="*/ 895533 h 8565464"/>
              <a:gd name="connsiteX1" fmla="*/ 16139160 w 16139160"/>
              <a:gd name="connsiteY1" fmla="*/ 1568633 h 8565464"/>
              <a:gd name="connsiteX2" fmla="*/ 16139160 w 16139160"/>
              <a:gd name="connsiteY2" fmla="*/ 7598434 h 8565464"/>
              <a:gd name="connsiteX3" fmla="*/ 0 w 16139160"/>
              <a:gd name="connsiteY3" fmla="*/ 7598434 h 8565464"/>
              <a:gd name="connsiteX4" fmla="*/ 800100 w 16139160"/>
              <a:gd name="connsiteY4" fmla="*/ 895533 h 8565464"/>
              <a:gd name="connsiteX0" fmla="*/ 12700 w 15351760"/>
              <a:gd name="connsiteY0" fmla="*/ 895533 h 8270635"/>
              <a:gd name="connsiteX1" fmla="*/ 15351760 w 15351760"/>
              <a:gd name="connsiteY1" fmla="*/ 1568633 h 8270635"/>
              <a:gd name="connsiteX2" fmla="*/ 15351760 w 15351760"/>
              <a:gd name="connsiteY2" fmla="*/ 7598434 h 8270635"/>
              <a:gd name="connsiteX3" fmla="*/ 0 w 15351760"/>
              <a:gd name="connsiteY3" fmla="*/ 3864634 h 8270635"/>
              <a:gd name="connsiteX4" fmla="*/ 12700 w 15351760"/>
              <a:gd name="connsiteY4" fmla="*/ 895533 h 8270635"/>
              <a:gd name="connsiteX0" fmla="*/ 12700 w 15351760"/>
              <a:gd name="connsiteY0" fmla="*/ 958342 h 8333444"/>
              <a:gd name="connsiteX1" fmla="*/ 12214860 w 15351760"/>
              <a:gd name="connsiteY1" fmla="*/ 1034542 h 8333444"/>
              <a:gd name="connsiteX2" fmla="*/ 15351760 w 15351760"/>
              <a:gd name="connsiteY2" fmla="*/ 7661243 h 8333444"/>
              <a:gd name="connsiteX3" fmla="*/ 0 w 15351760"/>
              <a:gd name="connsiteY3" fmla="*/ 3927443 h 8333444"/>
              <a:gd name="connsiteX4" fmla="*/ 12700 w 15351760"/>
              <a:gd name="connsiteY4" fmla="*/ 958342 h 8333444"/>
              <a:gd name="connsiteX0" fmla="*/ 12700 w 12214860"/>
              <a:gd name="connsiteY0" fmla="*/ 958342 h 4905713"/>
              <a:gd name="connsiteX1" fmla="*/ 12214860 w 12214860"/>
              <a:gd name="connsiteY1" fmla="*/ 1034542 h 4905713"/>
              <a:gd name="connsiteX2" fmla="*/ 12214860 w 12214860"/>
              <a:gd name="connsiteY2" fmla="*/ 3940143 h 4905713"/>
              <a:gd name="connsiteX3" fmla="*/ 0 w 12214860"/>
              <a:gd name="connsiteY3" fmla="*/ 3927443 h 4905713"/>
              <a:gd name="connsiteX4" fmla="*/ 12700 w 12214860"/>
              <a:gd name="connsiteY4" fmla="*/ 958342 h 4905713"/>
              <a:gd name="connsiteX0" fmla="*/ 12700 w 12455313"/>
              <a:gd name="connsiteY0" fmla="*/ 958342 h 3940254"/>
              <a:gd name="connsiteX1" fmla="*/ 12214860 w 12455313"/>
              <a:gd name="connsiteY1" fmla="*/ 1034542 h 3940254"/>
              <a:gd name="connsiteX2" fmla="*/ 12214860 w 12455313"/>
              <a:gd name="connsiteY2" fmla="*/ 3940143 h 3940254"/>
              <a:gd name="connsiteX3" fmla="*/ 0 w 12455313"/>
              <a:gd name="connsiteY3" fmla="*/ 3927443 h 3940254"/>
              <a:gd name="connsiteX4" fmla="*/ 12700 w 12455313"/>
              <a:gd name="connsiteY4" fmla="*/ 958342 h 3940254"/>
              <a:gd name="connsiteX0" fmla="*/ 2592309 w 15034922"/>
              <a:gd name="connsiteY0" fmla="*/ 958342 h 3948058"/>
              <a:gd name="connsiteX1" fmla="*/ 14794469 w 15034922"/>
              <a:gd name="connsiteY1" fmla="*/ 1034542 h 3948058"/>
              <a:gd name="connsiteX2" fmla="*/ 14794469 w 15034922"/>
              <a:gd name="connsiteY2" fmla="*/ 3940143 h 3948058"/>
              <a:gd name="connsiteX3" fmla="*/ 2579609 w 15034922"/>
              <a:gd name="connsiteY3" fmla="*/ 3927443 h 3948058"/>
              <a:gd name="connsiteX4" fmla="*/ 2592309 w 15034922"/>
              <a:gd name="connsiteY4" fmla="*/ 958342 h 3948058"/>
              <a:gd name="connsiteX0" fmla="*/ 24679 w 12467292"/>
              <a:gd name="connsiteY0" fmla="*/ 958342 h 3950320"/>
              <a:gd name="connsiteX1" fmla="*/ 12226839 w 12467292"/>
              <a:gd name="connsiteY1" fmla="*/ 1034542 h 3950320"/>
              <a:gd name="connsiteX2" fmla="*/ 12226839 w 12467292"/>
              <a:gd name="connsiteY2" fmla="*/ 3940143 h 3950320"/>
              <a:gd name="connsiteX3" fmla="*/ 11979 w 12467292"/>
              <a:gd name="connsiteY3" fmla="*/ 3927443 h 3950320"/>
              <a:gd name="connsiteX4" fmla="*/ 24679 w 12467292"/>
              <a:gd name="connsiteY4" fmla="*/ 958342 h 3950320"/>
              <a:gd name="connsiteX0" fmla="*/ 24679 w 13273804"/>
              <a:gd name="connsiteY0" fmla="*/ 986052 h 4199957"/>
              <a:gd name="connsiteX1" fmla="*/ 12617364 w 13273804"/>
              <a:gd name="connsiteY1" fmla="*/ 824127 h 4199957"/>
              <a:gd name="connsiteX2" fmla="*/ 12226839 w 13273804"/>
              <a:gd name="connsiteY2" fmla="*/ 3967853 h 4199957"/>
              <a:gd name="connsiteX3" fmla="*/ 11979 w 13273804"/>
              <a:gd name="connsiteY3" fmla="*/ 3955153 h 4199957"/>
              <a:gd name="connsiteX4" fmla="*/ 24679 w 13273804"/>
              <a:gd name="connsiteY4" fmla="*/ 986052 h 4199957"/>
              <a:gd name="connsiteX0" fmla="*/ 24679 w 13273804"/>
              <a:gd name="connsiteY0" fmla="*/ 1007393 h 4221298"/>
              <a:gd name="connsiteX1" fmla="*/ 12617364 w 13273804"/>
              <a:gd name="connsiteY1" fmla="*/ 845468 h 4221298"/>
              <a:gd name="connsiteX2" fmla="*/ 12226839 w 13273804"/>
              <a:gd name="connsiteY2" fmla="*/ 3989194 h 4221298"/>
              <a:gd name="connsiteX3" fmla="*/ 11979 w 13273804"/>
              <a:gd name="connsiteY3" fmla="*/ 3976494 h 4221298"/>
              <a:gd name="connsiteX4" fmla="*/ 24679 w 13273804"/>
              <a:gd name="connsiteY4" fmla="*/ 1007393 h 4221298"/>
              <a:gd name="connsiteX0" fmla="*/ 913282 w 14162407"/>
              <a:gd name="connsiteY0" fmla="*/ 1007393 h 4365128"/>
              <a:gd name="connsiteX1" fmla="*/ 13505967 w 14162407"/>
              <a:gd name="connsiteY1" fmla="*/ 845468 h 4365128"/>
              <a:gd name="connsiteX2" fmla="*/ 13115442 w 14162407"/>
              <a:gd name="connsiteY2" fmla="*/ 3989194 h 4365128"/>
              <a:gd name="connsiteX3" fmla="*/ 900582 w 14162407"/>
              <a:gd name="connsiteY3" fmla="*/ 3976494 h 4365128"/>
              <a:gd name="connsiteX4" fmla="*/ 913282 w 14162407"/>
              <a:gd name="connsiteY4" fmla="*/ 1007393 h 4365128"/>
              <a:gd name="connsiteX0" fmla="*/ 462961 w 14455036"/>
              <a:gd name="connsiteY0" fmla="*/ 1068233 h 3941539"/>
              <a:gd name="connsiteX1" fmla="*/ 13798596 w 14455036"/>
              <a:gd name="connsiteY1" fmla="*/ 449108 h 3941539"/>
              <a:gd name="connsiteX2" fmla="*/ 13408071 w 14455036"/>
              <a:gd name="connsiteY2" fmla="*/ 3592834 h 3941539"/>
              <a:gd name="connsiteX3" fmla="*/ 1193211 w 14455036"/>
              <a:gd name="connsiteY3" fmla="*/ 3580134 h 3941539"/>
              <a:gd name="connsiteX4" fmla="*/ 462961 w 14455036"/>
              <a:gd name="connsiteY4" fmla="*/ 1068233 h 3941539"/>
              <a:gd name="connsiteX0" fmla="*/ 919118 w 14960612"/>
              <a:gd name="connsiteY0" fmla="*/ 1068233 h 4058025"/>
              <a:gd name="connsiteX1" fmla="*/ 14254753 w 14960612"/>
              <a:gd name="connsiteY1" fmla="*/ 449108 h 4058025"/>
              <a:gd name="connsiteX2" fmla="*/ 13864228 w 14960612"/>
              <a:gd name="connsiteY2" fmla="*/ 3592834 h 4058025"/>
              <a:gd name="connsiteX3" fmla="*/ 973093 w 14960612"/>
              <a:gd name="connsiteY3" fmla="*/ 3780159 h 4058025"/>
              <a:gd name="connsiteX4" fmla="*/ 919118 w 14960612"/>
              <a:gd name="connsiteY4" fmla="*/ 1068233 h 4058025"/>
              <a:gd name="connsiteX0" fmla="*/ 233854 w 14275348"/>
              <a:gd name="connsiteY0" fmla="*/ 1068233 h 4232948"/>
              <a:gd name="connsiteX1" fmla="*/ 13569489 w 14275348"/>
              <a:gd name="connsiteY1" fmla="*/ 449108 h 4232948"/>
              <a:gd name="connsiteX2" fmla="*/ 13178964 w 14275348"/>
              <a:gd name="connsiteY2" fmla="*/ 3592834 h 4232948"/>
              <a:gd name="connsiteX3" fmla="*/ 287829 w 14275348"/>
              <a:gd name="connsiteY3" fmla="*/ 3780159 h 4232948"/>
              <a:gd name="connsiteX4" fmla="*/ 233854 w 14275348"/>
              <a:gd name="connsiteY4" fmla="*/ 1068233 h 4232948"/>
              <a:gd name="connsiteX0" fmla="*/ 920529 w 14975004"/>
              <a:gd name="connsiteY0" fmla="*/ 1068233 h 4332733"/>
              <a:gd name="connsiteX1" fmla="*/ 14256164 w 14975004"/>
              <a:gd name="connsiteY1" fmla="*/ 449108 h 4332733"/>
              <a:gd name="connsiteX2" fmla="*/ 13884689 w 14975004"/>
              <a:gd name="connsiteY2" fmla="*/ 4040509 h 4332733"/>
              <a:gd name="connsiteX3" fmla="*/ 974504 w 14975004"/>
              <a:gd name="connsiteY3" fmla="*/ 3780159 h 4332733"/>
              <a:gd name="connsiteX4" fmla="*/ 920529 w 14975004"/>
              <a:gd name="connsiteY4" fmla="*/ 1068233 h 4332733"/>
              <a:gd name="connsiteX0" fmla="*/ 958428 w 14955753"/>
              <a:gd name="connsiteY0" fmla="*/ 2047875 h 3828846"/>
              <a:gd name="connsiteX1" fmla="*/ 14236913 w 14955753"/>
              <a:gd name="connsiteY1" fmla="*/ 0 h 3828846"/>
              <a:gd name="connsiteX2" fmla="*/ 13865438 w 14955753"/>
              <a:gd name="connsiteY2" fmla="*/ 3591401 h 3828846"/>
              <a:gd name="connsiteX3" fmla="*/ 955253 w 14955753"/>
              <a:gd name="connsiteY3" fmla="*/ 3331051 h 3828846"/>
              <a:gd name="connsiteX4" fmla="*/ 958428 w 14955753"/>
              <a:gd name="connsiteY4" fmla="*/ 2047875 h 3828846"/>
              <a:gd name="connsiteX0" fmla="*/ 958428 w 14207168"/>
              <a:gd name="connsiteY0" fmla="*/ 2705100 h 4534605"/>
              <a:gd name="connsiteX1" fmla="*/ 10750763 w 14207168"/>
              <a:gd name="connsiteY1" fmla="*/ 0 h 4534605"/>
              <a:gd name="connsiteX2" fmla="*/ 13865438 w 14207168"/>
              <a:gd name="connsiteY2" fmla="*/ 4248626 h 4534605"/>
              <a:gd name="connsiteX3" fmla="*/ 955253 w 14207168"/>
              <a:gd name="connsiteY3" fmla="*/ 3988276 h 4534605"/>
              <a:gd name="connsiteX4" fmla="*/ 958428 w 14207168"/>
              <a:gd name="connsiteY4" fmla="*/ 2705100 h 4534605"/>
              <a:gd name="connsiteX0" fmla="*/ 958428 w 14714901"/>
              <a:gd name="connsiteY0" fmla="*/ 2705100 h 4534605"/>
              <a:gd name="connsiteX1" fmla="*/ 10750763 w 14714901"/>
              <a:gd name="connsiteY1" fmla="*/ 0 h 4534605"/>
              <a:gd name="connsiteX2" fmla="*/ 13865438 w 14714901"/>
              <a:gd name="connsiteY2" fmla="*/ 4248626 h 4534605"/>
              <a:gd name="connsiteX3" fmla="*/ 955253 w 14714901"/>
              <a:gd name="connsiteY3" fmla="*/ 3988276 h 4534605"/>
              <a:gd name="connsiteX4" fmla="*/ 958428 w 14714901"/>
              <a:gd name="connsiteY4" fmla="*/ 2705100 h 4534605"/>
              <a:gd name="connsiteX0" fmla="*/ 958428 w 14714901"/>
              <a:gd name="connsiteY0" fmla="*/ 2705100 h 4534605"/>
              <a:gd name="connsiteX1" fmla="*/ 10750763 w 14714901"/>
              <a:gd name="connsiteY1" fmla="*/ 0 h 4534605"/>
              <a:gd name="connsiteX2" fmla="*/ 13865438 w 14714901"/>
              <a:gd name="connsiteY2" fmla="*/ 4248626 h 4534605"/>
              <a:gd name="connsiteX3" fmla="*/ 955253 w 14714901"/>
              <a:gd name="connsiteY3" fmla="*/ 3988276 h 4534605"/>
              <a:gd name="connsiteX4" fmla="*/ 958428 w 14714901"/>
              <a:gd name="connsiteY4" fmla="*/ 2705100 h 4534605"/>
              <a:gd name="connsiteX0" fmla="*/ 958428 w 14784454"/>
              <a:gd name="connsiteY0" fmla="*/ 3038475 h 4892614"/>
              <a:gd name="connsiteX1" fmla="*/ 10950788 w 14784454"/>
              <a:gd name="connsiteY1" fmla="*/ 0 h 4892614"/>
              <a:gd name="connsiteX2" fmla="*/ 13865438 w 14784454"/>
              <a:gd name="connsiteY2" fmla="*/ 4582001 h 4892614"/>
              <a:gd name="connsiteX3" fmla="*/ 955253 w 14784454"/>
              <a:gd name="connsiteY3" fmla="*/ 4321651 h 4892614"/>
              <a:gd name="connsiteX4" fmla="*/ 958428 w 14784454"/>
              <a:gd name="connsiteY4" fmla="*/ 3038475 h 4892614"/>
              <a:gd name="connsiteX0" fmla="*/ 958428 w 16647167"/>
              <a:gd name="connsiteY0" fmla="*/ 2571750 h 4391404"/>
              <a:gd name="connsiteX1" fmla="*/ 14370263 w 16647167"/>
              <a:gd name="connsiteY1" fmla="*/ 0 h 4391404"/>
              <a:gd name="connsiteX2" fmla="*/ 13865438 w 16647167"/>
              <a:gd name="connsiteY2" fmla="*/ 4115276 h 4391404"/>
              <a:gd name="connsiteX3" fmla="*/ 955253 w 16647167"/>
              <a:gd name="connsiteY3" fmla="*/ 3854926 h 4391404"/>
              <a:gd name="connsiteX4" fmla="*/ 958428 w 16647167"/>
              <a:gd name="connsiteY4" fmla="*/ 2571750 h 4391404"/>
              <a:gd name="connsiteX0" fmla="*/ 958428 w 16795516"/>
              <a:gd name="connsiteY0" fmla="*/ 1990725 h 3767478"/>
              <a:gd name="connsiteX1" fmla="*/ 14579813 w 16795516"/>
              <a:gd name="connsiteY1" fmla="*/ 0 h 3767478"/>
              <a:gd name="connsiteX2" fmla="*/ 13865438 w 16795516"/>
              <a:gd name="connsiteY2" fmla="*/ 3534251 h 3767478"/>
              <a:gd name="connsiteX3" fmla="*/ 955253 w 16795516"/>
              <a:gd name="connsiteY3" fmla="*/ 3273901 h 3767478"/>
              <a:gd name="connsiteX4" fmla="*/ 958428 w 16795516"/>
              <a:gd name="connsiteY4" fmla="*/ 1990725 h 3767478"/>
              <a:gd name="connsiteX0" fmla="*/ 958428 w 16795516"/>
              <a:gd name="connsiteY0" fmla="*/ 3241649 h 5018402"/>
              <a:gd name="connsiteX1" fmla="*/ 14579813 w 16795516"/>
              <a:gd name="connsiteY1" fmla="*/ 1250924 h 5018402"/>
              <a:gd name="connsiteX2" fmla="*/ 13865438 w 16795516"/>
              <a:gd name="connsiteY2" fmla="*/ 4785175 h 5018402"/>
              <a:gd name="connsiteX3" fmla="*/ 955253 w 16795516"/>
              <a:gd name="connsiteY3" fmla="*/ 4524825 h 5018402"/>
              <a:gd name="connsiteX4" fmla="*/ 958428 w 16795516"/>
              <a:gd name="connsiteY4" fmla="*/ 3241649 h 5018402"/>
              <a:gd name="connsiteX0" fmla="*/ 958428 w 16843325"/>
              <a:gd name="connsiteY0" fmla="*/ 2393223 h 4065467"/>
              <a:gd name="connsiteX1" fmla="*/ 14646488 w 16843325"/>
              <a:gd name="connsiteY1" fmla="*/ 1821723 h 4065467"/>
              <a:gd name="connsiteX2" fmla="*/ 13865438 w 16843325"/>
              <a:gd name="connsiteY2" fmla="*/ 3936749 h 4065467"/>
              <a:gd name="connsiteX3" fmla="*/ 955253 w 16843325"/>
              <a:gd name="connsiteY3" fmla="*/ 3676399 h 4065467"/>
              <a:gd name="connsiteX4" fmla="*/ 958428 w 16843325"/>
              <a:gd name="connsiteY4" fmla="*/ 2393223 h 4065467"/>
              <a:gd name="connsiteX0" fmla="*/ 958428 w 16912115"/>
              <a:gd name="connsiteY0" fmla="*/ 2595077 h 4295314"/>
              <a:gd name="connsiteX1" fmla="*/ 14741738 w 16912115"/>
              <a:gd name="connsiteY1" fmla="*/ 1642577 h 4295314"/>
              <a:gd name="connsiteX2" fmla="*/ 13865438 w 16912115"/>
              <a:gd name="connsiteY2" fmla="*/ 4138603 h 4295314"/>
              <a:gd name="connsiteX3" fmla="*/ 955253 w 16912115"/>
              <a:gd name="connsiteY3" fmla="*/ 3878253 h 4295314"/>
              <a:gd name="connsiteX4" fmla="*/ 958428 w 16912115"/>
              <a:gd name="connsiteY4" fmla="*/ 2595077 h 4295314"/>
              <a:gd name="connsiteX0" fmla="*/ 958428 w 16912115"/>
              <a:gd name="connsiteY0" fmla="*/ 1574521 h 3274758"/>
              <a:gd name="connsiteX1" fmla="*/ 14741738 w 16912115"/>
              <a:gd name="connsiteY1" fmla="*/ 622021 h 3274758"/>
              <a:gd name="connsiteX2" fmla="*/ 13865438 w 16912115"/>
              <a:gd name="connsiteY2" fmla="*/ 3118047 h 3274758"/>
              <a:gd name="connsiteX3" fmla="*/ 955253 w 16912115"/>
              <a:gd name="connsiteY3" fmla="*/ 2857697 h 3274758"/>
              <a:gd name="connsiteX4" fmla="*/ 958428 w 16912115"/>
              <a:gd name="connsiteY4" fmla="*/ 1574521 h 3274758"/>
              <a:gd name="connsiteX0" fmla="*/ 958428 w 16857324"/>
              <a:gd name="connsiteY0" fmla="*/ 1574521 h 3519512"/>
              <a:gd name="connsiteX1" fmla="*/ 14741738 w 16857324"/>
              <a:gd name="connsiteY1" fmla="*/ 622021 h 3519512"/>
              <a:gd name="connsiteX2" fmla="*/ 13865438 w 16857324"/>
              <a:gd name="connsiteY2" fmla="*/ 3118047 h 3519512"/>
              <a:gd name="connsiteX3" fmla="*/ 955253 w 16857324"/>
              <a:gd name="connsiteY3" fmla="*/ 2857697 h 3519512"/>
              <a:gd name="connsiteX4" fmla="*/ 958428 w 16857324"/>
              <a:gd name="connsiteY4" fmla="*/ 1574521 h 3519512"/>
              <a:gd name="connsiteX0" fmla="*/ 972538 w 16931445"/>
              <a:gd name="connsiteY0" fmla="*/ 1574521 h 4092125"/>
              <a:gd name="connsiteX1" fmla="*/ 14755848 w 16931445"/>
              <a:gd name="connsiteY1" fmla="*/ 622021 h 4092125"/>
              <a:gd name="connsiteX2" fmla="*/ 14070048 w 16931445"/>
              <a:gd name="connsiteY2" fmla="*/ 3794322 h 4092125"/>
              <a:gd name="connsiteX3" fmla="*/ 969363 w 16931445"/>
              <a:gd name="connsiteY3" fmla="*/ 2857697 h 4092125"/>
              <a:gd name="connsiteX4" fmla="*/ 972538 w 16931445"/>
              <a:gd name="connsiteY4" fmla="*/ 1574521 h 4092125"/>
              <a:gd name="connsiteX0" fmla="*/ 972538 w 17350318"/>
              <a:gd name="connsiteY0" fmla="*/ 1574521 h 3849278"/>
              <a:gd name="connsiteX1" fmla="*/ 14755848 w 17350318"/>
              <a:gd name="connsiteY1" fmla="*/ 622021 h 3849278"/>
              <a:gd name="connsiteX2" fmla="*/ 14070048 w 17350318"/>
              <a:gd name="connsiteY2" fmla="*/ 3794322 h 3849278"/>
              <a:gd name="connsiteX3" fmla="*/ 969363 w 17350318"/>
              <a:gd name="connsiteY3" fmla="*/ 2857697 h 3849278"/>
              <a:gd name="connsiteX4" fmla="*/ 972538 w 17350318"/>
              <a:gd name="connsiteY4" fmla="*/ 1574521 h 3849278"/>
              <a:gd name="connsiteX0" fmla="*/ 188008 w 16146064"/>
              <a:gd name="connsiteY0" fmla="*/ 1574521 h 4210878"/>
              <a:gd name="connsiteX1" fmla="*/ 13971318 w 16146064"/>
              <a:gd name="connsiteY1" fmla="*/ 622021 h 4210878"/>
              <a:gd name="connsiteX2" fmla="*/ 13285518 w 16146064"/>
              <a:gd name="connsiteY2" fmla="*/ 3794322 h 4210878"/>
              <a:gd name="connsiteX3" fmla="*/ 1461183 w 16146064"/>
              <a:gd name="connsiteY3" fmla="*/ 3934022 h 4210878"/>
              <a:gd name="connsiteX4" fmla="*/ 188008 w 16146064"/>
              <a:gd name="connsiteY4" fmla="*/ 1574521 h 4210878"/>
              <a:gd name="connsiteX0" fmla="*/ 625565 w 16583621"/>
              <a:gd name="connsiteY0" fmla="*/ 1574521 h 4210878"/>
              <a:gd name="connsiteX1" fmla="*/ 14408875 w 16583621"/>
              <a:gd name="connsiteY1" fmla="*/ 622021 h 4210878"/>
              <a:gd name="connsiteX2" fmla="*/ 13723075 w 16583621"/>
              <a:gd name="connsiteY2" fmla="*/ 3794322 h 4210878"/>
              <a:gd name="connsiteX3" fmla="*/ 1898740 w 16583621"/>
              <a:gd name="connsiteY3" fmla="*/ 3934022 h 4210878"/>
              <a:gd name="connsiteX4" fmla="*/ 625565 w 16583621"/>
              <a:gd name="connsiteY4" fmla="*/ 1574521 h 4210878"/>
              <a:gd name="connsiteX0" fmla="*/ 625565 w 16583621"/>
              <a:gd name="connsiteY0" fmla="*/ 2114200 h 4750557"/>
              <a:gd name="connsiteX1" fmla="*/ 14408875 w 16583621"/>
              <a:gd name="connsiteY1" fmla="*/ 1161700 h 4750557"/>
              <a:gd name="connsiteX2" fmla="*/ 13723075 w 16583621"/>
              <a:gd name="connsiteY2" fmla="*/ 4334001 h 4750557"/>
              <a:gd name="connsiteX3" fmla="*/ 1898740 w 16583621"/>
              <a:gd name="connsiteY3" fmla="*/ 4473701 h 4750557"/>
              <a:gd name="connsiteX4" fmla="*/ 625565 w 16583621"/>
              <a:gd name="connsiteY4" fmla="*/ 2114200 h 4750557"/>
              <a:gd name="connsiteX0" fmla="*/ 625565 w 16849052"/>
              <a:gd name="connsiteY0" fmla="*/ 1861573 h 4442958"/>
              <a:gd name="connsiteX1" fmla="*/ 14770825 w 16849052"/>
              <a:gd name="connsiteY1" fmla="*/ 1909198 h 4442958"/>
              <a:gd name="connsiteX2" fmla="*/ 13723075 w 16849052"/>
              <a:gd name="connsiteY2" fmla="*/ 4081374 h 4442958"/>
              <a:gd name="connsiteX3" fmla="*/ 1898740 w 16849052"/>
              <a:gd name="connsiteY3" fmla="*/ 4221074 h 4442958"/>
              <a:gd name="connsiteX4" fmla="*/ 625565 w 16849052"/>
              <a:gd name="connsiteY4" fmla="*/ 1861573 h 4442958"/>
              <a:gd name="connsiteX0" fmla="*/ 625565 w 16849052"/>
              <a:gd name="connsiteY0" fmla="*/ 1297733 h 3879118"/>
              <a:gd name="connsiteX1" fmla="*/ 14770825 w 16849052"/>
              <a:gd name="connsiteY1" fmla="*/ 1345358 h 3879118"/>
              <a:gd name="connsiteX2" fmla="*/ 13723075 w 16849052"/>
              <a:gd name="connsiteY2" fmla="*/ 3517534 h 3879118"/>
              <a:gd name="connsiteX3" fmla="*/ 1898740 w 16849052"/>
              <a:gd name="connsiteY3" fmla="*/ 3657234 h 3879118"/>
              <a:gd name="connsiteX4" fmla="*/ 625565 w 16849052"/>
              <a:gd name="connsiteY4" fmla="*/ 1297733 h 3879118"/>
              <a:gd name="connsiteX0" fmla="*/ 625565 w 16708360"/>
              <a:gd name="connsiteY0" fmla="*/ 1339415 h 3939676"/>
              <a:gd name="connsiteX1" fmla="*/ 14580325 w 16708360"/>
              <a:gd name="connsiteY1" fmla="*/ 1025090 h 3939676"/>
              <a:gd name="connsiteX2" fmla="*/ 13723075 w 16708360"/>
              <a:gd name="connsiteY2" fmla="*/ 3559216 h 3939676"/>
              <a:gd name="connsiteX3" fmla="*/ 1898740 w 16708360"/>
              <a:gd name="connsiteY3" fmla="*/ 3698916 h 3939676"/>
              <a:gd name="connsiteX4" fmla="*/ 625565 w 16708360"/>
              <a:gd name="connsiteY4" fmla="*/ 1339415 h 3939676"/>
              <a:gd name="connsiteX0" fmla="*/ 625565 w 16708360"/>
              <a:gd name="connsiteY0" fmla="*/ 1872962 h 4473223"/>
              <a:gd name="connsiteX1" fmla="*/ 14580325 w 16708360"/>
              <a:gd name="connsiteY1" fmla="*/ 1558637 h 4473223"/>
              <a:gd name="connsiteX2" fmla="*/ 13723075 w 16708360"/>
              <a:gd name="connsiteY2" fmla="*/ 4092763 h 4473223"/>
              <a:gd name="connsiteX3" fmla="*/ 1898740 w 16708360"/>
              <a:gd name="connsiteY3" fmla="*/ 4232463 h 4473223"/>
              <a:gd name="connsiteX4" fmla="*/ 625565 w 16708360"/>
              <a:gd name="connsiteY4" fmla="*/ 1872962 h 4473223"/>
              <a:gd name="connsiteX0" fmla="*/ 625565 w 16708360"/>
              <a:gd name="connsiteY0" fmla="*/ 968651 h 3568912"/>
              <a:gd name="connsiteX1" fmla="*/ 14580325 w 16708360"/>
              <a:gd name="connsiteY1" fmla="*/ 654326 h 3568912"/>
              <a:gd name="connsiteX2" fmla="*/ 13723075 w 16708360"/>
              <a:gd name="connsiteY2" fmla="*/ 3188452 h 3568912"/>
              <a:gd name="connsiteX3" fmla="*/ 1898740 w 16708360"/>
              <a:gd name="connsiteY3" fmla="*/ 3328152 h 3568912"/>
              <a:gd name="connsiteX4" fmla="*/ 625565 w 16708360"/>
              <a:gd name="connsiteY4" fmla="*/ 968651 h 3568912"/>
              <a:gd name="connsiteX0" fmla="*/ 625565 w 17085707"/>
              <a:gd name="connsiteY0" fmla="*/ 1219200 h 3871530"/>
              <a:gd name="connsiteX1" fmla="*/ 15085150 w 17085707"/>
              <a:gd name="connsiteY1" fmla="*/ 0 h 3871530"/>
              <a:gd name="connsiteX2" fmla="*/ 13723075 w 17085707"/>
              <a:gd name="connsiteY2" fmla="*/ 3439001 h 3871530"/>
              <a:gd name="connsiteX3" fmla="*/ 1898740 w 17085707"/>
              <a:gd name="connsiteY3" fmla="*/ 3578701 h 3871530"/>
              <a:gd name="connsiteX4" fmla="*/ 625565 w 17085707"/>
              <a:gd name="connsiteY4" fmla="*/ 1219200 h 3871530"/>
              <a:gd name="connsiteX0" fmla="*/ 625565 w 17085707"/>
              <a:gd name="connsiteY0" fmla="*/ 1219200 h 3871530"/>
              <a:gd name="connsiteX1" fmla="*/ 15085150 w 17085707"/>
              <a:gd name="connsiteY1" fmla="*/ 0 h 3871530"/>
              <a:gd name="connsiteX2" fmla="*/ 13723075 w 17085707"/>
              <a:gd name="connsiteY2" fmla="*/ 3439001 h 3871530"/>
              <a:gd name="connsiteX3" fmla="*/ 1898740 w 17085707"/>
              <a:gd name="connsiteY3" fmla="*/ 3578701 h 3871530"/>
              <a:gd name="connsiteX4" fmla="*/ 625565 w 17085707"/>
              <a:gd name="connsiteY4" fmla="*/ 1219200 h 3871530"/>
              <a:gd name="connsiteX0" fmla="*/ 625565 w 17085707"/>
              <a:gd name="connsiteY0" fmla="*/ 1826211 h 4478541"/>
              <a:gd name="connsiteX1" fmla="*/ 15085150 w 17085707"/>
              <a:gd name="connsiteY1" fmla="*/ 607011 h 4478541"/>
              <a:gd name="connsiteX2" fmla="*/ 13723075 w 17085707"/>
              <a:gd name="connsiteY2" fmla="*/ 4046012 h 4478541"/>
              <a:gd name="connsiteX3" fmla="*/ 1898740 w 17085707"/>
              <a:gd name="connsiteY3" fmla="*/ 4185712 h 4478541"/>
              <a:gd name="connsiteX4" fmla="*/ 625565 w 17085707"/>
              <a:gd name="connsiteY4" fmla="*/ 1826211 h 4478541"/>
              <a:gd name="connsiteX0" fmla="*/ 625565 w 15415583"/>
              <a:gd name="connsiteY0" fmla="*/ 1826211 h 4478541"/>
              <a:gd name="connsiteX1" fmla="*/ 15085150 w 15415583"/>
              <a:gd name="connsiteY1" fmla="*/ 607011 h 4478541"/>
              <a:gd name="connsiteX2" fmla="*/ 13723075 w 15415583"/>
              <a:gd name="connsiteY2" fmla="*/ 4046012 h 4478541"/>
              <a:gd name="connsiteX3" fmla="*/ 1898740 w 15415583"/>
              <a:gd name="connsiteY3" fmla="*/ 4185712 h 4478541"/>
              <a:gd name="connsiteX4" fmla="*/ 625565 w 15415583"/>
              <a:gd name="connsiteY4" fmla="*/ 1826211 h 4478541"/>
              <a:gd name="connsiteX0" fmla="*/ 584264 w 15174520"/>
              <a:gd name="connsiteY0" fmla="*/ 1826211 h 4216135"/>
              <a:gd name="connsiteX1" fmla="*/ 15043849 w 15174520"/>
              <a:gd name="connsiteY1" fmla="*/ 607011 h 4216135"/>
              <a:gd name="connsiteX2" fmla="*/ 12757849 w 15174520"/>
              <a:gd name="connsiteY2" fmla="*/ 2998262 h 4216135"/>
              <a:gd name="connsiteX3" fmla="*/ 1857439 w 15174520"/>
              <a:gd name="connsiteY3" fmla="*/ 4185712 h 4216135"/>
              <a:gd name="connsiteX4" fmla="*/ 584264 w 15174520"/>
              <a:gd name="connsiteY4" fmla="*/ 1826211 h 4216135"/>
              <a:gd name="connsiteX0" fmla="*/ 584264 w 14092885"/>
              <a:gd name="connsiteY0" fmla="*/ 1769279 h 4157134"/>
              <a:gd name="connsiteX1" fmla="*/ 13643674 w 14092885"/>
              <a:gd name="connsiteY1" fmla="*/ 988229 h 4157134"/>
              <a:gd name="connsiteX2" fmla="*/ 12757849 w 14092885"/>
              <a:gd name="connsiteY2" fmla="*/ 2941330 h 4157134"/>
              <a:gd name="connsiteX3" fmla="*/ 1857439 w 14092885"/>
              <a:gd name="connsiteY3" fmla="*/ 4128780 h 4157134"/>
              <a:gd name="connsiteX4" fmla="*/ 584264 w 14092885"/>
              <a:gd name="connsiteY4" fmla="*/ 1769279 h 4157134"/>
              <a:gd name="connsiteX0" fmla="*/ 565985 w 13907444"/>
              <a:gd name="connsiteY0" fmla="*/ 1769279 h 5060626"/>
              <a:gd name="connsiteX1" fmla="*/ 13625395 w 13907444"/>
              <a:gd name="connsiteY1" fmla="*/ 988229 h 5060626"/>
              <a:gd name="connsiteX2" fmla="*/ 12310945 w 13907444"/>
              <a:gd name="connsiteY2" fmla="*/ 4884430 h 5060626"/>
              <a:gd name="connsiteX3" fmla="*/ 1839160 w 13907444"/>
              <a:gd name="connsiteY3" fmla="*/ 4128780 h 5060626"/>
              <a:gd name="connsiteX4" fmla="*/ 565985 w 13907444"/>
              <a:gd name="connsiteY4" fmla="*/ 1769279 h 5060626"/>
              <a:gd name="connsiteX0" fmla="*/ 1136087 w 14536012"/>
              <a:gd name="connsiteY0" fmla="*/ 1769279 h 5298043"/>
              <a:gd name="connsiteX1" fmla="*/ 14195497 w 14536012"/>
              <a:gd name="connsiteY1" fmla="*/ 988229 h 5298043"/>
              <a:gd name="connsiteX2" fmla="*/ 12881047 w 14536012"/>
              <a:gd name="connsiteY2" fmla="*/ 4884430 h 5298043"/>
              <a:gd name="connsiteX3" fmla="*/ 1151962 w 14536012"/>
              <a:gd name="connsiteY3" fmla="*/ 4833630 h 5298043"/>
              <a:gd name="connsiteX4" fmla="*/ 1136087 w 14536012"/>
              <a:gd name="connsiteY4" fmla="*/ 1769279 h 5298043"/>
              <a:gd name="connsiteX0" fmla="*/ 1136087 w 14434659"/>
              <a:gd name="connsiteY0" fmla="*/ 1769279 h 5298043"/>
              <a:gd name="connsiteX1" fmla="*/ 14195497 w 14434659"/>
              <a:gd name="connsiteY1" fmla="*/ 988229 h 5298043"/>
              <a:gd name="connsiteX2" fmla="*/ 12881047 w 14434659"/>
              <a:gd name="connsiteY2" fmla="*/ 4884430 h 5298043"/>
              <a:gd name="connsiteX3" fmla="*/ 1151962 w 14434659"/>
              <a:gd name="connsiteY3" fmla="*/ 4833630 h 5298043"/>
              <a:gd name="connsiteX4" fmla="*/ 1136087 w 14434659"/>
              <a:gd name="connsiteY4" fmla="*/ 1769279 h 5298043"/>
              <a:gd name="connsiteX0" fmla="*/ 1136087 w 14434659"/>
              <a:gd name="connsiteY0" fmla="*/ 2096475 h 5625239"/>
              <a:gd name="connsiteX1" fmla="*/ 14195497 w 14434659"/>
              <a:gd name="connsiteY1" fmla="*/ 1315425 h 5625239"/>
              <a:gd name="connsiteX2" fmla="*/ 12881047 w 14434659"/>
              <a:gd name="connsiteY2" fmla="*/ 5211626 h 5625239"/>
              <a:gd name="connsiteX3" fmla="*/ 1151962 w 14434659"/>
              <a:gd name="connsiteY3" fmla="*/ 5160826 h 5625239"/>
              <a:gd name="connsiteX4" fmla="*/ 1136087 w 14434659"/>
              <a:gd name="connsiteY4" fmla="*/ 2096475 h 562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4659" h="5625239">
                <a:moveTo>
                  <a:pt x="1136087" y="2096475"/>
                </a:moveTo>
                <a:cubicBezTo>
                  <a:pt x="8401757" y="-3787065"/>
                  <a:pt x="7006027" y="4970114"/>
                  <a:pt x="14195497" y="1315425"/>
                </a:cubicBezTo>
                <a:cubicBezTo>
                  <a:pt x="14366947" y="4093709"/>
                  <a:pt x="15054969" y="4570726"/>
                  <a:pt x="12881047" y="5211626"/>
                </a:cubicBezTo>
                <a:cubicBezTo>
                  <a:pt x="10707125" y="5852526"/>
                  <a:pt x="3109455" y="5680018"/>
                  <a:pt x="1151962" y="5160826"/>
                </a:cubicBezTo>
                <a:cubicBezTo>
                  <a:pt x="-805531" y="4641634"/>
                  <a:pt x="107387" y="2991984"/>
                  <a:pt x="1136087" y="2096475"/>
                </a:cubicBezTo>
                <a:close/>
              </a:path>
            </a:pathLst>
          </a:custGeom>
          <a:noFill/>
          <a:ln w="19050">
            <a:gradFill>
              <a:gsLst>
                <a:gs pos="0">
                  <a:schemeClr val="bg1">
                    <a:alpha val="30000"/>
                  </a:schemeClr>
                </a:gs>
                <a:gs pos="42000">
                  <a:schemeClr val="bg1">
                    <a:lumMod val="10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12824B5-C688-F721-6136-3E5CF807399C}"/>
              </a:ext>
            </a:extLst>
          </p:cNvPr>
          <p:cNvSpPr/>
          <p:nvPr userDrawn="1"/>
        </p:nvSpPr>
        <p:spPr>
          <a:xfrm flipV="1">
            <a:off x="7648574" y="1997681"/>
            <a:ext cx="6023811" cy="1368696"/>
          </a:xfrm>
          <a:custGeom>
            <a:avLst/>
            <a:gdLst>
              <a:gd name="connsiteX0" fmla="*/ 0 w 8429625"/>
              <a:gd name="connsiteY0" fmla="*/ 0 h 1639133"/>
              <a:gd name="connsiteX1" fmla="*/ 4171950 w 8429625"/>
              <a:gd name="connsiteY1" fmla="*/ 1638300 h 1639133"/>
              <a:gd name="connsiteX2" fmla="*/ 7334250 w 8429625"/>
              <a:gd name="connsiteY2" fmla="*/ 228600 h 1639133"/>
              <a:gd name="connsiteX3" fmla="*/ 8429625 w 8429625"/>
              <a:gd name="connsiteY3" fmla="*/ 628650 h 163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9625" h="1639133">
                <a:moveTo>
                  <a:pt x="0" y="0"/>
                </a:moveTo>
                <a:cubicBezTo>
                  <a:pt x="1474787" y="800100"/>
                  <a:pt x="2949575" y="1600200"/>
                  <a:pt x="4171950" y="1638300"/>
                </a:cubicBezTo>
                <a:cubicBezTo>
                  <a:pt x="5394325" y="1676400"/>
                  <a:pt x="6624638" y="396875"/>
                  <a:pt x="7334250" y="228600"/>
                </a:cubicBezTo>
                <a:cubicBezTo>
                  <a:pt x="8043863" y="60325"/>
                  <a:pt x="8236744" y="344487"/>
                  <a:pt x="8429625" y="628650"/>
                </a:cubicBezTo>
              </a:path>
            </a:pathLst>
          </a:custGeom>
          <a:noFill/>
          <a:ln w="19050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16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663152F-2642-710C-0204-3AE32698D4D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0050B03-9CE0-6274-63C5-B7C619C3F0F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11E19A3-EAE5-26F5-EB3D-A11E44C285E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6BDBDE-AF32-7C42-B849-CE45B860F045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1" name="Textplatzhalter 19">
            <a:extLst>
              <a:ext uri="{FF2B5EF4-FFF2-40B4-BE49-F238E27FC236}">
                <a16:creationId xmlns:a16="http://schemas.microsoft.com/office/drawing/2014/main" id="{8532C95A-1C64-41E0-8BDF-25F7269ECD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461" y="1370558"/>
            <a:ext cx="10788459" cy="1368697"/>
          </a:xfrm>
          <a:prstGeom prst="rect">
            <a:avLst/>
          </a:prstGeom>
        </p:spPr>
        <p:txBody>
          <a:bodyPr anchor="b" anchorCtr="0"/>
          <a:lstStyle>
            <a:lvl1pPr marL="0" indent="0" fontAlgn="b">
              <a:buFontTx/>
              <a:buNone/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12" name="Textplatzhalter 15">
            <a:extLst>
              <a:ext uri="{FF2B5EF4-FFF2-40B4-BE49-F238E27FC236}">
                <a16:creationId xmlns:a16="http://schemas.microsoft.com/office/drawing/2014/main" id="{70633A69-280B-453A-9D41-CDB286858E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460" y="2797166"/>
            <a:ext cx="10788458" cy="1108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319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AG Gebäude 1 (Dunke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C7D548C2-A268-BA9C-2F94-BA8395A575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90625"/>
            <a:ext cx="12192000" cy="5667375"/>
          </a:xfrm>
          <a:prstGeom prst="rect">
            <a:avLst/>
          </a:prstGeom>
        </p:spPr>
      </p:pic>
      <p:sp>
        <p:nvSpPr>
          <p:cNvPr id="11" name="Bildplatzhalter 11">
            <a:extLst>
              <a:ext uri="{FF2B5EF4-FFF2-40B4-BE49-F238E27FC236}">
                <a16:creationId xmlns:a16="http://schemas.microsoft.com/office/drawing/2014/main" id="{FAA4C8B1-DD95-8880-5C5E-AC079232D2F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6114197"/>
            <a:ext cx="12192000" cy="743803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0"/>
          </a:gradFill>
        </p:spPr>
        <p:txBody>
          <a:bodyPr/>
          <a:lstStyle>
            <a:lvl1pPr marL="0" indent="0">
              <a:buNone/>
              <a:defRPr>
                <a:solidFill>
                  <a:srgbClr val="77A0B0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10" name="Bildplatzhalter 11">
            <a:extLst>
              <a:ext uri="{FF2B5EF4-FFF2-40B4-BE49-F238E27FC236}">
                <a16:creationId xmlns:a16="http://schemas.microsoft.com/office/drawing/2014/main" id="{48EE47B5-5854-0EFC-C622-BFC1F403631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190625"/>
            <a:ext cx="12192000" cy="2096241"/>
          </a:xfrm>
          <a:prstGeom prst="rect">
            <a:avLst/>
          </a:prstGeom>
          <a:solidFill>
            <a:srgbClr val="2D384F">
              <a:alpha val="60000"/>
            </a:srgbClr>
          </a:solidFill>
        </p:spPr>
        <p:txBody>
          <a:bodyPr/>
          <a:lstStyle>
            <a:lvl1pPr marL="0" indent="0">
              <a:buNone/>
              <a:defRPr>
                <a:solidFill>
                  <a:srgbClr val="77A0B0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C0C249-843F-A5C3-D2FA-6EBEBB87B1E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E37EBA-B231-E504-D5DD-DBB98827593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1C314A-80B0-636F-3482-62573E46A36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6BDBDE-AF32-7C42-B849-CE45B860F045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8" name="Textplatzhalter 19">
            <a:extLst>
              <a:ext uri="{FF2B5EF4-FFF2-40B4-BE49-F238E27FC236}">
                <a16:creationId xmlns:a16="http://schemas.microsoft.com/office/drawing/2014/main" id="{7C961F08-8A01-B4C7-BA1B-182316C866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461" y="1557966"/>
            <a:ext cx="10788459" cy="592855"/>
          </a:xfrm>
          <a:prstGeom prst="rect">
            <a:avLst/>
          </a:prstGeom>
        </p:spPr>
        <p:txBody>
          <a:bodyPr/>
          <a:lstStyle>
            <a:lvl1pPr marL="0" indent="0" fontAlgn="b">
              <a:buFontTx/>
              <a:buNone/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9" name="Textplatzhalter 15">
            <a:extLst>
              <a:ext uri="{FF2B5EF4-FFF2-40B4-BE49-F238E27FC236}">
                <a16:creationId xmlns:a16="http://schemas.microsoft.com/office/drawing/2014/main" id="{3538FB23-3B88-65FF-A775-7A774C4616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460" y="2208732"/>
            <a:ext cx="10788458" cy="384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10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AG Gebäude 2 (Dunke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Himmel, draußen, Natur, Küste enthält.&#10;&#10;Automatisch generierte Beschreibung">
            <a:extLst>
              <a:ext uri="{FF2B5EF4-FFF2-40B4-BE49-F238E27FC236}">
                <a16:creationId xmlns:a16="http://schemas.microsoft.com/office/drawing/2014/main" id="{0522FB17-F62E-8615-0D58-1EDD3754C4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5" r="15972" b="26437"/>
          <a:stretch/>
        </p:blipFill>
        <p:spPr>
          <a:xfrm>
            <a:off x="0" y="1190625"/>
            <a:ext cx="12192000" cy="5667375"/>
          </a:xfrm>
          <a:prstGeom prst="rect">
            <a:avLst/>
          </a:prstGeom>
        </p:spPr>
      </p:pic>
      <p:sp>
        <p:nvSpPr>
          <p:cNvPr id="11" name="Bildplatzhalter 11">
            <a:extLst>
              <a:ext uri="{FF2B5EF4-FFF2-40B4-BE49-F238E27FC236}">
                <a16:creationId xmlns:a16="http://schemas.microsoft.com/office/drawing/2014/main" id="{03C54F96-A344-816A-3BD5-0F302D8B715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6114197"/>
            <a:ext cx="12192000" cy="743803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0"/>
          </a:gradFill>
        </p:spPr>
        <p:txBody>
          <a:bodyPr/>
          <a:lstStyle>
            <a:lvl1pPr marL="0" indent="0">
              <a:buNone/>
              <a:defRPr>
                <a:solidFill>
                  <a:srgbClr val="77A0B0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2" name="Bildplatzhalter 11">
            <a:extLst>
              <a:ext uri="{FF2B5EF4-FFF2-40B4-BE49-F238E27FC236}">
                <a16:creationId xmlns:a16="http://schemas.microsoft.com/office/drawing/2014/main" id="{9A2B625E-E181-629E-C4B4-B0387DD593C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190625"/>
            <a:ext cx="12192000" cy="2096241"/>
          </a:xfrm>
          <a:prstGeom prst="rect">
            <a:avLst/>
          </a:prstGeom>
          <a:solidFill>
            <a:srgbClr val="2D384F">
              <a:alpha val="60000"/>
            </a:srgbClr>
          </a:solidFill>
        </p:spPr>
        <p:txBody>
          <a:bodyPr/>
          <a:lstStyle>
            <a:lvl1pPr marL="0" indent="0">
              <a:buNone/>
              <a:defRPr>
                <a:solidFill>
                  <a:srgbClr val="77A0B0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C0C249-843F-A5C3-D2FA-6EBEBB87B1E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E37EBA-B231-E504-D5DD-DBB98827593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1C314A-80B0-636F-3482-62573E46A36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6BDBDE-AF32-7C42-B849-CE45B860F045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9" name="Textplatzhalter 19">
            <a:extLst>
              <a:ext uri="{FF2B5EF4-FFF2-40B4-BE49-F238E27FC236}">
                <a16:creationId xmlns:a16="http://schemas.microsoft.com/office/drawing/2014/main" id="{332FDFDE-966D-4B9B-E9ED-B9B6E7233A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461" y="1557966"/>
            <a:ext cx="10788459" cy="592855"/>
          </a:xfrm>
          <a:prstGeom prst="rect">
            <a:avLst/>
          </a:prstGeom>
        </p:spPr>
        <p:txBody>
          <a:bodyPr/>
          <a:lstStyle>
            <a:lvl1pPr marL="0" indent="0" fontAlgn="b">
              <a:buFontTx/>
              <a:buNone/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10" name="Textplatzhalter 15">
            <a:extLst>
              <a:ext uri="{FF2B5EF4-FFF2-40B4-BE49-F238E27FC236}">
                <a16:creationId xmlns:a16="http://schemas.microsoft.com/office/drawing/2014/main" id="{20A8E927-146C-20E1-C92B-8C59B5E69D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460" y="2208732"/>
            <a:ext cx="10788458" cy="384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516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AG Gebäude 3 (Dunke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draußen, Himmel enthält.&#10;&#10;Automatisch generierte Beschreibung">
            <a:extLst>
              <a:ext uri="{FF2B5EF4-FFF2-40B4-BE49-F238E27FC236}">
                <a16:creationId xmlns:a16="http://schemas.microsoft.com/office/drawing/2014/main" id="{1525DA68-7A99-0136-FA21-2CEE52FE77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52" b="4618"/>
          <a:stretch/>
        </p:blipFill>
        <p:spPr>
          <a:xfrm>
            <a:off x="0" y="1190625"/>
            <a:ext cx="12192000" cy="5667375"/>
          </a:xfrm>
          <a:prstGeom prst="rect">
            <a:avLst/>
          </a:prstGeom>
        </p:spPr>
      </p:pic>
      <p:sp>
        <p:nvSpPr>
          <p:cNvPr id="8" name="Bildplatzhalter 11">
            <a:extLst>
              <a:ext uri="{FF2B5EF4-FFF2-40B4-BE49-F238E27FC236}">
                <a16:creationId xmlns:a16="http://schemas.microsoft.com/office/drawing/2014/main" id="{E4A220A9-411C-216D-4112-D96FA22BCE1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6114197"/>
            <a:ext cx="12192000" cy="743803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0"/>
          </a:gradFill>
        </p:spPr>
        <p:txBody>
          <a:bodyPr/>
          <a:lstStyle>
            <a:lvl1pPr marL="0" indent="0">
              <a:buNone/>
              <a:defRPr>
                <a:solidFill>
                  <a:srgbClr val="77A0B0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7" name="Bildplatzhalter 11">
            <a:extLst>
              <a:ext uri="{FF2B5EF4-FFF2-40B4-BE49-F238E27FC236}">
                <a16:creationId xmlns:a16="http://schemas.microsoft.com/office/drawing/2014/main" id="{4B8DCED2-2226-E0E7-1B4C-6E0B8AE23DA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190625"/>
            <a:ext cx="12192000" cy="2096241"/>
          </a:xfrm>
          <a:prstGeom prst="rect">
            <a:avLst/>
          </a:prstGeom>
          <a:solidFill>
            <a:srgbClr val="2D384F">
              <a:alpha val="60000"/>
            </a:srgbClr>
          </a:solidFill>
        </p:spPr>
        <p:txBody>
          <a:bodyPr/>
          <a:lstStyle>
            <a:lvl1pPr marL="0" indent="0">
              <a:buNone/>
              <a:defRPr>
                <a:solidFill>
                  <a:srgbClr val="77A0B0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31C52B75-17E4-8C77-3675-3BC2686231A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2F0F5911-ADF6-3A94-39A7-7004C0925CE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B9D52B19-C4EE-3A86-FA1F-0808D3BBC2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6BDBDE-AF32-7C42-B849-CE45B860F045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3" name="Textplatzhalter 19">
            <a:extLst>
              <a:ext uri="{FF2B5EF4-FFF2-40B4-BE49-F238E27FC236}">
                <a16:creationId xmlns:a16="http://schemas.microsoft.com/office/drawing/2014/main" id="{C82FEA3F-F210-60F0-90B7-B9FC6925E6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461" y="1557966"/>
            <a:ext cx="10788459" cy="592855"/>
          </a:xfrm>
          <a:prstGeom prst="rect">
            <a:avLst/>
          </a:prstGeom>
        </p:spPr>
        <p:txBody>
          <a:bodyPr/>
          <a:lstStyle>
            <a:lvl1pPr marL="0" indent="0" fontAlgn="b">
              <a:buFontTx/>
              <a:buNone/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6" name="Textplatzhalter 15">
            <a:extLst>
              <a:ext uri="{FF2B5EF4-FFF2-40B4-BE49-F238E27FC236}">
                <a16:creationId xmlns:a16="http://schemas.microsoft.com/office/drawing/2014/main" id="{56E74A9A-6330-0612-9771-CDFE582502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460" y="2208732"/>
            <a:ext cx="10788458" cy="384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20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 (Dunke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>
            <a:extLst>
              <a:ext uri="{FF2B5EF4-FFF2-40B4-BE49-F238E27FC236}">
                <a16:creationId xmlns:a16="http://schemas.microsoft.com/office/drawing/2014/main" id="{6C4F1A33-D014-4D43-F1D1-B1CB79F136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190625"/>
            <a:ext cx="12192000" cy="56673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FontTx/>
              <a:buNone/>
              <a:defRPr baseline="0">
                <a:latin typeface="Arial" panose="020B0604020202020204" pitchFamily="34" charset="0"/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Bild hier einfügen</a:t>
            </a:r>
          </a:p>
        </p:txBody>
      </p:sp>
      <p:sp>
        <p:nvSpPr>
          <p:cNvPr id="11" name="Bildplatzhalter 11">
            <a:extLst>
              <a:ext uri="{FF2B5EF4-FFF2-40B4-BE49-F238E27FC236}">
                <a16:creationId xmlns:a16="http://schemas.microsoft.com/office/drawing/2014/main" id="{20057D44-58CD-8AF0-C2DD-85C89030A0C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6114197"/>
            <a:ext cx="12192000" cy="743803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0"/>
          </a:gradFill>
        </p:spPr>
        <p:txBody>
          <a:bodyPr/>
          <a:lstStyle>
            <a:lvl1pPr marL="0" indent="0">
              <a:buNone/>
              <a:defRPr>
                <a:solidFill>
                  <a:srgbClr val="77A0B0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7" name="Bildplatzhalter 11">
            <a:extLst>
              <a:ext uri="{FF2B5EF4-FFF2-40B4-BE49-F238E27FC236}">
                <a16:creationId xmlns:a16="http://schemas.microsoft.com/office/drawing/2014/main" id="{720D7115-A7EC-4A94-4C2D-A675FA89D0C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190625"/>
            <a:ext cx="12192000" cy="2096241"/>
          </a:xfrm>
          <a:prstGeom prst="rect">
            <a:avLst/>
          </a:prstGeom>
          <a:solidFill>
            <a:srgbClr val="2D384F">
              <a:alpha val="60000"/>
            </a:srgbClr>
          </a:solidFill>
        </p:spPr>
        <p:txBody>
          <a:bodyPr/>
          <a:lstStyle>
            <a:lvl1pPr marL="0" indent="0">
              <a:buNone/>
              <a:defRPr>
                <a:solidFill>
                  <a:srgbClr val="77A0B0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F121062-2353-CFA3-C43A-890A169ADAE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E8DF8F-6BBC-015D-F0D8-41AB460FF03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F2FB94-F8B1-F72F-5662-18893B4C70D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56BDBDE-AF32-7C42-B849-CE45B860F045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9" name="Textplatzhalter 19">
            <a:extLst>
              <a:ext uri="{FF2B5EF4-FFF2-40B4-BE49-F238E27FC236}">
                <a16:creationId xmlns:a16="http://schemas.microsoft.com/office/drawing/2014/main" id="{526276F8-94A3-F139-FB52-632823D5D9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461" y="1557966"/>
            <a:ext cx="10788459" cy="592855"/>
          </a:xfrm>
          <a:prstGeom prst="rect">
            <a:avLst/>
          </a:prstGeom>
        </p:spPr>
        <p:txBody>
          <a:bodyPr/>
          <a:lstStyle>
            <a:lvl1pPr marL="0" indent="0" fontAlgn="b">
              <a:buFontTx/>
              <a:buNone/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10" name="Textplatzhalter 15">
            <a:extLst>
              <a:ext uri="{FF2B5EF4-FFF2-40B4-BE49-F238E27FC236}">
                <a16:creationId xmlns:a16="http://schemas.microsoft.com/office/drawing/2014/main" id="{0CC2A123-9983-8E10-DFE9-BECB7D1CE1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460" y="2208732"/>
            <a:ext cx="10788458" cy="384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21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D069E9-39B5-6ECE-EAB8-3F6C19230587}"/>
              </a:ext>
            </a:extLst>
          </p:cNvPr>
          <p:cNvSpPr/>
          <p:nvPr userDrawn="1"/>
        </p:nvSpPr>
        <p:spPr>
          <a:xfrm>
            <a:off x="0" y="0"/>
            <a:ext cx="12192000" cy="1190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34D245CC-2126-BD2D-60D9-DC643389C8B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045" y="372215"/>
            <a:ext cx="4359018" cy="493819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2E5514A-45F7-31EC-1F21-01C92CE3D7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7B3439D-B53C-2F1E-544D-6BA7AC936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2730C7F-C4B6-0D9D-6987-A6ACE3678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156BDBDE-AF32-7C42-B849-CE45B860F045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709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2D384F"/>
        </a:buClr>
        <a:buFont typeface="Wingdings" panose="05000000000000000000" pitchFamily="2" charset="2"/>
        <a:buChar char="§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D384F"/>
        </a:buClr>
        <a:buFont typeface="Wingdings" panose="05000000000000000000" pitchFamily="2" charset="2"/>
        <a:buChar char="§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D384F"/>
        </a:buClr>
        <a:buFont typeface="Wingdings" panose="05000000000000000000" pitchFamily="2" charset="2"/>
        <a:buChar char="§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4">
            <a:extLst>
              <a:ext uri="{FF2B5EF4-FFF2-40B4-BE49-F238E27FC236}">
                <a16:creationId xmlns:a16="http://schemas.microsoft.com/office/drawing/2014/main" id="{2E330CF8-8D52-8064-5888-3F25B9DA182F}"/>
              </a:ext>
            </a:extLst>
          </p:cNvPr>
          <p:cNvSpPr txBox="1"/>
          <p:nvPr userDrawn="1"/>
        </p:nvSpPr>
        <p:spPr>
          <a:xfrm>
            <a:off x="7985760" y="6116453"/>
            <a:ext cx="356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endParaRPr lang="en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2135B6A-0860-4226-9F75-50605B5154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96B0C8-E6C4-E0A3-36A1-E64EB113B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0810E1-2167-9E5D-AF06-3C1461C47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C46FE57-F639-8C4B-88F4-266F8A4EC44B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8A1DE9A-DA0C-8581-8F28-F13949B941A6}"/>
              </a:ext>
            </a:extLst>
          </p:cNvPr>
          <p:cNvSpPr/>
          <p:nvPr userDrawn="1"/>
        </p:nvSpPr>
        <p:spPr>
          <a:xfrm>
            <a:off x="0" y="0"/>
            <a:ext cx="12192000" cy="1190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8F9E6C29-4C64-215B-EB33-444203A839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045" y="372215"/>
            <a:ext cx="435901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0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4">
            <a:extLst>
              <a:ext uri="{FF2B5EF4-FFF2-40B4-BE49-F238E27FC236}">
                <a16:creationId xmlns:a16="http://schemas.microsoft.com/office/drawing/2014/main" id="{2E330CF8-8D52-8064-5888-3F25B9DA182F}"/>
              </a:ext>
            </a:extLst>
          </p:cNvPr>
          <p:cNvSpPr txBox="1"/>
          <p:nvPr userDrawn="1"/>
        </p:nvSpPr>
        <p:spPr>
          <a:xfrm>
            <a:off x="7985760" y="6116453"/>
            <a:ext cx="356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endParaRPr lang="en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AB97F74D-8F96-96C4-DF6F-547127F01B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045" y="372215"/>
            <a:ext cx="287955" cy="493819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3BB8A30-4B22-AD2B-F7BC-8810AE8EA6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ED12F5-70FB-DD75-1513-B894BBD91E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A25CE37-1922-6DC5-03A4-3F0E1EA85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A3A19C-B879-3A4E-B5DE-48C39444E0E4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035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36" r:id="rId2"/>
    <p:sldLayoutId id="2147483657" r:id="rId3"/>
    <p:sldLayoutId id="2147483659" r:id="rId4"/>
    <p:sldLayoutId id="2147483673" r:id="rId5"/>
    <p:sldLayoutId id="2147483675" r:id="rId6"/>
    <p:sldLayoutId id="2147483678" r:id="rId7"/>
    <p:sldLayoutId id="2147483681" r:id="rId8"/>
    <p:sldLayoutId id="2147483691" r:id="rId9"/>
    <p:sldLayoutId id="2147483694" r:id="rId10"/>
    <p:sldLayoutId id="2147483737" r:id="rId11"/>
    <p:sldLayoutId id="2147483658" r:id="rId12"/>
    <p:sldLayoutId id="2147483660" r:id="rId13"/>
    <p:sldLayoutId id="2147483674" r:id="rId14"/>
    <p:sldLayoutId id="2147483676" r:id="rId15"/>
    <p:sldLayoutId id="2147483677" r:id="rId16"/>
    <p:sldLayoutId id="2147483682" r:id="rId17"/>
    <p:sldLayoutId id="2147483690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E3D9975-5616-4A66-92BA-E4A3BC5DD5D6}"/>
              </a:ext>
            </a:extLst>
          </p:cNvPr>
          <p:cNvSpPr/>
          <p:nvPr userDrawn="1"/>
        </p:nvSpPr>
        <p:spPr>
          <a:xfrm>
            <a:off x="0" y="-1"/>
            <a:ext cx="12192000" cy="1190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D069E9-39B5-6ECE-EAB8-3F6C19230587}"/>
              </a:ext>
            </a:extLst>
          </p:cNvPr>
          <p:cNvSpPr/>
          <p:nvPr userDrawn="1"/>
        </p:nvSpPr>
        <p:spPr>
          <a:xfrm>
            <a:off x="0" y="0"/>
            <a:ext cx="12192000" cy="1190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2E330CF8-8D52-8064-5888-3F25B9DA182F}"/>
              </a:ext>
            </a:extLst>
          </p:cNvPr>
          <p:cNvSpPr txBox="1"/>
          <p:nvPr userDrawn="1"/>
        </p:nvSpPr>
        <p:spPr>
          <a:xfrm>
            <a:off x="7985760" y="6116453"/>
            <a:ext cx="356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endParaRPr lang="en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34D245CC-2126-BD2D-60D9-DC643389C8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6491" y="348401"/>
            <a:ext cx="435901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6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2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07638A2C-C3D7-44D5-8E74-668CA678290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D1ED3C7-B278-4E2A-8E43-9B4A8787C91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1190625"/>
            <a:ext cx="12192000" cy="2331173"/>
          </a:xfrm>
        </p:spPr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5B3B4D-39B1-4538-81D8-71ED73041CC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5F43C2-5BE2-40B2-831B-A6AF3BB4A95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572000" cy="284595"/>
          </a:xfrm>
        </p:spPr>
        <p:txBody>
          <a:bodyPr/>
          <a:lstStyle/>
          <a:p>
            <a:r>
              <a:rPr kumimoji="0" lang="fr-CH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Symposium : Pratique infirmière avancée – DSAS Fribourg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C70B10-7B43-4767-8EE2-073D563B8D1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6BDBDE-AF32-7C42-B849-CE45B860F045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EA0CB38-32E4-450A-812F-264249AF24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3460" y="1391028"/>
            <a:ext cx="10788459" cy="59285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Pratique infirmière avancée en Suisse : Aspects législatifs fédéraux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3F29B39-C62E-465C-84D5-17DBB1B371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3460" y="2703319"/>
            <a:ext cx="10788458" cy="384509"/>
          </a:xfrm>
        </p:spPr>
        <p:txBody>
          <a:bodyPr/>
          <a:lstStyle/>
          <a:p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Daniel Wenger, </a:t>
            </a:r>
            <a:r>
              <a:rPr lang="de-DE" sz="1600" i="1" dirty="0" err="1">
                <a:latin typeface="Arial" charset="0"/>
              </a:rPr>
              <a:t>Collaborateur</a:t>
            </a:r>
            <a:r>
              <a:rPr lang="de-DE" sz="1600" i="1" dirty="0">
                <a:latin typeface="Arial" charset="0"/>
              </a:rPr>
              <a:t> </a:t>
            </a:r>
            <a:r>
              <a:rPr lang="de-DE" sz="1600" i="1" dirty="0" err="1">
                <a:latin typeface="Arial" charset="0"/>
              </a:rPr>
              <a:t>scientifique</a:t>
            </a:r>
            <a:r>
              <a:rPr lang="de-DE" sz="1600" i="1" dirty="0">
                <a:latin typeface="Arial" charset="0"/>
              </a:rPr>
              <a:t> de la </a:t>
            </a:r>
            <a:r>
              <a:rPr lang="de-DE" sz="1600" i="1" dirty="0" err="1">
                <a:latin typeface="Arial" charset="0"/>
              </a:rPr>
              <a:t>section</a:t>
            </a:r>
            <a:r>
              <a:rPr lang="de-DE" sz="1600" i="1" dirty="0">
                <a:latin typeface="Arial" charset="0"/>
              </a:rPr>
              <a:t> </a:t>
            </a:r>
            <a:r>
              <a:rPr lang="de-DE" sz="1600" i="1" dirty="0" err="1">
                <a:latin typeface="Arial" charset="0"/>
              </a:rPr>
              <a:t>Développement</a:t>
            </a:r>
            <a:r>
              <a:rPr lang="de-DE" sz="1600" i="1" dirty="0">
                <a:latin typeface="Arial" charset="0"/>
              </a:rPr>
              <a:t> des </a:t>
            </a:r>
            <a:r>
              <a:rPr lang="de-DE" sz="1600" i="1" dirty="0" err="1">
                <a:latin typeface="Arial" charset="0"/>
              </a:rPr>
              <a:t>professions</a:t>
            </a:r>
            <a:r>
              <a:rPr lang="de-DE" sz="1600" i="1" dirty="0">
                <a:latin typeface="Arial" charset="0"/>
              </a:rPr>
              <a:t> de la </a:t>
            </a:r>
            <a:r>
              <a:rPr lang="de-DE" sz="1600" i="1" dirty="0" err="1">
                <a:latin typeface="Arial" charset="0"/>
              </a:rPr>
              <a:t>santé</a:t>
            </a:r>
            <a:r>
              <a:rPr lang="de-DE" sz="1600" i="1" dirty="0">
                <a:latin typeface="Arial" charset="0"/>
              </a:rPr>
              <a:t>, OFSP</a:t>
            </a:r>
            <a:endParaRPr lang="de-CH" sz="1600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723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D8A4A388-892F-4C3F-B374-79C4FA81A42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FE768E-7311-4F13-B450-91448D8F1B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Merci de </a:t>
            </a:r>
            <a:r>
              <a:rPr lang="de-CH" dirty="0" err="1"/>
              <a:t>votre</a:t>
            </a:r>
            <a:r>
              <a:rPr lang="de-CH" dirty="0"/>
              <a:t> </a:t>
            </a:r>
            <a:r>
              <a:rPr lang="de-CH" dirty="0" err="1"/>
              <a:t>attention</a:t>
            </a:r>
            <a:r>
              <a:rPr lang="de-CH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75406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D1C5DD3-E729-4EF2-A0B4-EADBBB7972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 err="1"/>
              <a:t>Que</a:t>
            </a:r>
            <a:r>
              <a:rPr lang="de-CH" dirty="0"/>
              <a:t> </a:t>
            </a:r>
            <a:r>
              <a:rPr lang="de-CH" dirty="0" err="1"/>
              <a:t>dit</a:t>
            </a:r>
            <a:r>
              <a:rPr lang="de-CH" dirty="0"/>
              <a:t> la </a:t>
            </a:r>
            <a:r>
              <a:rPr lang="de-CH" dirty="0" err="1"/>
              <a:t>Constitution</a:t>
            </a:r>
            <a:r>
              <a:rPr lang="de-CH" dirty="0"/>
              <a:t> </a:t>
            </a:r>
            <a:r>
              <a:rPr lang="de-CH" dirty="0" err="1"/>
              <a:t>fédérale</a:t>
            </a:r>
            <a:r>
              <a:rPr lang="de-CH" dirty="0"/>
              <a:t>?</a:t>
            </a:r>
          </a:p>
          <a:p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B208CD1-3213-4B56-B56F-FBCCDED0D265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4EA615-0F7F-4C95-80DD-6EFA7E09102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356350"/>
            <a:ext cx="4338782" cy="365125"/>
          </a:xfrm>
        </p:spPr>
        <p:txBody>
          <a:bodyPr/>
          <a:lstStyle/>
          <a:p>
            <a:r>
              <a:rPr kumimoji="0" lang="fr-CH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Symposium : Pratique infirmière avancée – DSAS Fribourg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6CBE16-9056-4BE6-84C4-A4A0C65A4A2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A3A19C-B879-3A4E-B5DE-48C39444E0E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7FC77B-1220-4A83-8305-5F8F494FD280}"/>
              </a:ext>
            </a:extLst>
          </p:cNvPr>
          <p:cNvSpPr/>
          <p:nvPr/>
        </p:nvSpPr>
        <p:spPr>
          <a:xfrm>
            <a:off x="914400" y="1366221"/>
            <a:ext cx="10439400" cy="1849194"/>
          </a:xfrm>
          <a:prstGeom prst="rect">
            <a:avLst/>
          </a:prstGeom>
          <a:solidFill>
            <a:srgbClr val="D3E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fr-CH" b="1" dirty="0">
                <a:solidFill>
                  <a:schemeClr val="tx1"/>
                </a:solidFill>
              </a:rPr>
              <a:t>Art. 117</a:t>
            </a:r>
            <a:r>
              <a:rPr lang="fr-CH" b="1" i="1" dirty="0">
                <a:solidFill>
                  <a:schemeClr val="tx1"/>
                </a:solidFill>
              </a:rPr>
              <a:t>a</a:t>
            </a:r>
            <a:r>
              <a:rPr lang="fr-CH" b="1" dirty="0">
                <a:solidFill>
                  <a:schemeClr val="tx1"/>
                </a:solidFill>
              </a:rPr>
              <a:t> Soins médicaux de base</a:t>
            </a:r>
          </a:p>
          <a:p>
            <a:pPr algn="just">
              <a:lnSpc>
                <a:spcPct val="114000"/>
              </a:lnSpc>
            </a:pPr>
            <a:r>
              <a:rPr lang="fr-CH" baseline="30000" dirty="0">
                <a:solidFill>
                  <a:schemeClr val="tx1"/>
                </a:solidFill>
              </a:rPr>
              <a:t>1 </a:t>
            </a:r>
            <a:r>
              <a:rPr lang="fr-CH" dirty="0">
                <a:solidFill>
                  <a:schemeClr val="tx1"/>
                </a:solidFill>
              </a:rPr>
              <a:t>Dans les limites de leurs compétences respectives, la </a:t>
            </a:r>
            <a:r>
              <a:rPr lang="fr-CH" b="1" dirty="0">
                <a:solidFill>
                  <a:schemeClr val="tx1"/>
                </a:solidFill>
              </a:rPr>
              <a:t>Confédération et les cantons </a:t>
            </a:r>
            <a:r>
              <a:rPr lang="fr-CH" dirty="0">
                <a:solidFill>
                  <a:schemeClr val="tx1"/>
                </a:solidFill>
              </a:rPr>
              <a:t>veillent à ce que chacun ait </a:t>
            </a:r>
            <a:r>
              <a:rPr lang="fr-CH" b="1" dirty="0">
                <a:solidFill>
                  <a:schemeClr val="tx1"/>
                </a:solidFill>
              </a:rPr>
              <a:t>accès à des soins médicaux de base suffisants et de qualité</a:t>
            </a:r>
            <a:r>
              <a:rPr lang="fr-CH" dirty="0">
                <a:solidFill>
                  <a:schemeClr val="tx1"/>
                </a:solidFill>
              </a:rPr>
              <a:t>. Ils reconnaissent la médecine de famille comme une composante essentielle des soins médicaux de base et l’encouragent.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A28848-B636-4BD6-9530-7A656F70C12A}"/>
              </a:ext>
            </a:extLst>
          </p:cNvPr>
          <p:cNvSpPr/>
          <p:nvPr/>
        </p:nvSpPr>
        <p:spPr>
          <a:xfrm>
            <a:off x="937990" y="3463065"/>
            <a:ext cx="10439400" cy="2645635"/>
          </a:xfrm>
          <a:prstGeom prst="rect">
            <a:avLst/>
          </a:prstGeom>
          <a:solidFill>
            <a:srgbClr val="D3E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fr-CH" b="1" dirty="0">
                <a:solidFill>
                  <a:schemeClr val="tx1"/>
                </a:solidFill>
              </a:rPr>
              <a:t>Art. 117</a:t>
            </a:r>
            <a:r>
              <a:rPr lang="fr-CH" b="1" i="1" dirty="0">
                <a:solidFill>
                  <a:schemeClr val="tx1"/>
                </a:solidFill>
              </a:rPr>
              <a:t>b</a:t>
            </a:r>
            <a:r>
              <a:rPr lang="fr-CH" b="1" dirty="0">
                <a:solidFill>
                  <a:schemeClr val="tx1"/>
                </a:solidFill>
              </a:rPr>
              <a:t> Soins infirmiers</a:t>
            </a:r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fr-CH" baseline="30000" dirty="0">
                <a:solidFill>
                  <a:schemeClr val="tx1"/>
                </a:solidFill>
              </a:rPr>
              <a:t>1 </a:t>
            </a:r>
            <a:r>
              <a:rPr lang="fr-CH" dirty="0">
                <a:solidFill>
                  <a:schemeClr val="tx1"/>
                </a:solidFill>
              </a:rPr>
              <a:t>La </a:t>
            </a:r>
            <a:r>
              <a:rPr lang="fr-CH" b="1" dirty="0">
                <a:solidFill>
                  <a:schemeClr val="tx1"/>
                </a:solidFill>
              </a:rPr>
              <a:t>Confédération et les cantons </a:t>
            </a:r>
            <a:r>
              <a:rPr lang="fr-CH" dirty="0">
                <a:solidFill>
                  <a:schemeClr val="tx1"/>
                </a:solidFill>
              </a:rPr>
              <a:t>reconnaissent les soins infirmiers comme une composante importante des soins et les encouragent; ils veillent à ce que </a:t>
            </a:r>
            <a:r>
              <a:rPr lang="fr-CH" b="1" dirty="0">
                <a:solidFill>
                  <a:schemeClr val="tx1"/>
                </a:solidFill>
              </a:rPr>
              <a:t>chacun ait accès à des soins infirmiers suffisants et de qualité</a:t>
            </a:r>
            <a:r>
              <a:rPr lang="fr-CH" dirty="0">
                <a:solidFill>
                  <a:schemeClr val="tx1"/>
                </a:solidFill>
              </a:rPr>
              <a:t>. </a:t>
            </a:r>
          </a:p>
          <a:p>
            <a:pPr algn="just">
              <a:lnSpc>
                <a:spcPct val="114000"/>
              </a:lnSpc>
            </a:pPr>
            <a:r>
              <a:rPr lang="fr-CH" baseline="30000" dirty="0">
                <a:solidFill>
                  <a:schemeClr val="tx1"/>
                </a:solidFill>
              </a:rPr>
              <a:t>2</a:t>
            </a:r>
            <a:r>
              <a:rPr lang="fr-CH" dirty="0">
                <a:solidFill>
                  <a:schemeClr val="tx1"/>
                </a:solidFill>
              </a:rPr>
              <a:t> Ils garantissent qu’il y ait un </a:t>
            </a:r>
            <a:r>
              <a:rPr lang="fr-CH" b="1" dirty="0">
                <a:solidFill>
                  <a:schemeClr val="tx1"/>
                </a:solidFill>
              </a:rPr>
              <a:t>nombre suffisant d’infirmiers diplômés pour couvrir les besoins croissants et que l’affectation des personnes exerçant dans le domaine des soins infirmiers corresponde à leur formation et à leurs compétences</a:t>
            </a:r>
            <a:r>
              <a:rPr lang="fr-CH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67690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D1C5DD3-E729-4EF2-A0B4-EADBBB7972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 err="1"/>
              <a:t>Décision</a:t>
            </a:r>
            <a:r>
              <a:rPr lang="de-CH" dirty="0"/>
              <a:t> du Conseil </a:t>
            </a:r>
            <a:r>
              <a:rPr lang="de-CH" dirty="0" err="1"/>
              <a:t>fédéral</a:t>
            </a:r>
            <a:endParaRPr lang="de-CH" dirty="0"/>
          </a:p>
          <a:p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B208CD1-3213-4B56-B56F-FBCCDED0D265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fr-FR" dirty="0"/>
              <a:t>Jeudi 3 octobre 2024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4EA615-0F7F-4C95-80DD-6EFA7E09102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kumimoji="0" lang="fr-CH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Symposium : Pratique infirmière avancée – DSAS Fribourg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6CBE16-9056-4BE6-84C4-A4A0C65A4A2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CA3A19C-B879-3A4E-B5DE-48C39444E0E4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82A8AE7F-9AB4-4AF8-A03E-2FD96B14AFDF}"/>
              </a:ext>
            </a:extLst>
          </p:cNvPr>
          <p:cNvSpPr txBox="1">
            <a:spLocks/>
          </p:cNvSpPr>
          <p:nvPr/>
        </p:nvSpPr>
        <p:spPr>
          <a:xfrm>
            <a:off x="757990" y="1619250"/>
            <a:ext cx="10891085" cy="41512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2D384F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de-CH" b="1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148B5018-7C20-41D5-8A8D-BDDA770FB8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3460" y="1165242"/>
            <a:ext cx="10788458" cy="315150"/>
          </a:xfrm>
        </p:spPr>
        <p:txBody>
          <a:bodyPr/>
          <a:lstStyle/>
          <a:p>
            <a:r>
              <a:rPr lang="de-CH" i="1" dirty="0"/>
              <a:t>25 </a:t>
            </a:r>
            <a:r>
              <a:rPr lang="de-CH" i="1" dirty="0" err="1"/>
              <a:t>janvier</a:t>
            </a:r>
            <a:r>
              <a:rPr lang="de-CH" i="1" dirty="0"/>
              <a:t> 2023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3A2A0E8-0CBE-47B0-ABF4-4F7BE159EA95}"/>
              </a:ext>
            </a:extLst>
          </p:cNvPr>
          <p:cNvSpPr txBox="1">
            <a:spLocks/>
          </p:cNvSpPr>
          <p:nvPr/>
        </p:nvSpPr>
        <p:spPr>
          <a:xfrm>
            <a:off x="757990" y="1826016"/>
            <a:ext cx="10515600" cy="3205968"/>
          </a:xfrm>
          <a:prstGeom prst="rect">
            <a:avLst/>
          </a:prstGeom>
          <a:solidFill>
            <a:srgbClr val="E7EEF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de-CH" sz="1800" dirty="0"/>
              <a:t>Le DFI </a:t>
            </a:r>
            <a:r>
              <a:rPr lang="de-CH" sz="1800" dirty="0" err="1"/>
              <a:t>est</a:t>
            </a:r>
            <a:r>
              <a:rPr lang="de-CH" sz="1800" dirty="0"/>
              <a:t> </a:t>
            </a:r>
            <a:r>
              <a:rPr lang="de-CH" sz="1800" dirty="0" err="1"/>
              <a:t>chargé</a:t>
            </a:r>
            <a:r>
              <a:rPr lang="de-CH" sz="1800" dirty="0"/>
              <a:t>, en </a:t>
            </a:r>
            <a:r>
              <a:rPr lang="de-CH" sz="1800" dirty="0" err="1"/>
              <a:t>collaboration</a:t>
            </a:r>
            <a:r>
              <a:rPr lang="de-CH" sz="1800" dirty="0"/>
              <a:t> </a:t>
            </a:r>
            <a:r>
              <a:rPr lang="de-CH" sz="1800" dirty="0" err="1"/>
              <a:t>avec</a:t>
            </a:r>
            <a:r>
              <a:rPr lang="de-CH" sz="1800" dirty="0"/>
              <a:t> le DEFR, </a:t>
            </a:r>
            <a:r>
              <a:rPr lang="de-CH" sz="1800" dirty="0" err="1"/>
              <a:t>d’examiner</a:t>
            </a:r>
            <a:r>
              <a:rPr lang="de-CH" sz="1800" dirty="0"/>
              <a:t> </a:t>
            </a:r>
            <a:r>
              <a:rPr lang="fr-CH" sz="1800" dirty="0"/>
              <a:t>si un avant-projet de révision de la </a:t>
            </a:r>
            <a:r>
              <a:rPr lang="fr-CH" sz="1800" dirty="0" err="1"/>
              <a:t>LPSan</a:t>
            </a:r>
            <a:r>
              <a:rPr lang="fr-CH" sz="1800" dirty="0"/>
              <a:t> (RS 811.21) comportant les mesures suivantes doit également être soumis au Conseil fédéral d'ici fin avril 2024 dans le cadre de la consultation :</a:t>
            </a:r>
            <a:endParaRPr lang="de-CH" sz="1800" dirty="0"/>
          </a:p>
          <a:p>
            <a:pPr algn="just">
              <a:lnSpc>
                <a:spcPct val="100000"/>
              </a:lnSpc>
              <a:spcAft>
                <a:spcPts val="600"/>
              </a:spcAft>
              <a:tabLst>
                <a:tab pos="803275" algn="l"/>
              </a:tabLst>
            </a:pPr>
            <a:r>
              <a:rPr lang="de-CH" sz="1800" b="1" dirty="0" err="1"/>
              <a:t>Réglementation</a:t>
            </a:r>
            <a:r>
              <a:rPr lang="de-CH" sz="1800" b="1" dirty="0"/>
              <a:t> du Master en Sciences </a:t>
            </a:r>
            <a:r>
              <a:rPr lang="de-CH" sz="1800" b="1" dirty="0" err="1"/>
              <a:t>infirmières</a:t>
            </a:r>
            <a:endParaRPr lang="de-CH" sz="1800" b="1" dirty="0"/>
          </a:p>
          <a:p>
            <a:pPr algn="just">
              <a:lnSpc>
                <a:spcPct val="100000"/>
              </a:lnSpc>
              <a:spcAft>
                <a:spcPts val="600"/>
              </a:spcAft>
              <a:tabLst>
                <a:tab pos="803275" algn="l"/>
              </a:tabLst>
            </a:pPr>
            <a:r>
              <a:rPr lang="de-CH" sz="1800" b="1" dirty="0" err="1"/>
              <a:t>Réglementation</a:t>
            </a:r>
            <a:r>
              <a:rPr lang="de-CH" sz="1800" b="1" dirty="0"/>
              <a:t> de la </a:t>
            </a:r>
            <a:r>
              <a:rPr lang="de-CH" sz="1800" b="1" dirty="0" err="1"/>
              <a:t>profession</a:t>
            </a:r>
            <a:r>
              <a:rPr lang="de-CH" sz="1800" b="1" dirty="0"/>
              <a:t> </a:t>
            </a:r>
            <a:r>
              <a:rPr lang="de-CH" sz="1800" b="1" dirty="0" err="1"/>
              <a:t>d’infirmière</a:t>
            </a:r>
            <a:r>
              <a:rPr lang="de-CH" sz="1800" b="1" dirty="0"/>
              <a:t> de </a:t>
            </a:r>
            <a:r>
              <a:rPr lang="de-CH" sz="1800" b="1" dirty="0" err="1"/>
              <a:t>pratique</a:t>
            </a:r>
            <a:r>
              <a:rPr lang="de-CH" sz="1800" b="1" dirty="0"/>
              <a:t> </a:t>
            </a:r>
            <a:r>
              <a:rPr lang="de-CH" sz="1800" b="1" dirty="0" err="1"/>
              <a:t>avancée</a:t>
            </a:r>
            <a:r>
              <a:rPr lang="de-CH" sz="1800" b="1" dirty="0"/>
              <a:t> (IPA)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tabLst>
                <a:tab pos="803275" algn="l"/>
              </a:tabLst>
            </a:pPr>
            <a:r>
              <a:rPr lang="de-CH" sz="1800" dirty="0" err="1"/>
              <a:t>Réglementation</a:t>
            </a:r>
            <a:r>
              <a:rPr lang="de-CH" sz="1800" dirty="0"/>
              <a:t> </a:t>
            </a:r>
            <a:r>
              <a:rPr lang="fr-CH" sz="1800" dirty="0"/>
              <a:t>des compétences numériques pour les professionnels de la santé</a:t>
            </a:r>
          </a:p>
          <a:p>
            <a:pPr marL="0" indent="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None/>
              <a:tabLst>
                <a:tab pos="803275" algn="l"/>
              </a:tabLst>
            </a:pPr>
            <a:endParaRPr lang="de-CH" sz="1800" dirty="0"/>
          </a:p>
          <a:p>
            <a:pPr marL="0" indent="0" algn="just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None/>
              <a:tabLst>
                <a:tab pos="803275" algn="l"/>
              </a:tabLst>
            </a:pPr>
            <a:endParaRPr lang="de-CH" sz="1800" dirty="0"/>
          </a:p>
          <a:p>
            <a:pPr marL="0" indent="0" algn="just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None/>
            </a:pPr>
            <a:endParaRPr lang="de-CH" sz="1800" dirty="0"/>
          </a:p>
        </p:txBody>
      </p:sp>
    </p:spTree>
    <p:extLst>
      <p:ext uri="{BB962C8B-B14F-4D97-AF65-F5344CB8AC3E}">
        <p14:creationId xmlns:p14="http://schemas.microsoft.com/office/powerpoint/2010/main" val="106160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C5BBA0A-94BB-4522-8464-01E03FAFA2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CH" dirty="0"/>
              <a:t>Travaux actuels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A00C58D-0E65-4A5C-B8C0-3D8F590E0A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97D81A-C8D1-4A56-889F-106AF9FCCF9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193108-3B8F-41FA-92BB-FB7F9D2AD06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kumimoji="0" lang="fr-CH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Symposium : Pratique infirmière avancée – DSAS Fribourg</a:t>
            </a:r>
            <a:endParaRPr lang="de-DE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A3C54D-708E-4AD7-AD4F-04D0828F466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CA3A19C-B879-3A4E-B5DE-48C39444E0E4}" type="slidenum">
              <a:rPr lang="de-DE" smtClean="0"/>
              <a:pPr/>
              <a:t>4</a:t>
            </a:fld>
            <a:endParaRPr lang="de-DE"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A4F841EE-9A2C-4227-BAEF-6345D5572415}"/>
              </a:ext>
            </a:extLst>
          </p:cNvPr>
          <p:cNvGrpSpPr/>
          <p:nvPr/>
        </p:nvGrpSpPr>
        <p:grpSpPr>
          <a:xfrm>
            <a:off x="886691" y="1480392"/>
            <a:ext cx="9730732" cy="4514330"/>
            <a:chOff x="967287" y="1772928"/>
            <a:chExt cx="9730732" cy="517792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E3C8C52-4007-419B-A404-8644C5082B3C}"/>
                </a:ext>
              </a:extLst>
            </p:cNvPr>
            <p:cNvSpPr/>
            <p:nvPr/>
          </p:nvSpPr>
          <p:spPr>
            <a:xfrm>
              <a:off x="2467793" y="6021987"/>
              <a:ext cx="8229600" cy="915222"/>
            </a:xfrm>
            <a:prstGeom prst="rect">
              <a:avLst/>
            </a:prstGeom>
            <a:solidFill>
              <a:srgbClr val="E2E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600"/>
                </a:spcAft>
              </a:pPr>
              <a:r>
                <a:rPr kumimoji="0" lang="fr-C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Délibérations parlementaires</a:t>
              </a:r>
              <a:endParaRPr kumimoji="0" lang="fr-C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CB0A225C-BE7B-4B37-BD03-4866D8444E99}"/>
                </a:ext>
              </a:extLst>
            </p:cNvPr>
            <p:cNvGrpSpPr/>
            <p:nvPr/>
          </p:nvGrpSpPr>
          <p:grpSpPr>
            <a:xfrm>
              <a:off x="967287" y="1772928"/>
              <a:ext cx="9730732" cy="5177922"/>
              <a:chOff x="967287" y="1772928"/>
              <a:chExt cx="9730732" cy="5177922"/>
            </a:xfrm>
          </p:grpSpPr>
          <p:grpSp>
            <p:nvGrpSpPr>
              <p:cNvPr id="10" name="Groupe 9">
                <a:extLst>
                  <a:ext uri="{FF2B5EF4-FFF2-40B4-BE49-F238E27FC236}">
                    <a16:creationId xmlns:a16="http://schemas.microsoft.com/office/drawing/2014/main" id="{3BD5B783-124C-4C62-B015-52174BA0A9FC}"/>
                  </a:ext>
                </a:extLst>
              </p:cNvPr>
              <p:cNvGrpSpPr/>
              <p:nvPr/>
            </p:nvGrpSpPr>
            <p:grpSpPr>
              <a:xfrm>
                <a:off x="967287" y="1772928"/>
                <a:ext cx="9730732" cy="5177922"/>
                <a:chOff x="967287" y="1772928"/>
                <a:chExt cx="9730732" cy="5177922"/>
              </a:xfrm>
            </p:grpSpPr>
            <p:grpSp>
              <p:nvGrpSpPr>
                <p:cNvPr id="8" name="Groupe 7">
                  <a:extLst>
                    <a:ext uri="{FF2B5EF4-FFF2-40B4-BE49-F238E27FC236}">
                      <a16:creationId xmlns:a16="http://schemas.microsoft.com/office/drawing/2014/main" id="{683D1FFE-C795-47AC-9166-683B383CE67F}"/>
                    </a:ext>
                  </a:extLst>
                </p:cNvPr>
                <p:cNvGrpSpPr/>
                <p:nvPr/>
              </p:nvGrpSpPr>
              <p:grpSpPr>
                <a:xfrm>
                  <a:off x="967287" y="1772928"/>
                  <a:ext cx="9730732" cy="4685803"/>
                  <a:chOff x="708668" y="1772928"/>
                  <a:chExt cx="9730732" cy="4685803"/>
                </a:xfrm>
              </p:grpSpPr>
              <p:grpSp>
                <p:nvGrpSpPr>
                  <p:cNvPr id="26" name="Groupe 25">
                    <a:extLst>
                      <a:ext uri="{FF2B5EF4-FFF2-40B4-BE49-F238E27FC236}">
                        <a16:creationId xmlns:a16="http://schemas.microsoft.com/office/drawing/2014/main" id="{503AD94D-A7CB-4AA7-8492-9E554775BC71}"/>
                      </a:ext>
                    </a:extLst>
                  </p:cNvPr>
                  <p:cNvGrpSpPr/>
                  <p:nvPr/>
                </p:nvGrpSpPr>
                <p:grpSpPr>
                  <a:xfrm>
                    <a:off x="708668" y="1772928"/>
                    <a:ext cx="9730732" cy="4685803"/>
                    <a:chOff x="708668" y="1772928"/>
                    <a:chExt cx="9730732" cy="4871965"/>
                  </a:xfrm>
                </p:grpSpPr>
                <p:grpSp>
                  <p:nvGrpSpPr>
                    <p:cNvPr id="27" name="Groupe 26">
                      <a:extLst>
                        <a:ext uri="{FF2B5EF4-FFF2-40B4-BE49-F238E27FC236}">
                          <a16:creationId xmlns:a16="http://schemas.microsoft.com/office/drawing/2014/main" id="{DE57FC0A-DDDA-4A9F-9DBE-8CD399AA800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08668" y="1772928"/>
                      <a:ext cx="9730732" cy="4871965"/>
                      <a:chOff x="708668" y="1772928"/>
                      <a:chExt cx="9730732" cy="4871965"/>
                    </a:xfrm>
                  </p:grpSpPr>
                  <p:grpSp>
                    <p:nvGrpSpPr>
                      <p:cNvPr id="29" name="Groupe 28">
                        <a:extLst>
                          <a:ext uri="{FF2B5EF4-FFF2-40B4-BE49-F238E27FC236}">
                            <a16:creationId xmlns:a16="http://schemas.microsoft.com/office/drawing/2014/main" id="{3972F090-E1D3-40E6-A291-E89BC86743C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08668" y="1781575"/>
                        <a:ext cx="1229062" cy="4863318"/>
                        <a:chOff x="762834" y="1781575"/>
                        <a:chExt cx="1229062" cy="4863318"/>
                      </a:xfrm>
                    </p:grpSpPr>
                    <p:cxnSp>
                      <p:nvCxnSpPr>
                        <p:cNvPr id="46" name="Connecteur droit 45">
                          <a:extLst>
                            <a:ext uri="{FF2B5EF4-FFF2-40B4-BE49-F238E27FC236}">
                              <a16:creationId xmlns:a16="http://schemas.microsoft.com/office/drawing/2014/main" id="{10723034-37C2-4300-86CC-2130D0831C6F}"/>
                            </a:ext>
                          </a:extLst>
                        </p:cNvPr>
                        <p:cNvCxnSpPr>
                          <a:cxnSpLocks/>
                          <a:stCxn id="48" idx="4"/>
                        </p:cNvCxnSpPr>
                        <p:nvPr/>
                      </p:nvCxnSpPr>
                      <p:spPr>
                        <a:xfrm>
                          <a:off x="1377052" y="2747341"/>
                          <a:ext cx="0" cy="3897552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517C8D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47" name="Groupe 46">
                          <a:extLst>
                            <a:ext uri="{FF2B5EF4-FFF2-40B4-BE49-F238E27FC236}">
                              <a16:creationId xmlns:a16="http://schemas.microsoft.com/office/drawing/2014/main" id="{DFB18FCC-F89D-4A87-AE78-9139B18C4E2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762834" y="1781575"/>
                          <a:ext cx="1229062" cy="4282239"/>
                          <a:chOff x="762834" y="1781575"/>
                          <a:chExt cx="1229062" cy="4282239"/>
                        </a:xfrm>
                      </p:grpSpPr>
                      <p:sp>
                        <p:nvSpPr>
                          <p:cNvPr id="48" name="Ellipse 47">
                            <a:extLst>
                              <a:ext uri="{FF2B5EF4-FFF2-40B4-BE49-F238E27FC236}">
                                <a16:creationId xmlns:a16="http://schemas.microsoft.com/office/drawing/2014/main" id="{412A3C8A-FE3C-4BD3-8E9E-87C1334507A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2834" y="1781575"/>
                            <a:ext cx="1228436" cy="965766"/>
                          </a:xfrm>
                          <a:prstGeom prst="ellipse">
                            <a:avLst/>
                          </a:prstGeom>
                          <a:solidFill>
                            <a:srgbClr val="E2EBEE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CH" sz="1600" b="1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9" name="Ellipse 48">
                            <a:extLst>
                              <a:ext uri="{FF2B5EF4-FFF2-40B4-BE49-F238E27FC236}">
                                <a16:creationId xmlns:a16="http://schemas.microsoft.com/office/drawing/2014/main" id="{0DAC856B-B68D-4ECB-BC09-EC84040CCC3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3460" y="2886413"/>
                            <a:ext cx="1228436" cy="965766"/>
                          </a:xfrm>
                          <a:prstGeom prst="ellipse">
                            <a:avLst/>
                          </a:prstGeom>
                          <a:solidFill>
                            <a:srgbClr val="E2EBEE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CH" sz="1600" b="1" dirty="0">
                              <a:solidFill>
                                <a:schemeClr val="tx1"/>
                              </a:solidFill>
                            </a:endParaRPr>
                          </a:p>
                          <a:p>
                            <a:pPr algn="ctr"/>
                            <a:endParaRPr lang="fr-CH" sz="1600" b="1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0" name="Ellipse 49">
                            <a:extLst>
                              <a:ext uri="{FF2B5EF4-FFF2-40B4-BE49-F238E27FC236}">
                                <a16:creationId xmlns:a16="http://schemas.microsoft.com/office/drawing/2014/main" id="{76AD8AFC-098D-4181-8664-7E7D75EB365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3460" y="3991115"/>
                            <a:ext cx="1228436" cy="965766"/>
                          </a:xfrm>
                          <a:prstGeom prst="ellipse">
                            <a:avLst/>
                          </a:prstGeom>
                          <a:solidFill>
                            <a:srgbClr val="E2EBEE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CH" sz="1600" b="1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1" name="Ellipse 50">
                            <a:extLst>
                              <a:ext uri="{FF2B5EF4-FFF2-40B4-BE49-F238E27FC236}">
                                <a16:creationId xmlns:a16="http://schemas.microsoft.com/office/drawing/2014/main" id="{DBA05287-9A80-4850-B088-3937CCF7DC9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3460" y="5098048"/>
                            <a:ext cx="1228436" cy="965766"/>
                          </a:xfrm>
                          <a:prstGeom prst="ellipse">
                            <a:avLst/>
                          </a:prstGeom>
                          <a:solidFill>
                            <a:srgbClr val="E2EBEE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CH" sz="1600" b="1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30" name="Groupe 29">
                        <a:extLst>
                          <a:ext uri="{FF2B5EF4-FFF2-40B4-BE49-F238E27FC236}">
                            <a16:creationId xmlns:a16="http://schemas.microsoft.com/office/drawing/2014/main" id="{C156BFDD-E8C4-4ABC-9A5A-97B4625FCB9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209800" y="1772928"/>
                        <a:ext cx="8229600" cy="3155502"/>
                        <a:chOff x="2209800" y="2894129"/>
                        <a:chExt cx="8229600" cy="3155502"/>
                      </a:xfrm>
                    </p:grpSpPr>
                    <p:sp>
                      <p:nvSpPr>
                        <p:cNvPr id="43" name="Rectangle 42">
                          <a:extLst>
                            <a:ext uri="{FF2B5EF4-FFF2-40B4-BE49-F238E27FC236}">
                              <a16:creationId xmlns:a16="http://schemas.microsoft.com/office/drawing/2014/main" id="{210E6BDC-A758-4DC7-A394-FE5750F728C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209800" y="2894129"/>
                          <a:ext cx="8229600" cy="951583"/>
                        </a:xfrm>
                        <a:prstGeom prst="rect">
                          <a:avLst/>
                        </a:prstGeom>
                        <a:solidFill>
                          <a:srgbClr val="E2EBE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r>
                            <a:rPr lang="fr-CH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Bases légales en cours d’élaboration: 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CH" sz="1600" dirty="0">
                              <a:solidFill>
                                <a:schemeClr val="tx1"/>
                              </a:solidFill>
                            </a:rPr>
                            <a:t>Nouvelle loi fédérale sur les conditions de travail dans les soins infirmiers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CH" sz="1600" dirty="0">
                              <a:solidFill>
                                <a:schemeClr val="tx1"/>
                              </a:solidFill>
                            </a:rPr>
                            <a:t>Révision de la loi sur les professions de la santé (</a:t>
                          </a:r>
                          <a:r>
                            <a:rPr lang="fr-CH" sz="1600" dirty="0" err="1">
                              <a:solidFill>
                                <a:schemeClr val="tx1"/>
                              </a:solidFill>
                            </a:rPr>
                            <a:t>LPSan</a:t>
                          </a:r>
                          <a:r>
                            <a:rPr lang="fr-CH" sz="160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44" name="Rectangle 43">
                          <a:extLst>
                            <a:ext uri="{FF2B5EF4-FFF2-40B4-BE49-F238E27FC236}">
                              <a16:creationId xmlns:a16="http://schemas.microsoft.com/office/drawing/2014/main" id="{05ED3CCF-F746-476B-A500-C870EFE16CF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209800" y="4005298"/>
                          <a:ext cx="8229600" cy="951583"/>
                        </a:xfrm>
                        <a:prstGeom prst="rect">
                          <a:avLst/>
                        </a:prstGeom>
                        <a:solidFill>
                          <a:srgbClr val="E2EBE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fr-CH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Procédure de consultation</a:t>
                          </a:r>
                          <a:endParaRPr kumimoji="0" lang="fr-CH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5" name="Rectangle 44">
                          <a:extLst>
                            <a:ext uri="{FF2B5EF4-FFF2-40B4-BE49-F238E27FC236}">
                              <a16:creationId xmlns:a16="http://schemas.microsoft.com/office/drawing/2014/main" id="{724A9C8D-5FD3-4B2D-9A87-31EBF6AD671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209800" y="5098048"/>
                          <a:ext cx="8229600" cy="951583"/>
                        </a:xfrm>
                        <a:prstGeom prst="rect">
                          <a:avLst/>
                        </a:prstGeom>
                        <a:solidFill>
                          <a:srgbClr val="E2EBE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fr-CH" b="1" dirty="0">
                              <a:solidFill>
                                <a:srgbClr val="1E1E1E"/>
                              </a:solidFill>
                            </a:rPr>
                            <a:t>Modification du</a:t>
                          </a:r>
                          <a:r>
                            <a:rPr lang="fr-CH" b="1" i="0" dirty="0">
                              <a:solidFill>
                                <a:srgbClr val="1E1E1E"/>
                              </a:solidFill>
                              <a:effectLst/>
                            </a:rPr>
                            <a:t> projet de loi et modification du message de loi</a:t>
                          </a:r>
                          <a:endParaRPr kumimoji="0" lang="fr-CH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31" name="Rectangle 30">
                        <a:extLst>
                          <a:ext uri="{FF2B5EF4-FFF2-40B4-BE49-F238E27FC236}">
                            <a16:creationId xmlns:a16="http://schemas.microsoft.com/office/drawing/2014/main" id="{28409C6C-6BE2-4E91-85CF-C2D80FF4441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09800" y="5098048"/>
                        <a:ext cx="8229600" cy="951583"/>
                      </a:xfrm>
                      <a:prstGeom prst="rect">
                        <a:avLst/>
                      </a:prstGeom>
                      <a:solidFill>
                        <a:srgbClr val="E2EBEE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kumimoji="0" lang="fr-CH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+mn-cs"/>
                          </a:rPr>
                          <a:t>Décision du Conseil fédéral pour la transmission du message au Parlement </a:t>
                        </a:r>
                        <a:endParaRPr kumimoji="0" lang="fr-C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28" name="ZoneTexte 27">
                      <a:extLst>
                        <a:ext uri="{FF2B5EF4-FFF2-40B4-BE49-F238E27FC236}">
                          <a16:creationId xmlns:a16="http://schemas.microsoft.com/office/drawing/2014/main" id="{79C5FC7A-84EA-4FD1-B7B7-67BBDC1F6D0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52116" y="3039122"/>
                      <a:ext cx="1141540" cy="54400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fr-CH" sz="1400" b="1" dirty="0"/>
                        <a:t>Printemps – Eté 2024</a:t>
                      </a:r>
                    </a:p>
                  </p:txBody>
                </p:sp>
              </p:grpSp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465772AC-181E-4F33-AB71-BC66C41B2AEC}"/>
                      </a:ext>
                    </a:extLst>
                  </p:cNvPr>
                  <p:cNvSpPr/>
                  <p:nvPr/>
                </p:nvSpPr>
                <p:spPr>
                  <a:xfrm>
                    <a:off x="2209174" y="3894830"/>
                    <a:ext cx="8229600" cy="915222"/>
                  </a:xfrm>
                  <a:prstGeom prst="rect">
                    <a:avLst/>
                  </a:prstGeom>
                  <a:noFill/>
                  <a:ln w="5715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H"/>
                  </a:p>
                </p:txBody>
              </p:sp>
              <p:sp>
                <p:nvSpPr>
                  <p:cNvPr id="25" name="ZoneTexte 24">
                    <a:extLst>
                      <a:ext uri="{FF2B5EF4-FFF2-40B4-BE49-F238E27FC236}">
                        <a16:creationId xmlns:a16="http://schemas.microsoft.com/office/drawing/2014/main" id="{D2A47BAC-D9C4-45A3-8571-2721820D43C2}"/>
                      </a:ext>
                    </a:extLst>
                  </p:cNvPr>
                  <p:cNvSpPr txBox="1"/>
                  <p:nvPr/>
                </p:nvSpPr>
                <p:spPr>
                  <a:xfrm>
                    <a:off x="708668" y="5163601"/>
                    <a:ext cx="114154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CH" sz="1400" b="1" dirty="0"/>
                      <a:t>Printemps2025</a:t>
                    </a:r>
                  </a:p>
                </p:txBody>
              </p:sp>
              <p:sp>
                <p:nvSpPr>
                  <p:cNvPr id="52" name="ZoneTexte 51">
                    <a:extLst>
                      <a:ext uri="{FF2B5EF4-FFF2-40B4-BE49-F238E27FC236}">
                        <a16:creationId xmlns:a16="http://schemas.microsoft.com/office/drawing/2014/main" id="{5F5E00CF-8F1A-498F-B710-D10B944497D0}"/>
                      </a:ext>
                    </a:extLst>
                  </p:cNvPr>
                  <p:cNvSpPr txBox="1"/>
                  <p:nvPr/>
                </p:nvSpPr>
                <p:spPr>
                  <a:xfrm>
                    <a:off x="740146" y="4055086"/>
                    <a:ext cx="114154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CH" sz="1400" b="1" dirty="0"/>
                      <a:t>Automne – Hiver 2024</a:t>
                    </a:r>
                  </a:p>
                </p:txBody>
              </p:sp>
            </p:grpSp>
            <p:sp>
              <p:nvSpPr>
                <p:cNvPr id="32" name="Ellipse 31">
                  <a:extLst>
                    <a:ext uri="{FF2B5EF4-FFF2-40B4-BE49-F238E27FC236}">
                      <a16:creationId xmlns:a16="http://schemas.microsoft.com/office/drawing/2014/main" id="{206ABFAA-64A8-41A5-AFFB-78D1ACB08048}"/>
                    </a:ext>
                  </a:extLst>
                </p:cNvPr>
                <p:cNvSpPr/>
                <p:nvPr/>
              </p:nvSpPr>
              <p:spPr>
                <a:xfrm>
                  <a:off x="967287" y="6021987"/>
                  <a:ext cx="1228436" cy="928863"/>
                </a:xfrm>
                <a:prstGeom prst="ellipse">
                  <a:avLst/>
                </a:prstGeom>
                <a:solidFill>
                  <a:srgbClr val="E2EBE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5CCCEB08-23D6-4A90-AE97-4E5FDCEA4059}"/>
                  </a:ext>
                </a:extLst>
              </p:cNvPr>
              <p:cNvSpPr txBox="1"/>
              <p:nvPr/>
            </p:nvSpPr>
            <p:spPr>
              <a:xfrm>
                <a:off x="967287" y="6181571"/>
                <a:ext cx="11415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1400" b="1" dirty="0"/>
                  <a:t>Dès l’été 2025</a:t>
                </a:r>
              </a:p>
            </p:txBody>
          </p:sp>
        </p:grpSp>
      </p:grpSp>
      <p:sp>
        <p:nvSpPr>
          <p:cNvPr id="37" name="ZoneTexte 36">
            <a:extLst>
              <a:ext uri="{FF2B5EF4-FFF2-40B4-BE49-F238E27FC236}">
                <a16:creationId xmlns:a16="http://schemas.microsoft.com/office/drawing/2014/main" id="{F6EC1C97-3812-4659-B667-94A734132E6E}"/>
              </a:ext>
            </a:extLst>
          </p:cNvPr>
          <p:cNvSpPr txBox="1"/>
          <p:nvPr/>
        </p:nvSpPr>
        <p:spPr>
          <a:xfrm>
            <a:off x="930139" y="1725467"/>
            <a:ext cx="1141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b="1" dirty="0"/>
              <a:t>2023 - 2024</a:t>
            </a:r>
          </a:p>
        </p:txBody>
      </p:sp>
    </p:spTree>
    <p:extLst>
      <p:ext uri="{BB962C8B-B14F-4D97-AF65-F5344CB8AC3E}">
        <p14:creationId xmlns:p14="http://schemas.microsoft.com/office/powerpoint/2010/main" val="1131324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D423B31-D9FD-4CA0-B665-B02EF23091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CH" dirty="0"/>
              <a:t>Réflexions relatives au mandat du Conseil fédéral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2D1436-385D-4310-9171-7F97A31420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97A1F21-AE56-43B7-BCA0-384CA9B2C0D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1B8EB3-8EF5-4344-9DBB-6FFB39A146F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kumimoji="0" lang="fr-CH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Symposium : Pratique infirmière avancée – DSAS Fribourg</a:t>
            </a:r>
            <a:endParaRPr lang="de-DE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1369E1-566C-4E00-98FC-F9E02FF89C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CA3A19C-B879-3A4E-B5DE-48C39444E0E4}" type="slidenum">
              <a:rPr lang="de-DE" smtClean="0"/>
              <a:pPr/>
              <a:t>5</a:t>
            </a:fld>
            <a:endParaRPr lang="de-DE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5CE774B3-3643-4BC4-926C-FEB24936C4C8}"/>
              </a:ext>
            </a:extLst>
          </p:cNvPr>
          <p:cNvGrpSpPr/>
          <p:nvPr/>
        </p:nvGrpSpPr>
        <p:grpSpPr>
          <a:xfrm>
            <a:off x="2098309" y="1246522"/>
            <a:ext cx="8278340" cy="4783136"/>
            <a:chOff x="1958942" y="821138"/>
            <a:chExt cx="8227734" cy="5127240"/>
          </a:xfrm>
        </p:grpSpPr>
        <p:sp>
          <p:nvSpPr>
            <p:cNvPr id="18" name="Bulle narrative : ronde 17">
              <a:extLst>
                <a:ext uri="{FF2B5EF4-FFF2-40B4-BE49-F238E27FC236}">
                  <a16:creationId xmlns:a16="http://schemas.microsoft.com/office/drawing/2014/main" id="{839481C4-8C18-4BDC-B2A8-4775DC8F5C3E}"/>
                </a:ext>
              </a:extLst>
            </p:cNvPr>
            <p:cNvSpPr/>
            <p:nvPr/>
          </p:nvSpPr>
          <p:spPr>
            <a:xfrm>
              <a:off x="4749207" y="821138"/>
              <a:ext cx="2693585" cy="1602940"/>
            </a:xfrm>
            <a:prstGeom prst="wedgeEllipseCallout">
              <a:avLst>
                <a:gd name="adj1" fmla="val -311"/>
                <a:gd name="adj2" fmla="val 114565"/>
              </a:avLst>
            </a:prstGeom>
            <a:solidFill>
              <a:srgbClr val="D3E0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b="1" dirty="0">
                  <a:solidFill>
                    <a:schemeClr val="tx1"/>
                  </a:solidFill>
                </a:rPr>
                <a:t>Financement des prestations</a:t>
              </a:r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7E4086CB-0A66-48F1-AF2C-A80ECC74500B}"/>
                </a:ext>
              </a:extLst>
            </p:cNvPr>
            <p:cNvGrpSpPr/>
            <p:nvPr/>
          </p:nvGrpSpPr>
          <p:grpSpPr>
            <a:xfrm>
              <a:off x="1958942" y="1297050"/>
              <a:ext cx="8227734" cy="4651328"/>
              <a:chOff x="2855102" y="844319"/>
              <a:chExt cx="6711189" cy="6059743"/>
            </a:xfrm>
            <a:solidFill>
              <a:srgbClr val="77A0B0"/>
            </a:solidFill>
          </p:grpSpPr>
          <p:sp>
            <p:nvSpPr>
              <p:cNvPr id="12" name="Bulle narrative : ronde 11">
                <a:extLst>
                  <a:ext uri="{FF2B5EF4-FFF2-40B4-BE49-F238E27FC236}">
                    <a16:creationId xmlns:a16="http://schemas.microsoft.com/office/drawing/2014/main" id="{AD019209-1BCC-4328-8E63-2195D6D20981}"/>
                  </a:ext>
                </a:extLst>
              </p:cNvPr>
              <p:cNvSpPr/>
              <p:nvPr/>
            </p:nvSpPr>
            <p:spPr>
              <a:xfrm>
                <a:off x="2855102" y="3894584"/>
                <a:ext cx="2197100" cy="2088308"/>
              </a:xfrm>
              <a:prstGeom prst="wedgeEllipseCallout">
                <a:avLst>
                  <a:gd name="adj1" fmla="val 112293"/>
                  <a:gd name="adj2" fmla="val -74258"/>
                </a:avLst>
              </a:prstGeom>
              <a:solidFill>
                <a:srgbClr val="D3E0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CH" b="1" dirty="0">
                    <a:solidFill>
                      <a:schemeClr val="tx1"/>
                    </a:solidFill>
                  </a:rPr>
                  <a:t>Développement des soins</a:t>
                </a:r>
              </a:p>
            </p:txBody>
          </p:sp>
          <p:sp>
            <p:nvSpPr>
              <p:cNvPr id="13" name="Bulle narrative : ronde 12">
                <a:extLst>
                  <a:ext uri="{FF2B5EF4-FFF2-40B4-BE49-F238E27FC236}">
                    <a16:creationId xmlns:a16="http://schemas.microsoft.com/office/drawing/2014/main" id="{3ACABF4B-DF34-4F8F-BBDA-1403BB3A3B40}"/>
                  </a:ext>
                </a:extLst>
              </p:cNvPr>
              <p:cNvSpPr/>
              <p:nvPr/>
            </p:nvSpPr>
            <p:spPr>
              <a:xfrm>
                <a:off x="2855102" y="1007140"/>
                <a:ext cx="2197100" cy="2088308"/>
              </a:xfrm>
              <a:prstGeom prst="wedgeEllipseCallout">
                <a:avLst>
                  <a:gd name="adj1" fmla="val 95580"/>
                  <a:gd name="adj2" fmla="val 71647"/>
                </a:avLst>
              </a:prstGeom>
              <a:solidFill>
                <a:srgbClr val="D3E0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CH" b="1" dirty="0">
                    <a:solidFill>
                      <a:schemeClr val="tx1"/>
                    </a:solidFill>
                  </a:rPr>
                  <a:t>Droit et bases légales</a:t>
                </a:r>
              </a:p>
            </p:txBody>
          </p:sp>
          <p:sp>
            <p:nvSpPr>
              <p:cNvPr id="14" name="Bulle narrative : ronde 13">
                <a:extLst>
                  <a:ext uri="{FF2B5EF4-FFF2-40B4-BE49-F238E27FC236}">
                    <a16:creationId xmlns:a16="http://schemas.microsoft.com/office/drawing/2014/main" id="{3850CA1F-7252-4725-9A66-F9E577CFD2A8}"/>
                  </a:ext>
                </a:extLst>
              </p:cNvPr>
              <p:cNvSpPr/>
              <p:nvPr/>
            </p:nvSpPr>
            <p:spPr>
              <a:xfrm>
                <a:off x="7369191" y="844319"/>
                <a:ext cx="2197100" cy="2088308"/>
              </a:xfrm>
              <a:prstGeom prst="wedgeEllipseCallout">
                <a:avLst>
                  <a:gd name="adj1" fmla="val -102051"/>
                  <a:gd name="adj2" fmla="val 107641"/>
                </a:avLst>
              </a:prstGeom>
              <a:solidFill>
                <a:srgbClr val="D3E0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CH" b="1" dirty="0">
                    <a:solidFill>
                      <a:schemeClr val="tx1"/>
                    </a:solidFill>
                  </a:rPr>
                  <a:t>Politique de formation</a:t>
                </a:r>
              </a:p>
            </p:txBody>
          </p:sp>
          <p:sp>
            <p:nvSpPr>
              <p:cNvPr id="15" name="Bulle narrative : ronde 14">
                <a:extLst>
                  <a:ext uri="{FF2B5EF4-FFF2-40B4-BE49-F238E27FC236}">
                    <a16:creationId xmlns:a16="http://schemas.microsoft.com/office/drawing/2014/main" id="{1B1EC0E2-78AB-45F8-8218-0F168E38D66C}"/>
                  </a:ext>
                </a:extLst>
              </p:cNvPr>
              <p:cNvSpPr/>
              <p:nvPr/>
            </p:nvSpPr>
            <p:spPr>
              <a:xfrm>
                <a:off x="7369191" y="3999717"/>
                <a:ext cx="2197100" cy="2088308"/>
              </a:xfrm>
              <a:prstGeom prst="wedgeEllipseCallout">
                <a:avLst>
                  <a:gd name="adj1" fmla="val -91156"/>
                  <a:gd name="adj2" fmla="val -70224"/>
                </a:avLst>
              </a:prstGeom>
              <a:solidFill>
                <a:srgbClr val="D3E0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CH" b="1" dirty="0">
                    <a:solidFill>
                      <a:schemeClr val="tx1"/>
                    </a:solidFill>
                  </a:rPr>
                  <a:t>Politique de santé</a:t>
                </a:r>
              </a:p>
            </p:txBody>
          </p:sp>
          <p:sp>
            <p:nvSpPr>
              <p:cNvPr id="16" name="Bulle narrative : ronde 15">
                <a:extLst>
                  <a:ext uri="{FF2B5EF4-FFF2-40B4-BE49-F238E27FC236}">
                    <a16:creationId xmlns:a16="http://schemas.microsoft.com/office/drawing/2014/main" id="{14594E25-126D-4B73-8C1C-040B32F0547B}"/>
                  </a:ext>
                </a:extLst>
              </p:cNvPr>
              <p:cNvSpPr/>
              <p:nvPr/>
            </p:nvSpPr>
            <p:spPr>
              <a:xfrm>
                <a:off x="5131061" y="4815754"/>
                <a:ext cx="2197100" cy="2088308"/>
              </a:xfrm>
              <a:prstGeom prst="wedgeEllipseCallout">
                <a:avLst>
                  <a:gd name="adj1" fmla="val -1123"/>
                  <a:gd name="adj2" fmla="val -113114"/>
                </a:avLst>
              </a:prstGeom>
              <a:solidFill>
                <a:srgbClr val="D3E0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CH" b="1" dirty="0">
                    <a:solidFill>
                      <a:schemeClr val="tx1"/>
                    </a:solidFill>
                  </a:rPr>
                  <a:t>Besoins et attentes de la pop.</a:t>
                </a:r>
              </a:p>
            </p:txBody>
          </p:sp>
          <p:sp>
            <p:nvSpPr>
              <p:cNvPr id="17" name="Rectangle : coins arrondis 16">
                <a:extLst>
                  <a:ext uri="{FF2B5EF4-FFF2-40B4-BE49-F238E27FC236}">
                    <a16:creationId xmlns:a16="http://schemas.microsoft.com/office/drawing/2014/main" id="{F180F9D1-C926-41F7-A655-1C7C2E026F10}"/>
                  </a:ext>
                </a:extLst>
              </p:cNvPr>
              <p:cNvSpPr/>
              <p:nvPr/>
            </p:nvSpPr>
            <p:spPr>
              <a:xfrm>
                <a:off x="5052202" y="2726420"/>
                <a:ext cx="2354821" cy="1574187"/>
              </a:xfrm>
              <a:prstGeom prst="roundRect">
                <a:avLst/>
              </a:prstGeom>
              <a:solidFill>
                <a:srgbClr val="A3BE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CH" b="1" dirty="0">
                    <a:solidFill>
                      <a:schemeClr val="tx1"/>
                    </a:solidFill>
                  </a:rPr>
                  <a:t>Réglementations Master et APN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3080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D1C5DD3-E729-4EF2-A0B4-EADBBB7972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 err="1"/>
              <a:t>Articles</a:t>
            </a:r>
            <a:r>
              <a:rPr lang="de-CH" dirty="0"/>
              <a:t> de </a:t>
            </a:r>
            <a:r>
              <a:rPr lang="de-CH" dirty="0" err="1"/>
              <a:t>loi</a:t>
            </a:r>
            <a:r>
              <a:rPr lang="de-CH" dirty="0"/>
              <a:t> </a:t>
            </a:r>
            <a:r>
              <a:rPr lang="de-CH" dirty="0" err="1"/>
              <a:t>mis</a:t>
            </a:r>
            <a:r>
              <a:rPr lang="de-CH" dirty="0"/>
              <a:t> en </a:t>
            </a:r>
            <a:r>
              <a:rPr lang="de-CH" dirty="0" err="1"/>
              <a:t>consultation</a:t>
            </a:r>
            <a:endParaRPr lang="de-CH" dirty="0"/>
          </a:p>
          <a:p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B208CD1-3213-4B56-B56F-FBCCDED0D265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4EA615-0F7F-4C95-80DD-6EFA7E09102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kumimoji="0" lang="fr-CH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Symposium : Pratique infirmière avancée – DSAS Fribourg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6CBE16-9056-4BE6-84C4-A4A0C65A4A2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CA3A19C-B879-3A4E-B5DE-48C39444E0E4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82A8AE7F-9AB4-4AF8-A03E-2FD96B14AFDF}"/>
              </a:ext>
            </a:extLst>
          </p:cNvPr>
          <p:cNvSpPr txBox="1">
            <a:spLocks/>
          </p:cNvSpPr>
          <p:nvPr/>
        </p:nvSpPr>
        <p:spPr>
          <a:xfrm>
            <a:off x="757990" y="1619250"/>
            <a:ext cx="10891085" cy="41512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2D384F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de-CH" b="1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148B5018-7C20-41D5-8A8D-BDDA770FB8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3460" y="1165242"/>
            <a:ext cx="10788458" cy="31515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6BC3F093-AF1D-459C-8E4B-43C0A6DB599D}"/>
              </a:ext>
            </a:extLst>
          </p:cNvPr>
          <p:cNvSpPr txBox="1">
            <a:spLocks/>
          </p:cNvSpPr>
          <p:nvPr/>
        </p:nvSpPr>
        <p:spPr>
          <a:xfrm>
            <a:off x="814040" y="1758108"/>
            <a:ext cx="10992906" cy="41512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2D384F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0"/>
              </a:spcAft>
              <a:buClr>
                <a:srgbClr val="517C8D"/>
              </a:buClr>
              <a:defRPr/>
            </a:pPr>
            <a:endParaRPr lang="de-DE" b="1" kern="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F131B3FF-4DF4-45EC-828B-2E3F24934C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108328"/>
              </p:ext>
            </p:extLst>
          </p:nvPr>
        </p:nvGraphicFramePr>
        <p:xfrm>
          <a:off x="838200" y="2187122"/>
          <a:ext cx="10721647" cy="3015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8964">
                  <a:extLst>
                    <a:ext uri="{9D8B030D-6E8A-4147-A177-3AD203B41FA5}">
                      <a16:colId xmlns:a16="http://schemas.microsoft.com/office/drawing/2014/main" val="513261182"/>
                    </a:ext>
                  </a:extLst>
                </a:gridCol>
                <a:gridCol w="8362683">
                  <a:extLst>
                    <a:ext uri="{9D8B030D-6E8A-4147-A177-3AD203B41FA5}">
                      <a16:colId xmlns:a16="http://schemas.microsoft.com/office/drawing/2014/main" val="1533185424"/>
                    </a:ext>
                  </a:extLst>
                </a:gridCol>
              </a:tblGrid>
              <a:tr h="603098">
                <a:tc>
                  <a:txBody>
                    <a:bodyPr/>
                    <a:lstStyle/>
                    <a:p>
                      <a:r>
                        <a:rPr lang="fr-CH" b="0" i="1" dirty="0">
                          <a:solidFill>
                            <a:schemeClr val="tx1"/>
                          </a:solidFill>
                        </a:rPr>
                        <a:t>Art. 2 al. 1 let. 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9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b="0" dirty="0">
                          <a:solidFill>
                            <a:schemeClr val="tx1"/>
                          </a:solidFill>
                        </a:rPr>
                        <a:t>Nom de la profession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847273"/>
                  </a:ext>
                </a:extLst>
              </a:tr>
              <a:tr h="603098">
                <a:tc>
                  <a:txBody>
                    <a:bodyPr/>
                    <a:lstStyle/>
                    <a:p>
                      <a:r>
                        <a:rPr lang="fr-CH" b="0" i="1" dirty="0">
                          <a:solidFill>
                            <a:schemeClr val="tx1"/>
                          </a:solidFill>
                        </a:rPr>
                        <a:t>Art. 2 al. 2 let. a ch.9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9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Dénomination</a:t>
                      </a:r>
                      <a:r>
                        <a:rPr lang="de-DE" sz="1800" b="0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du </a:t>
                      </a:r>
                      <a:r>
                        <a:rPr lang="de-DE" sz="1800" b="0" kern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cycle</a:t>
                      </a:r>
                      <a:r>
                        <a:rPr lang="de-DE" sz="1800" b="0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de-DE" sz="1800" b="0" kern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master</a:t>
                      </a:r>
                      <a:endParaRPr lang="de-DE" sz="1800" b="0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054207"/>
                  </a:ext>
                </a:extLst>
              </a:tr>
              <a:tr h="6030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Art. 3, al. 2, let. j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9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Compétences</a:t>
                      </a:r>
                      <a:r>
                        <a:rPr lang="de-DE" sz="1800" b="0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kern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numériques</a:t>
                      </a:r>
                      <a:endParaRPr lang="de-DE" sz="1800" b="0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86600"/>
                  </a:ext>
                </a:extLst>
              </a:tr>
              <a:tr h="603098">
                <a:tc>
                  <a:txBody>
                    <a:bodyPr/>
                    <a:lstStyle/>
                    <a:p>
                      <a:r>
                        <a:rPr lang="fr-CH" b="0" i="1" dirty="0">
                          <a:solidFill>
                            <a:schemeClr val="tx1"/>
                          </a:solidFill>
                        </a:rPr>
                        <a:t>Art.12 al. 2 let. a et 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9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b="0" dirty="0">
                          <a:solidFill>
                            <a:schemeClr val="tx1"/>
                          </a:solidFill>
                        </a:rPr>
                        <a:t>Diplômes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547974"/>
                  </a:ext>
                </a:extLst>
              </a:tr>
              <a:tr h="603098">
                <a:tc>
                  <a:txBody>
                    <a:bodyPr/>
                    <a:lstStyle/>
                    <a:p>
                      <a:r>
                        <a:rPr lang="fr-CH" b="0" i="1" dirty="0">
                          <a:solidFill>
                            <a:schemeClr val="tx1"/>
                          </a:solidFill>
                        </a:rPr>
                        <a:t>Art. 34 et 34a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9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b="0" dirty="0">
                          <a:solidFill>
                            <a:schemeClr val="tx1"/>
                          </a:solidFill>
                        </a:rPr>
                        <a:t>Dispositions transitoires (APN déjà en activité, accréditation)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077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465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D1C5DD3-E729-4EF2-A0B4-EADBBB7972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 err="1"/>
              <a:t>Résultats</a:t>
            </a:r>
            <a:r>
              <a:rPr lang="de-CH" dirty="0"/>
              <a:t> de la </a:t>
            </a:r>
            <a:r>
              <a:rPr lang="de-CH" dirty="0" err="1"/>
              <a:t>procédure</a:t>
            </a:r>
            <a:r>
              <a:rPr lang="de-CH" dirty="0"/>
              <a:t> de </a:t>
            </a:r>
            <a:r>
              <a:rPr lang="de-CH" dirty="0" err="1"/>
              <a:t>consultation</a:t>
            </a:r>
            <a:r>
              <a:rPr lang="de-CH" dirty="0"/>
              <a:t> (1/2)</a:t>
            </a:r>
          </a:p>
          <a:p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B208CD1-3213-4B56-B56F-FBCCDED0D265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4EA615-0F7F-4C95-80DD-6EFA7E09102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kumimoji="0" lang="fr-CH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Symposium : Pratique infirmière avancée – DSAS Fribourg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6CBE16-9056-4BE6-84C4-A4A0C65A4A2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CA3A19C-B879-3A4E-B5DE-48C39444E0E4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82A8AE7F-9AB4-4AF8-A03E-2FD96B14AFDF}"/>
              </a:ext>
            </a:extLst>
          </p:cNvPr>
          <p:cNvSpPr txBox="1">
            <a:spLocks/>
          </p:cNvSpPr>
          <p:nvPr/>
        </p:nvSpPr>
        <p:spPr>
          <a:xfrm>
            <a:off x="757990" y="1619250"/>
            <a:ext cx="10891085" cy="41512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2D384F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de-CH" b="1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148B5018-7C20-41D5-8A8D-BDDA770FB8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3460" y="1165242"/>
            <a:ext cx="10788458" cy="31515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6BC3F093-AF1D-459C-8E4B-43C0A6DB599D}"/>
              </a:ext>
            </a:extLst>
          </p:cNvPr>
          <p:cNvSpPr txBox="1">
            <a:spLocks/>
          </p:cNvSpPr>
          <p:nvPr/>
        </p:nvSpPr>
        <p:spPr>
          <a:xfrm>
            <a:off x="814040" y="1758108"/>
            <a:ext cx="10992906" cy="41512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2D384F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0"/>
              </a:spcAft>
              <a:buClr>
                <a:srgbClr val="517C8D"/>
              </a:buClr>
              <a:defRPr/>
            </a:pPr>
            <a:r>
              <a:rPr lang="de-DE" b="1" kern="0" dirty="0">
                <a:latin typeface="+mj-lt"/>
                <a:ea typeface="+mj-ea"/>
                <a:cs typeface="+mj-cs"/>
              </a:rPr>
              <a:t>Construction de la </a:t>
            </a:r>
            <a:r>
              <a:rPr lang="de-DE" b="1" kern="0" dirty="0" err="1">
                <a:latin typeface="+mj-lt"/>
                <a:ea typeface="+mj-ea"/>
                <a:cs typeface="+mj-cs"/>
              </a:rPr>
              <a:t>LPSan</a:t>
            </a:r>
            <a:endParaRPr lang="de-DE" b="1" kern="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72FF03B7-0F13-408B-93D5-9ED86F0830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032446"/>
              </p:ext>
            </p:extLst>
          </p:nvPr>
        </p:nvGraphicFramePr>
        <p:xfrm>
          <a:off x="763459" y="1480392"/>
          <a:ext cx="10788459" cy="4074015"/>
        </p:xfrm>
        <a:graphic>
          <a:graphicData uri="http://schemas.openxmlformats.org/drawingml/2006/table">
            <a:tbl>
              <a:tblPr firstRow="1" bandRow="1"/>
              <a:tblGrid>
                <a:gridCol w="5090013">
                  <a:extLst>
                    <a:ext uri="{9D8B030D-6E8A-4147-A177-3AD203B41FA5}">
                      <a16:colId xmlns:a16="http://schemas.microsoft.com/office/drawing/2014/main" val="3053336767"/>
                    </a:ext>
                  </a:extLst>
                </a:gridCol>
                <a:gridCol w="949741">
                  <a:extLst>
                    <a:ext uri="{9D8B030D-6E8A-4147-A177-3AD203B41FA5}">
                      <a16:colId xmlns:a16="http://schemas.microsoft.com/office/drawing/2014/main" val="2716075802"/>
                    </a:ext>
                  </a:extLst>
                </a:gridCol>
                <a:gridCol w="949741">
                  <a:extLst>
                    <a:ext uri="{9D8B030D-6E8A-4147-A177-3AD203B41FA5}">
                      <a16:colId xmlns:a16="http://schemas.microsoft.com/office/drawing/2014/main" val="258723803"/>
                    </a:ext>
                  </a:extLst>
                </a:gridCol>
                <a:gridCol w="949741">
                  <a:extLst>
                    <a:ext uri="{9D8B030D-6E8A-4147-A177-3AD203B41FA5}">
                      <a16:colId xmlns:a16="http://schemas.microsoft.com/office/drawing/2014/main" val="1282362995"/>
                    </a:ext>
                  </a:extLst>
                </a:gridCol>
                <a:gridCol w="949741">
                  <a:extLst>
                    <a:ext uri="{9D8B030D-6E8A-4147-A177-3AD203B41FA5}">
                      <a16:colId xmlns:a16="http://schemas.microsoft.com/office/drawing/2014/main" val="2999370531"/>
                    </a:ext>
                  </a:extLst>
                </a:gridCol>
                <a:gridCol w="949741">
                  <a:extLst>
                    <a:ext uri="{9D8B030D-6E8A-4147-A177-3AD203B41FA5}">
                      <a16:colId xmlns:a16="http://schemas.microsoft.com/office/drawing/2014/main" val="1647785047"/>
                    </a:ext>
                  </a:extLst>
                </a:gridCol>
                <a:gridCol w="949741">
                  <a:extLst>
                    <a:ext uri="{9D8B030D-6E8A-4147-A177-3AD203B41FA5}">
                      <a16:colId xmlns:a16="http://schemas.microsoft.com/office/drawing/2014/main" val="76715811"/>
                    </a:ext>
                  </a:extLst>
                </a:gridCol>
              </a:tblGrid>
              <a:tr h="445338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fr-CH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Mesure </a:t>
                      </a:r>
                      <a:r>
                        <a:rPr lang="fr-CH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(art. x AP </a:t>
                      </a:r>
                      <a:r>
                        <a:rPr lang="fr-CH" sz="14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LPSan</a:t>
                      </a:r>
                      <a:r>
                        <a:rPr lang="fr-CH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fr-CH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rtl="0" fontAlgn="ctr"/>
                      <a:r>
                        <a:rPr lang="fr-CH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Avis consultation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271727"/>
                  </a:ext>
                </a:extLst>
              </a:tr>
              <a:tr h="585535"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l" rtl="0" fontAlgn="ctr"/>
                      <a:r>
                        <a:rPr lang="fr-CH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Assureurs (A) Canton (C),  Formation Soins (FS), Institutions de soins (IS), Organisations Soins infirmiers (OSI), Organisations médicales (OM)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819106"/>
                  </a:ext>
                </a:extLst>
              </a:tr>
              <a:tr h="387608"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FS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OSI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OM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706892"/>
                  </a:ext>
                </a:extLst>
              </a:tr>
              <a:tr h="379362">
                <a:tc>
                  <a:txBody>
                    <a:bodyPr/>
                    <a:lstStyle/>
                    <a:p>
                      <a:pPr algn="l" rtl="0" fontAlgn="ctr"/>
                      <a:r>
                        <a:rPr lang="fr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Révision LPSan et réglementation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325838"/>
                  </a:ext>
                </a:extLst>
              </a:tr>
              <a:tr h="379362">
                <a:tc>
                  <a:txBody>
                    <a:bodyPr/>
                    <a:lstStyle/>
                    <a:p>
                      <a:pPr algn="l" rtl="0" fontAlgn="ctr"/>
                      <a:r>
                        <a:rPr lang="fr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Dénomination de la nouvelle profession (art. 2)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503020"/>
                  </a:ext>
                </a:extLst>
              </a:tr>
              <a:tr h="379362">
                <a:tc>
                  <a:txBody>
                    <a:bodyPr/>
                    <a:lstStyle/>
                    <a:p>
                      <a:pPr algn="l" rtl="0" fontAlgn="ctr"/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Dénomination du cycle master (art. 2)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22024"/>
                  </a:ext>
                </a:extLst>
              </a:tr>
              <a:tr h="379362">
                <a:tc>
                  <a:txBody>
                    <a:bodyPr/>
                    <a:lstStyle/>
                    <a:p>
                      <a:pPr algn="l" rtl="0" fontAlgn="ctr"/>
                      <a:r>
                        <a:rPr lang="fr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Compétences numériques (art. 3)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714304"/>
                  </a:ext>
                </a:extLst>
              </a:tr>
              <a:tr h="379362">
                <a:tc>
                  <a:txBody>
                    <a:bodyPr/>
                    <a:lstStyle/>
                    <a:p>
                      <a:pPr algn="l" rtl="0" fontAlgn="ctr"/>
                      <a:r>
                        <a:rPr lang="fr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Variante 1 (art. 12)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Cross">
                      <a:fgClr>
                        <a:srgbClr val="FF0000"/>
                      </a:fgClr>
                      <a:bgClr>
                        <a:srgbClr val="00B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Cross">
                      <a:fgClr>
                        <a:srgbClr val="FF0000"/>
                      </a:fgClr>
                      <a:bgClr>
                        <a:srgbClr val="00B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126504"/>
                  </a:ext>
                </a:extLst>
              </a:tr>
              <a:tr h="379362">
                <a:tc>
                  <a:txBody>
                    <a:bodyPr/>
                    <a:lstStyle/>
                    <a:p>
                      <a:pPr algn="l" rtl="0" fontAlgn="ctr"/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Variante 2 (art. 12)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Cross">
                      <a:fgClr>
                        <a:srgbClr val="FF0000"/>
                      </a:fgClr>
                      <a:bgClr>
                        <a:srgbClr val="00B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Cross">
                      <a:fgClr>
                        <a:srgbClr val="FF0000"/>
                      </a:fgClr>
                      <a:bgClr>
                        <a:srgbClr val="00B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562598"/>
                  </a:ext>
                </a:extLst>
              </a:tr>
              <a:tr h="379362">
                <a:tc>
                  <a:txBody>
                    <a:bodyPr/>
                    <a:lstStyle/>
                    <a:p>
                      <a:pPr algn="l" rtl="0" fontAlgn="ctr"/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Dispositions transitoires (art. 34 et 34a)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1083"/>
                  </a:ext>
                </a:extLst>
              </a:tr>
            </a:tbl>
          </a:graphicData>
        </a:graphic>
      </p:graphicFrame>
      <p:pic>
        <p:nvPicPr>
          <p:cNvPr id="13" name="Image 12">
            <a:extLst>
              <a:ext uri="{FF2B5EF4-FFF2-40B4-BE49-F238E27FC236}">
                <a16:creationId xmlns:a16="http://schemas.microsoft.com/office/drawing/2014/main" id="{4706133A-1E64-4833-956B-CC524AE7BF2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63459" y="5770485"/>
            <a:ext cx="10788459" cy="24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41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B208CD1-3213-4B56-B56F-FBCCDED0D265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4EA615-0F7F-4C95-80DD-6EFA7E09102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kumimoji="0" lang="fr-CH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Symposium : Pratique infirmière avancée – DSAS Fribourg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6CBE16-9056-4BE6-84C4-A4A0C65A4A2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CA3A19C-B879-3A4E-B5DE-48C39444E0E4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82A8AE7F-9AB4-4AF8-A03E-2FD96B14AFDF}"/>
              </a:ext>
            </a:extLst>
          </p:cNvPr>
          <p:cNvSpPr txBox="1">
            <a:spLocks/>
          </p:cNvSpPr>
          <p:nvPr/>
        </p:nvSpPr>
        <p:spPr>
          <a:xfrm>
            <a:off x="757990" y="1619250"/>
            <a:ext cx="10891085" cy="41512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2D384F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de-CH" b="1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148B5018-7C20-41D5-8A8D-BDDA770FB8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3460" y="1165242"/>
            <a:ext cx="10788458" cy="31515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6BC3F093-AF1D-459C-8E4B-43C0A6DB599D}"/>
              </a:ext>
            </a:extLst>
          </p:cNvPr>
          <p:cNvSpPr txBox="1">
            <a:spLocks/>
          </p:cNvSpPr>
          <p:nvPr/>
        </p:nvSpPr>
        <p:spPr>
          <a:xfrm>
            <a:off x="814040" y="1758108"/>
            <a:ext cx="10992906" cy="41512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2D384F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0"/>
              </a:spcAft>
              <a:buClr>
                <a:srgbClr val="517C8D"/>
              </a:buClr>
              <a:defRPr/>
            </a:pPr>
            <a:r>
              <a:rPr lang="de-DE" b="1" kern="0" dirty="0">
                <a:latin typeface="+mj-lt"/>
                <a:ea typeface="+mj-ea"/>
                <a:cs typeface="+mj-cs"/>
              </a:rPr>
              <a:t>Construction de la </a:t>
            </a:r>
            <a:r>
              <a:rPr lang="de-DE" b="1" kern="0" dirty="0" err="1">
                <a:latin typeface="+mj-lt"/>
                <a:ea typeface="+mj-ea"/>
                <a:cs typeface="+mj-cs"/>
              </a:rPr>
              <a:t>LPSan</a:t>
            </a:r>
            <a:endParaRPr lang="de-DE" b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706133A-1E64-4833-956B-CC524AE7BF2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63459" y="5770485"/>
            <a:ext cx="10788459" cy="241122"/>
          </a:xfrm>
          <a:prstGeom prst="rect">
            <a:avLst/>
          </a:prstGeom>
        </p:spPr>
      </p:pic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741B1871-F269-45BE-96B3-5BBC2D070E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349029"/>
              </p:ext>
            </p:extLst>
          </p:nvPr>
        </p:nvGraphicFramePr>
        <p:xfrm>
          <a:off x="760725" y="1516986"/>
          <a:ext cx="10793926" cy="4036425"/>
        </p:xfrm>
        <a:graphic>
          <a:graphicData uri="http://schemas.openxmlformats.org/drawingml/2006/table">
            <a:tbl>
              <a:tblPr firstRow="1" bandRow="1"/>
              <a:tblGrid>
                <a:gridCol w="4835932">
                  <a:extLst>
                    <a:ext uri="{9D8B030D-6E8A-4147-A177-3AD203B41FA5}">
                      <a16:colId xmlns:a16="http://schemas.microsoft.com/office/drawing/2014/main" val="3053336767"/>
                    </a:ext>
                  </a:extLst>
                </a:gridCol>
                <a:gridCol w="851142">
                  <a:extLst>
                    <a:ext uri="{9D8B030D-6E8A-4147-A177-3AD203B41FA5}">
                      <a16:colId xmlns:a16="http://schemas.microsoft.com/office/drawing/2014/main" val="2716075802"/>
                    </a:ext>
                  </a:extLst>
                </a:gridCol>
                <a:gridCol w="851142">
                  <a:extLst>
                    <a:ext uri="{9D8B030D-6E8A-4147-A177-3AD203B41FA5}">
                      <a16:colId xmlns:a16="http://schemas.microsoft.com/office/drawing/2014/main" val="258723803"/>
                    </a:ext>
                  </a:extLst>
                </a:gridCol>
                <a:gridCol w="851142">
                  <a:extLst>
                    <a:ext uri="{9D8B030D-6E8A-4147-A177-3AD203B41FA5}">
                      <a16:colId xmlns:a16="http://schemas.microsoft.com/office/drawing/2014/main" val="1282362995"/>
                    </a:ext>
                  </a:extLst>
                </a:gridCol>
                <a:gridCol w="851142">
                  <a:extLst>
                    <a:ext uri="{9D8B030D-6E8A-4147-A177-3AD203B41FA5}">
                      <a16:colId xmlns:a16="http://schemas.microsoft.com/office/drawing/2014/main" val="2999370531"/>
                    </a:ext>
                  </a:extLst>
                </a:gridCol>
                <a:gridCol w="851142">
                  <a:extLst>
                    <a:ext uri="{9D8B030D-6E8A-4147-A177-3AD203B41FA5}">
                      <a16:colId xmlns:a16="http://schemas.microsoft.com/office/drawing/2014/main" val="1647785047"/>
                    </a:ext>
                  </a:extLst>
                </a:gridCol>
                <a:gridCol w="851142">
                  <a:extLst>
                    <a:ext uri="{9D8B030D-6E8A-4147-A177-3AD203B41FA5}">
                      <a16:colId xmlns:a16="http://schemas.microsoft.com/office/drawing/2014/main" val="76715811"/>
                    </a:ext>
                  </a:extLst>
                </a:gridCol>
                <a:gridCol w="851142">
                  <a:extLst>
                    <a:ext uri="{9D8B030D-6E8A-4147-A177-3AD203B41FA5}">
                      <a16:colId xmlns:a16="http://schemas.microsoft.com/office/drawing/2014/main" val="3559453746"/>
                    </a:ext>
                  </a:extLst>
                </a:gridCol>
              </a:tblGrid>
              <a:tr h="435072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fr-CH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Mesure </a:t>
                      </a:r>
                      <a:r>
                        <a:rPr lang="fr-CH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(art. x AP </a:t>
                      </a:r>
                      <a:r>
                        <a:rPr lang="fr-CH" sz="14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LPSan</a:t>
                      </a:r>
                      <a:r>
                        <a:rPr lang="fr-CH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fr-CH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rtl="0" fontAlgn="ctr"/>
                      <a:r>
                        <a:rPr lang="fr-CH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Avis consultation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fr-CH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271727"/>
                  </a:ext>
                </a:extLst>
              </a:tr>
              <a:tr h="572038"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rtl="0" fontAlgn="ctr"/>
                      <a:r>
                        <a:rPr lang="fr-CH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Le Centre, Parti socialiste (PS), Union démocratique du centre (UDC), </a:t>
                      </a:r>
                      <a:r>
                        <a:rPr lang="fr-CH" sz="10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PLR.Les</a:t>
                      </a:r>
                      <a:r>
                        <a:rPr lang="fr-CH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Libéraux-Radicaux (PLR), Les Verts, </a:t>
                      </a:r>
                      <a:r>
                        <a:rPr lang="fr-CH" sz="10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Vert’libéraux</a:t>
                      </a:r>
                      <a:r>
                        <a:rPr lang="fr-CH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, Parti Evangélique (PEV)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fr-CH" sz="10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819106"/>
                  </a:ext>
                </a:extLst>
              </a:tr>
              <a:tr h="434996"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 Centre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UDC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PLR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Les Verts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Vert’ libéraux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PEV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706892"/>
                  </a:ext>
                </a:extLst>
              </a:tr>
              <a:tr h="370617">
                <a:tc>
                  <a:txBody>
                    <a:bodyPr/>
                    <a:lstStyle/>
                    <a:p>
                      <a:pPr algn="l" rtl="0" fontAlgn="ctr"/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Révision </a:t>
                      </a:r>
                      <a:r>
                        <a:rPr lang="fr-CH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LPSan</a:t>
                      </a:r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et réglementation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CH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325838"/>
                  </a:ext>
                </a:extLst>
              </a:tr>
              <a:tr h="370617">
                <a:tc>
                  <a:txBody>
                    <a:bodyPr/>
                    <a:lstStyle/>
                    <a:p>
                      <a:pPr algn="l" rtl="0" fontAlgn="ctr"/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Dénomination de la nouvelle profession (art. 2)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CH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503020"/>
                  </a:ext>
                </a:extLst>
              </a:tr>
              <a:tr h="370617">
                <a:tc>
                  <a:txBody>
                    <a:bodyPr/>
                    <a:lstStyle/>
                    <a:p>
                      <a:pPr algn="l" rtl="0" fontAlgn="ctr"/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Dénomination du cycle master (art. 2)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22024"/>
                  </a:ext>
                </a:extLst>
              </a:tr>
              <a:tr h="370617">
                <a:tc>
                  <a:txBody>
                    <a:bodyPr/>
                    <a:lstStyle/>
                    <a:p>
                      <a:pPr algn="l" rtl="0" fontAlgn="ctr"/>
                      <a:r>
                        <a:rPr lang="fr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Compétences numériques (art. 3)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714304"/>
                  </a:ext>
                </a:extLst>
              </a:tr>
              <a:tr h="370617">
                <a:tc>
                  <a:txBody>
                    <a:bodyPr/>
                    <a:lstStyle/>
                    <a:p>
                      <a:pPr algn="l" rtl="0" fontAlgn="ctr"/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Variante 1 (art. 12)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CH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126504"/>
                  </a:ext>
                </a:extLst>
              </a:tr>
              <a:tr h="370617">
                <a:tc>
                  <a:txBody>
                    <a:bodyPr/>
                    <a:lstStyle/>
                    <a:p>
                      <a:pPr algn="l" rtl="0" fontAlgn="ctr"/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Variante 2 (art. 12)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CH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562598"/>
                  </a:ext>
                </a:extLst>
              </a:tr>
              <a:tr h="370617">
                <a:tc>
                  <a:txBody>
                    <a:bodyPr/>
                    <a:lstStyle/>
                    <a:p>
                      <a:pPr algn="l" rtl="0" fontAlgn="ctr"/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Dispositions transitoires (art. 34 et 34a)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1083"/>
                  </a:ext>
                </a:extLst>
              </a:tr>
            </a:tbl>
          </a:graphicData>
        </a:graphic>
      </p:graphicFrame>
      <p:sp>
        <p:nvSpPr>
          <p:cNvPr id="16" name="Textplatzhalter 1">
            <a:extLst>
              <a:ext uri="{FF2B5EF4-FFF2-40B4-BE49-F238E27FC236}">
                <a16:creationId xmlns:a16="http://schemas.microsoft.com/office/drawing/2014/main" id="{DD4B4A08-C87F-4913-AA90-520B866706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3461" y="639388"/>
            <a:ext cx="10788459" cy="384509"/>
          </a:xfrm>
        </p:spPr>
        <p:txBody>
          <a:bodyPr/>
          <a:lstStyle/>
          <a:p>
            <a:r>
              <a:rPr lang="de-CH" dirty="0" err="1"/>
              <a:t>Résultats</a:t>
            </a:r>
            <a:r>
              <a:rPr lang="de-CH" dirty="0"/>
              <a:t> de la </a:t>
            </a:r>
            <a:r>
              <a:rPr lang="de-CH" dirty="0" err="1"/>
              <a:t>procédure</a:t>
            </a:r>
            <a:r>
              <a:rPr lang="de-CH" dirty="0"/>
              <a:t> de </a:t>
            </a:r>
            <a:r>
              <a:rPr lang="de-CH" dirty="0" err="1"/>
              <a:t>consultation</a:t>
            </a:r>
            <a:r>
              <a:rPr lang="de-CH" dirty="0"/>
              <a:t> (2/2)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52093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C5BBA0A-94BB-4522-8464-01E03FAFA2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CH" dirty="0"/>
              <a:t>Conclusion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97D81A-C8D1-4A56-889F-106AF9FCCF9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193108-3B8F-41FA-92BB-FB7F9D2AD06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kumimoji="0" lang="fr-CH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Symposium : Pratique infirmière avancée – DSAS Fribourg</a:t>
            </a:r>
            <a:endParaRPr lang="de-DE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A3C54D-708E-4AD7-AD4F-04D0828F466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CA3A19C-B879-3A4E-B5DE-48C39444E0E4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4" name="Oval 326">
            <a:extLst>
              <a:ext uri="{FF2B5EF4-FFF2-40B4-BE49-F238E27FC236}">
                <a16:creationId xmlns:a16="http://schemas.microsoft.com/office/drawing/2014/main" id="{6B651DA4-7587-4699-9C37-2987AAAF5062}"/>
              </a:ext>
            </a:extLst>
          </p:cNvPr>
          <p:cNvSpPr/>
          <p:nvPr/>
        </p:nvSpPr>
        <p:spPr>
          <a:xfrm>
            <a:off x="5394487" y="4284846"/>
            <a:ext cx="1394590" cy="13945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uftaufnahme des sportstadions mit roten laufstrecken und grünem gras ...">
            <a:extLst>
              <a:ext uri="{FF2B5EF4-FFF2-40B4-BE49-F238E27FC236}">
                <a16:creationId xmlns:a16="http://schemas.microsoft.com/office/drawing/2014/main" id="{DB5676CD-4970-468E-B874-564F2F77F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1443038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6435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theme1.xml><?xml version="1.0" encoding="utf-8"?>
<a:theme xmlns:a="http://schemas.openxmlformats.org/drawingml/2006/main" name="BAG - Titelfolien">
  <a:themeElements>
    <a:clrScheme name="Benutzerdefiniert 2">
      <a:dk1>
        <a:srgbClr val="000000"/>
      </a:dk1>
      <a:lt1>
        <a:srgbClr val="FFFFFF"/>
      </a:lt1>
      <a:dk2>
        <a:srgbClr val="2D384F"/>
      </a:dk2>
      <a:lt2>
        <a:srgbClr val="FFFFFF"/>
      </a:lt2>
      <a:accent1>
        <a:srgbClr val="2D384F"/>
      </a:accent1>
      <a:accent2>
        <a:srgbClr val="77A0B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D384F">
            <a:alpha val="60000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G - Übergangsfoli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AG - Inhaltsfoli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AG - Schlussfoli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18c337091f0448b8eeb0533e9667c48 xmlns="ecbf77f5-20b7-496c-82b2-dd6c573199d1">
      <Terms xmlns="http://schemas.microsoft.com/office/infopath/2007/PartnerControls">
        <TermInfo xmlns="http://schemas.microsoft.com/office/infopath/2007/PartnerControls">
          <TermName xmlns="http://schemas.microsoft.com/office/infopath/2007/PartnerControls">DOKliste1</TermName>
          <TermId xmlns="http://schemas.microsoft.com/office/infopath/2007/PartnerControls">ac9b1bfc-4f0b-4f37-a491-fdc201889587</TermId>
        </TermInfo>
      </Terms>
    </h18c337091f0448b8eeb0533e9667c48>
    <PublishingExpirationDate xmlns="http://schemas.microsoft.com/sharepoint/v3" xsi:nil="true"/>
    <PublishingStartDate xmlns="http://schemas.microsoft.com/sharepoint/v3" xsi:nil="true"/>
    <TaxCatchAll xmlns="be21022e-cd0b-4f35-94d3-d4858b241a66">
      <Value>15</Value>
    </TaxCatchAl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98814549BD759459E47181086618092" ma:contentTypeVersion="13" ma:contentTypeDescription="Ein neues Dokument erstellen." ma:contentTypeScope="" ma:versionID="6064519f74b18a291cf4efe034fbf156">
  <xsd:schema xmlns:xsd="http://www.w3.org/2001/XMLSchema" xmlns:xs="http://www.w3.org/2001/XMLSchema" xmlns:p="http://schemas.microsoft.com/office/2006/metadata/properties" xmlns:ns1="http://schemas.microsoft.com/sharepoint/v3" xmlns:ns2="be21022e-cd0b-4f35-94d3-d4858b241a66" xmlns:ns3="ecbf77f5-20b7-496c-82b2-dd6c573199d1" targetNamespace="http://schemas.microsoft.com/office/2006/metadata/properties" ma:root="true" ma:fieldsID="aa1673b7d868b0d33bbdc1dab909c584" ns1:_="" ns2:_="" ns3:_="">
    <xsd:import namespace="http://schemas.microsoft.com/sharepoint/v3"/>
    <xsd:import namespace="be21022e-cd0b-4f35-94d3-d4858b241a66"/>
    <xsd:import namespace="ecbf77f5-20b7-496c-82b2-dd6c573199d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CatchAll" minOccurs="0"/>
                <xsd:element ref="ns3:h18c337091f0448b8eeb0533e9667c48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Geplantes Startdatum" ma:description="Ab diesem Datum wird die Meldung publiziert (plus ca. 15. Minuten / Genehmigungs-Status: Genehmigt).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An diesem Zeitpunkt wird die Meldung revoziert (Publikation aufheben / Genehmigungs-Status: Entwurf). Benutzer mit Lese-Berechtigungen, können die Meldung danach nicht mehr sehen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1022e-cd0b-4f35-94d3-d4858b241a6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iespalte &quot;Alle abfangen&quot;" ma:hidden="true" ma:list="{841b7549-10bd-4687-8e97-f1b057b48af8}" ma:internalName="TaxCatchAll" ma:showField="CatchAllData" ma:web="be21022e-cd0b-4f35-94d3-d4858b241a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f77f5-20b7-496c-82b2-dd6c573199d1" elementFormDefault="qualified">
    <xsd:import namespace="http://schemas.microsoft.com/office/2006/documentManagement/types"/>
    <xsd:import namespace="http://schemas.microsoft.com/office/infopath/2007/PartnerControls"/>
    <xsd:element name="h18c337091f0448b8eeb0533e9667c48" ma:index="12" ma:taxonomy="true" ma:internalName="h18c337091f0448b8eeb0533e9667c48" ma:taxonomyFieldName="Dokumentenlisten_x002d_Auswahl" ma:displayName="Dokumentenlisten-Auswahl" ma:readOnly="false" ma:default="" ma:fieldId="{118c3370-91f0-448b-8eeb-0533e9667c48}" ma:taxonomyMulti="true" ma:sspId="76985fb0-3186-447a-a9bf-e07643962f51" ma:termSetId="c4fd866b-54a1-49e0-8520-934bcb9b3353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FC6DC3-9CD2-4189-86A1-662685462CC6}">
  <ds:schemaRefs>
    <ds:schemaRef ds:uri="http://purl.org/dc/elements/1.1/"/>
    <ds:schemaRef ds:uri="http://schemas.microsoft.com/sharepoint/v3"/>
    <ds:schemaRef ds:uri="http://purl.org/dc/dcmitype/"/>
    <ds:schemaRef ds:uri="http://www.w3.org/XML/1998/namespace"/>
    <ds:schemaRef ds:uri="be21022e-cd0b-4f35-94d3-d4858b241a66"/>
    <ds:schemaRef ds:uri="ecbf77f5-20b7-496c-82b2-dd6c573199d1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4FCDCB3-7AA6-4F7C-B4E5-5109A589E9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e21022e-cd0b-4f35-94d3-d4858b241a66"/>
    <ds:schemaRef ds:uri="ecbf77f5-20b7-496c-82b2-dd6c573199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468138-F944-48A4-8874-F85D892EC9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882</Words>
  <Application>Microsoft Office PowerPoint</Application>
  <PresentationFormat>Grand écran</PresentationFormat>
  <Paragraphs>218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Calibri</vt:lpstr>
      <vt:lpstr>Wingdings</vt:lpstr>
      <vt:lpstr>BAG - Titelfolien</vt:lpstr>
      <vt:lpstr>BAG - Übergangsfolien</vt:lpstr>
      <vt:lpstr>BAG - Inhaltsfolien</vt:lpstr>
      <vt:lpstr>BAG - Schlussfolien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 Brunschwiler</dc:creator>
  <cp:lastModifiedBy>Wenger Daniel BAG</cp:lastModifiedBy>
  <cp:revision>327</cp:revision>
  <cp:lastPrinted>2023-11-06T14:15:06Z</cp:lastPrinted>
  <dcterms:created xsi:type="dcterms:W3CDTF">2023-03-11T17:09:13Z</dcterms:created>
  <dcterms:modified xsi:type="dcterms:W3CDTF">2024-09-17T13:47:59Z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0x010100D98814549BD759459E47181086618092</vt:lpwstr>
  </property>
  <property fmtid="{D5CDD505-2E9C-101B-9397-08002B2CF9AE}" pid="3" name="Dokumentenlisten-Auswahl">
    <vt:lpwstr>15;#DOKliste1|ac9b1bfc-4f0b-4f37-a491-fdc201889587</vt:lpwstr>
  </property>
</Properties>
</file>