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A8A1F4-0287-4847-8399-73BF533AD7D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6B024D-3120-48FC-9C70-FD96ED4D1E30}">
      <dgm:prSet/>
      <dgm:spPr/>
      <dgm:t>
        <a:bodyPr/>
        <a:lstStyle/>
        <a:p>
          <a:r>
            <a:rPr lang="fr-CH" dirty="0"/>
            <a:t>Cabinet médical de groupe en zone semi-urbaine</a:t>
          </a:r>
          <a:endParaRPr lang="en-US" dirty="0"/>
        </a:p>
      </dgm:t>
    </dgm:pt>
    <dgm:pt modelId="{6346D1CA-16BF-4139-8659-A28C535BB279}" type="parTrans" cxnId="{7D096AF4-6F00-4543-86D9-C3A810161751}">
      <dgm:prSet/>
      <dgm:spPr/>
      <dgm:t>
        <a:bodyPr/>
        <a:lstStyle/>
        <a:p>
          <a:endParaRPr lang="en-US"/>
        </a:p>
      </dgm:t>
    </dgm:pt>
    <dgm:pt modelId="{80F2DD49-EE3E-487F-ACD7-B05D9997E472}" type="sibTrans" cxnId="{7D096AF4-6F00-4543-86D9-C3A810161751}">
      <dgm:prSet/>
      <dgm:spPr/>
      <dgm:t>
        <a:bodyPr/>
        <a:lstStyle/>
        <a:p>
          <a:endParaRPr lang="en-US"/>
        </a:p>
      </dgm:t>
    </dgm:pt>
    <dgm:pt modelId="{528A5E8A-63E1-44D4-9148-2B20522877A7}">
      <dgm:prSet/>
      <dgm:spPr/>
      <dgm:t>
        <a:bodyPr/>
        <a:lstStyle/>
        <a:p>
          <a:r>
            <a:rPr lang="fr-CH" dirty="0"/>
            <a:t>Prise en charge de médecin de premier recours</a:t>
          </a:r>
          <a:endParaRPr lang="en-US" dirty="0"/>
        </a:p>
      </dgm:t>
    </dgm:pt>
    <dgm:pt modelId="{7A50D646-6EB9-43BE-8C2D-9193ADD8F538}" type="parTrans" cxnId="{70C0F640-653B-404C-A396-1E61ABBDE3F2}">
      <dgm:prSet/>
      <dgm:spPr/>
      <dgm:t>
        <a:bodyPr/>
        <a:lstStyle/>
        <a:p>
          <a:endParaRPr lang="en-US"/>
        </a:p>
      </dgm:t>
    </dgm:pt>
    <dgm:pt modelId="{3E8FC0A8-24A2-46E2-A020-D7BFADC781ED}" type="sibTrans" cxnId="{70C0F640-653B-404C-A396-1E61ABBDE3F2}">
      <dgm:prSet/>
      <dgm:spPr/>
      <dgm:t>
        <a:bodyPr/>
        <a:lstStyle/>
        <a:p>
          <a:endParaRPr lang="en-US"/>
        </a:p>
      </dgm:t>
    </dgm:pt>
    <dgm:pt modelId="{7D6CF09A-56B0-490E-A402-FCC1B1326B06}">
      <dgm:prSet/>
      <dgm:spPr/>
      <dgm:t>
        <a:bodyPr/>
        <a:lstStyle/>
        <a:p>
          <a:r>
            <a:rPr lang="fr-CH"/>
            <a:t>Suivi de pathologie chronique et consultation sans rendez-vous</a:t>
          </a:r>
          <a:endParaRPr lang="en-US"/>
        </a:p>
      </dgm:t>
    </dgm:pt>
    <dgm:pt modelId="{7F02BEB8-5831-4D21-929A-36E3CAC273C5}" type="parTrans" cxnId="{C0FAD4A3-46D4-4030-92D5-18C9F118D20B}">
      <dgm:prSet/>
      <dgm:spPr/>
      <dgm:t>
        <a:bodyPr/>
        <a:lstStyle/>
        <a:p>
          <a:endParaRPr lang="en-US"/>
        </a:p>
      </dgm:t>
    </dgm:pt>
    <dgm:pt modelId="{E1C6AFE4-42EB-47FF-91B1-68DCD221E62B}" type="sibTrans" cxnId="{C0FAD4A3-46D4-4030-92D5-18C9F118D20B}">
      <dgm:prSet/>
      <dgm:spPr/>
      <dgm:t>
        <a:bodyPr/>
        <a:lstStyle/>
        <a:p>
          <a:endParaRPr lang="en-US"/>
        </a:p>
      </dgm:t>
    </dgm:pt>
    <dgm:pt modelId="{A9388B24-DF8D-411A-871B-66EB485383FB}" type="pres">
      <dgm:prSet presAssocID="{03A8A1F4-0287-4847-8399-73BF533AD7D7}" presName="diagram" presStyleCnt="0">
        <dgm:presLayoutVars>
          <dgm:dir/>
          <dgm:resizeHandles val="exact"/>
        </dgm:presLayoutVars>
      </dgm:prSet>
      <dgm:spPr/>
    </dgm:pt>
    <dgm:pt modelId="{2DD4E62A-4C0E-481C-B990-7038B0ADF127}" type="pres">
      <dgm:prSet presAssocID="{DA6B024D-3120-48FC-9C70-FD96ED4D1E30}" presName="node" presStyleLbl="node1" presStyleIdx="0" presStyleCnt="3">
        <dgm:presLayoutVars>
          <dgm:bulletEnabled val="1"/>
        </dgm:presLayoutVars>
      </dgm:prSet>
      <dgm:spPr/>
    </dgm:pt>
    <dgm:pt modelId="{6E85F190-770F-4689-962E-4C91C909BBE2}" type="pres">
      <dgm:prSet presAssocID="{80F2DD49-EE3E-487F-ACD7-B05D9997E472}" presName="sibTrans" presStyleCnt="0"/>
      <dgm:spPr/>
    </dgm:pt>
    <dgm:pt modelId="{F6412A05-FECC-42C5-8F9D-1B8E3CBF1B02}" type="pres">
      <dgm:prSet presAssocID="{528A5E8A-63E1-44D4-9148-2B20522877A7}" presName="node" presStyleLbl="node1" presStyleIdx="1" presStyleCnt="3">
        <dgm:presLayoutVars>
          <dgm:bulletEnabled val="1"/>
        </dgm:presLayoutVars>
      </dgm:prSet>
      <dgm:spPr/>
    </dgm:pt>
    <dgm:pt modelId="{6680BCA9-8183-4080-A421-F5F17626624D}" type="pres">
      <dgm:prSet presAssocID="{3E8FC0A8-24A2-46E2-A020-D7BFADC781ED}" presName="sibTrans" presStyleCnt="0"/>
      <dgm:spPr/>
    </dgm:pt>
    <dgm:pt modelId="{15A1FBBC-5B0B-454D-A6EE-E575A3041A53}" type="pres">
      <dgm:prSet presAssocID="{7D6CF09A-56B0-490E-A402-FCC1B1326B06}" presName="node" presStyleLbl="node1" presStyleIdx="2" presStyleCnt="3">
        <dgm:presLayoutVars>
          <dgm:bulletEnabled val="1"/>
        </dgm:presLayoutVars>
      </dgm:prSet>
      <dgm:spPr/>
    </dgm:pt>
  </dgm:ptLst>
  <dgm:cxnLst>
    <dgm:cxn modelId="{70C0F640-653B-404C-A396-1E61ABBDE3F2}" srcId="{03A8A1F4-0287-4847-8399-73BF533AD7D7}" destId="{528A5E8A-63E1-44D4-9148-2B20522877A7}" srcOrd="1" destOrd="0" parTransId="{7A50D646-6EB9-43BE-8C2D-9193ADD8F538}" sibTransId="{3E8FC0A8-24A2-46E2-A020-D7BFADC781ED}"/>
    <dgm:cxn modelId="{5B126F4C-94F8-4A3E-943C-0FDADD8279F3}" type="presOf" srcId="{DA6B024D-3120-48FC-9C70-FD96ED4D1E30}" destId="{2DD4E62A-4C0E-481C-B990-7038B0ADF127}" srcOrd="0" destOrd="0" presId="urn:microsoft.com/office/officeart/2005/8/layout/default"/>
    <dgm:cxn modelId="{7D9CB64E-5A66-4D10-8CBE-B01AF2189117}" type="presOf" srcId="{03A8A1F4-0287-4847-8399-73BF533AD7D7}" destId="{A9388B24-DF8D-411A-871B-66EB485383FB}" srcOrd="0" destOrd="0" presId="urn:microsoft.com/office/officeart/2005/8/layout/default"/>
    <dgm:cxn modelId="{86D5B251-2C5C-4E5F-A978-4FBED7339D0D}" type="presOf" srcId="{528A5E8A-63E1-44D4-9148-2B20522877A7}" destId="{F6412A05-FECC-42C5-8F9D-1B8E3CBF1B02}" srcOrd="0" destOrd="0" presId="urn:microsoft.com/office/officeart/2005/8/layout/default"/>
    <dgm:cxn modelId="{0827CA80-FCCA-467B-A88A-F7D1554F214E}" type="presOf" srcId="{7D6CF09A-56B0-490E-A402-FCC1B1326B06}" destId="{15A1FBBC-5B0B-454D-A6EE-E575A3041A53}" srcOrd="0" destOrd="0" presId="urn:microsoft.com/office/officeart/2005/8/layout/default"/>
    <dgm:cxn modelId="{C0FAD4A3-46D4-4030-92D5-18C9F118D20B}" srcId="{03A8A1F4-0287-4847-8399-73BF533AD7D7}" destId="{7D6CF09A-56B0-490E-A402-FCC1B1326B06}" srcOrd="2" destOrd="0" parTransId="{7F02BEB8-5831-4D21-929A-36E3CAC273C5}" sibTransId="{E1C6AFE4-42EB-47FF-91B1-68DCD221E62B}"/>
    <dgm:cxn modelId="{7D096AF4-6F00-4543-86D9-C3A810161751}" srcId="{03A8A1F4-0287-4847-8399-73BF533AD7D7}" destId="{DA6B024D-3120-48FC-9C70-FD96ED4D1E30}" srcOrd="0" destOrd="0" parTransId="{6346D1CA-16BF-4139-8659-A28C535BB279}" sibTransId="{80F2DD49-EE3E-487F-ACD7-B05D9997E472}"/>
    <dgm:cxn modelId="{CAF801EC-F0AD-48E2-9481-47AA2ECA5E4C}" type="presParOf" srcId="{A9388B24-DF8D-411A-871B-66EB485383FB}" destId="{2DD4E62A-4C0E-481C-B990-7038B0ADF127}" srcOrd="0" destOrd="0" presId="urn:microsoft.com/office/officeart/2005/8/layout/default"/>
    <dgm:cxn modelId="{CC902178-373F-4C9F-83F7-3EC7142579EF}" type="presParOf" srcId="{A9388B24-DF8D-411A-871B-66EB485383FB}" destId="{6E85F190-770F-4689-962E-4C91C909BBE2}" srcOrd="1" destOrd="0" presId="urn:microsoft.com/office/officeart/2005/8/layout/default"/>
    <dgm:cxn modelId="{A1319D62-B132-4281-9A8C-9D699A9EE17B}" type="presParOf" srcId="{A9388B24-DF8D-411A-871B-66EB485383FB}" destId="{F6412A05-FECC-42C5-8F9D-1B8E3CBF1B02}" srcOrd="2" destOrd="0" presId="urn:microsoft.com/office/officeart/2005/8/layout/default"/>
    <dgm:cxn modelId="{41C574D0-D27B-4D8F-B7D7-07568DE47103}" type="presParOf" srcId="{A9388B24-DF8D-411A-871B-66EB485383FB}" destId="{6680BCA9-8183-4080-A421-F5F17626624D}" srcOrd="3" destOrd="0" presId="urn:microsoft.com/office/officeart/2005/8/layout/default"/>
    <dgm:cxn modelId="{FACEB424-9229-4C38-8895-6E66ED24722B}" type="presParOf" srcId="{A9388B24-DF8D-411A-871B-66EB485383FB}" destId="{15A1FBBC-5B0B-454D-A6EE-E575A3041A5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6C427F-D82F-4414-A6F8-A00B1A9F6D3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68CBB99-4B25-4C8A-AA84-0F311A8337B2}">
      <dgm:prSet/>
      <dgm:spPr/>
      <dgm:t>
        <a:bodyPr/>
        <a:lstStyle/>
        <a:p>
          <a:pPr>
            <a:lnSpc>
              <a:spcPct val="100000"/>
            </a:lnSpc>
          </a:pPr>
          <a:r>
            <a:rPr lang="fr-CH" dirty="0"/>
            <a:t>Consultation régulière </a:t>
          </a:r>
        </a:p>
        <a:p>
          <a:pPr>
            <a:lnSpc>
              <a:spcPct val="100000"/>
            </a:lnSpc>
          </a:pPr>
          <a:r>
            <a:rPr lang="fr-CH" dirty="0"/>
            <a:t>Explication du diabète du patient ainsi que les traitements</a:t>
          </a:r>
        </a:p>
        <a:p>
          <a:pPr>
            <a:lnSpc>
              <a:spcPct val="100000"/>
            </a:lnSpc>
          </a:pPr>
          <a:r>
            <a:rPr lang="fr-CH" dirty="0"/>
            <a:t>Promotion et prévention de la santé </a:t>
          </a:r>
          <a:endParaRPr lang="en-US" dirty="0"/>
        </a:p>
      </dgm:t>
    </dgm:pt>
    <dgm:pt modelId="{B93EE0E6-013F-47F6-9054-C61450CA33B3}" type="parTrans" cxnId="{9502A71E-E2AE-4757-B4BB-94892CC6D02A}">
      <dgm:prSet/>
      <dgm:spPr/>
      <dgm:t>
        <a:bodyPr/>
        <a:lstStyle/>
        <a:p>
          <a:endParaRPr lang="en-US"/>
        </a:p>
      </dgm:t>
    </dgm:pt>
    <dgm:pt modelId="{D1666F8D-6098-462F-A1FD-04287CCD824E}" type="sibTrans" cxnId="{9502A71E-E2AE-4757-B4BB-94892CC6D02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2EFBD70-8FB5-4D5F-9E62-B4569E440443}">
      <dgm:prSet/>
      <dgm:spPr/>
      <dgm:t>
        <a:bodyPr/>
        <a:lstStyle/>
        <a:p>
          <a:pPr>
            <a:lnSpc>
              <a:spcPct val="100000"/>
            </a:lnSpc>
          </a:pPr>
          <a:r>
            <a:rPr lang="fr-CH" dirty="0"/>
            <a:t>Anamnèse et examen clinique Recherche des complications micro et macro vasculaires</a:t>
          </a:r>
        </a:p>
      </dgm:t>
    </dgm:pt>
    <dgm:pt modelId="{FAFF6766-7D3C-4E1A-B650-77C25770D047}" type="parTrans" cxnId="{9DFA7F35-AB13-443A-B751-7759F37A2905}">
      <dgm:prSet/>
      <dgm:spPr/>
      <dgm:t>
        <a:bodyPr/>
        <a:lstStyle/>
        <a:p>
          <a:endParaRPr lang="en-US"/>
        </a:p>
      </dgm:t>
    </dgm:pt>
    <dgm:pt modelId="{1950D1A2-6A07-4C8D-B039-1BD2F46A8290}" type="sibTrans" cxnId="{9DFA7F35-AB13-443A-B751-7759F37A290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7CE6587-8B19-41E5-A5B5-862A12F93052}">
      <dgm:prSet/>
      <dgm:spPr/>
      <dgm:t>
        <a:bodyPr/>
        <a:lstStyle/>
        <a:p>
          <a:pPr>
            <a:lnSpc>
              <a:spcPct val="100000"/>
            </a:lnSpc>
          </a:pPr>
          <a:r>
            <a:rPr lang="fr-CH" dirty="0"/>
            <a:t>Prescription d’examens complémentaires</a:t>
          </a:r>
        </a:p>
        <a:p>
          <a:pPr>
            <a:lnSpc>
              <a:spcPct val="100000"/>
            </a:lnSpc>
          </a:pPr>
          <a:r>
            <a:rPr lang="fr-CH" dirty="0"/>
            <a:t>Adaptation du traitement médicamenteux</a:t>
          </a:r>
          <a:endParaRPr lang="en-US" dirty="0"/>
        </a:p>
      </dgm:t>
    </dgm:pt>
    <dgm:pt modelId="{96300293-9695-4CF3-93FF-C15EBFE3D161}" type="parTrans" cxnId="{9CE25B23-B4E1-4B5B-B1A2-E40053660CCC}">
      <dgm:prSet/>
      <dgm:spPr/>
      <dgm:t>
        <a:bodyPr/>
        <a:lstStyle/>
        <a:p>
          <a:endParaRPr lang="en-US"/>
        </a:p>
      </dgm:t>
    </dgm:pt>
    <dgm:pt modelId="{D5E07091-9E75-4558-8093-9376C1AA0881}" type="sibTrans" cxnId="{9CE25B23-B4E1-4B5B-B1A2-E40053660CC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0653153-160E-446E-A9DE-82DC69DC1A8E}">
      <dgm:prSet/>
      <dgm:spPr/>
      <dgm:t>
        <a:bodyPr/>
        <a:lstStyle/>
        <a:p>
          <a:pPr>
            <a:lnSpc>
              <a:spcPct val="100000"/>
            </a:lnSpc>
          </a:pPr>
          <a:r>
            <a:rPr lang="fr-CH" dirty="0"/>
            <a:t>Entretien motivationnel en lien avec les habitudes de vie non optimales</a:t>
          </a:r>
        </a:p>
        <a:p>
          <a:pPr>
            <a:lnSpc>
              <a:spcPct val="100000"/>
            </a:lnSpc>
          </a:pPr>
          <a:r>
            <a:rPr lang="fr-CH" dirty="0"/>
            <a:t>Entretien familial</a:t>
          </a:r>
          <a:endParaRPr lang="en-US" dirty="0"/>
        </a:p>
      </dgm:t>
    </dgm:pt>
    <dgm:pt modelId="{59987AAA-8FDD-4D6A-B299-FFD00AF676F7}" type="parTrans" cxnId="{03C65B61-6FA4-491D-8BD1-6469D5BE4E11}">
      <dgm:prSet/>
      <dgm:spPr/>
      <dgm:t>
        <a:bodyPr/>
        <a:lstStyle/>
        <a:p>
          <a:endParaRPr lang="en-US"/>
        </a:p>
      </dgm:t>
    </dgm:pt>
    <dgm:pt modelId="{3F705A80-417B-4CFA-8F05-08A2EFA79089}" type="sibTrans" cxnId="{03C65B61-6FA4-491D-8BD1-6469D5BE4E11}">
      <dgm:prSet/>
      <dgm:spPr/>
      <dgm:t>
        <a:bodyPr/>
        <a:lstStyle/>
        <a:p>
          <a:endParaRPr lang="en-US"/>
        </a:p>
      </dgm:t>
    </dgm:pt>
    <dgm:pt modelId="{5D97F4D2-1B2B-47BD-A1E6-2EBC3267EA4F}" type="pres">
      <dgm:prSet presAssocID="{156C427F-D82F-4414-A6F8-A00B1A9F6D3F}" presName="root" presStyleCnt="0">
        <dgm:presLayoutVars>
          <dgm:dir/>
          <dgm:resizeHandles val="exact"/>
        </dgm:presLayoutVars>
      </dgm:prSet>
      <dgm:spPr/>
    </dgm:pt>
    <dgm:pt modelId="{F31D3CB9-7494-45C2-859C-A73F7DA562A9}" type="pres">
      <dgm:prSet presAssocID="{156C427F-D82F-4414-A6F8-A00B1A9F6D3F}" presName="container" presStyleCnt="0">
        <dgm:presLayoutVars>
          <dgm:dir/>
          <dgm:resizeHandles val="exact"/>
        </dgm:presLayoutVars>
      </dgm:prSet>
      <dgm:spPr/>
    </dgm:pt>
    <dgm:pt modelId="{EB1EBD1A-AEA5-4B85-AAE9-7591BF7C9CD7}" type="pres">
      <dgm:prSet presAssocID="{168CBB99-4B25-4C8A-AA84-0F311A8337B2}" presName="compNode" presStyleCnt="0"/>
      <dgm:spPr/>
    </dgm:pt>
    <dgm:pt modelId="{6B6A37BB-E152-4C76-A8FD-C916CC0FB3C1}" type="pres">
      <dgm:prSet presAssocID="{168CBB99-4B25-4C8A-AA84-0F311A8337B2}" presName="iconBgRect" presStyleLbl="bgShp" presStyleIdx="0" presStyleCnt="4"/>
      <dgm:spPr/>
    </dgm:pt>
    <dgm:pt modelId="{02E68792-AE71-4DFC-9B7E-3033DD5863AB}" type="pres">
      <dgm:prSet presAssocID="{168CBB99-4B25-4C8A-AA84-0F311A8337B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emme médecin avec un remplissage uni"/>
        </a:ext>
      </dgm:extLst>
    </dgm:pt>
    <dgm:pt modelId="{D0C83D8E-49B2-4EE2-8D15-DC0E9AE8313B}" type="pres">
      <dgm:prSet presAssocID="{168CBB99-4B25-4C8A-AA84-0F311A8337B2}" presName="spaceRect" presStyleCnt="0"/>
      <dgm:spPr/>
    </dgm:pt>
    <dgm:pt modelId="{FBFE3121-2F23-4186-B5AD-FB7FDA8CDDBE}" type="pres">
      <dgm:prSet presAssocID="{168CBB99-4B25-4C8A-AA84-0F311A8337B2}" presName="textRect" presStyleLbl="revTx" presStyleIdx="0" presStyleCnt="4">
        <dgm:presLayoutVars>
          <dgm:chMax val="1"/>
          <dgm:chPref val="1"/>
        </dgm:presLayoutVars>
      </dgm:prSet>
      <dgm:spPr/>
    </dgm:pt>
    <dgm:pt modelId="{16F3E0FB-11D6-4187-B283-933BE1AD6E24}" type="pres">
      <dgm:prSet presAssocID="{D1666F8D-6098-462F-A1FD-04287CCD824E}" presName="sibTrans" presStyleLbl="sibTrans2D1" presStyleIdx="0" presStyleCnt="0"/>
      <dgm:spPr/>
    </dgm:pt>
    <dgm:pt modelId="{F2999C6B-EBAC-4660-BEAC-62E9290C6AE1}" type="pres">
      <dgm:prSet presAssocID="{D2EFBD70-8FB5-4D5F-9E62-B4569E440443}" presName="compNode" presStyleCnt="0"/>
      <dgm:spPr/>
    </dgm:pt>
    <dgm:pt modelId="{C8155528-7B12-457F-875A-C0EA071ED080}" type="pres">
      <dgm:prSet presAssocID="{D2EFBD70-8FB5-4D5F-9E62-B4569E440443}" presName="iconBgRect" presStyleLbl="bgShp" presStyleIdx="1" presStyleCnt="4"/>
      <dgm:spPr/>
    </dgm:pt>
    <dgm:pt modelId="{92D9E293-2480-4677-8D62-187371F1401D}" type="pres">
      <dgm:prSet presAssocID="{D2EFBD70-8FB5-4D5F-9E62-B4569E44044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éthoscope"/>
        </a:ext>
      </dgm:extLst>
    </dgm:pt>
    <dgm:pt modelId="{F7555BCA-8B06-4DAC-80CE-C4A483D34770}" type="pres">
      <dgm:prSet presAssocID="{D2EFBD70-8FB5-4D5F-9E62-B4569E440443}" presName="spaceRect" presStyleCnt="0"/>
      <dgm:spPr/>
    </dgm:pt>
    <dgm:pt modelId="{FD7095F8-C12C-4A46-B89E-249089060B1D}" type="pres">
      <dgm:prSet presAssocID="{D2EFBD70-8FB5-4D5F-9E62-B4569E440443}" presName="textRect" presStyleLbl="revTx" presStyleIdx="1" presStyleCnt="4">
        <dgm:presLayoutVars>
          <dgm:chMax val="1"/>
          <dgm:chPref val="1"/>
        </dgm:presLayoutVars>
      </dgm:prSet>
      <dgm:spPr/>
    </dgm:pt>
    <dgm:pt modelId="{6AC9DBD8-CF35-40ED-894A-FE9231118FC2}" type="pres">
      <dgm:prSet presAssocID="{1950D1A2-6A07-4C8D-B039-1BD2F46A8290}" presName="sibTrans" presStyleLbl="sibTrans2D1" presStyleIdx="0" presStyleCnt="0"/>
      <dgm:spPr/>
    </dgm:pt>
    <dgm:pt modelId="{A9BBE515-4D6C-481A-80E3-CE98B5A9B5D0}" type="pres">
      <dgm:prSet presAssocID="{27CE6587-8B19-41E5-A5B5-862A12F93052}" presName="compNode" presStyleCnt="0"/>
      <dgm:spPr/>
    </dgm:pt>
    <dgm:pt modelId="{0F39D957-0B1F-4FD8-845B-9196AD4C4644}" type="pres">
      <dgm:prSet presAssocID="{27CE6587-8B19-41E5-A5B5-862A12F93052}" presName="iconBgRect" presStyleLbl="bgShp" presStyleIdx="2" presStyleCnt="4"/>
      <dgm:spPr/>
    </dgm:pt>
    <dgm:pt modelId="{5F9864BF-7EE7-4AEF-BBEF-5F8DD9C433B0}" type="pres">
      <dgm:prSet presAssocID="{27CE6587-8B19-41E5-A5B5-862A12F9305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édecine"/>
        </a:ext>
      </dgm:extLst>
    </dgm:pt>
    <dgm:pt modelId="{30891871-4297-4ABC-A74A-E753FF43F417}" type="pres">
      <dgm:prSet presAssocID="{27CE6587-8B19-41E5-A5B5-862A12F93052}" presName="spaceRect" presStyleCnt="0"/>
      <dgm:spPr/>
    </dgm:pt>
    <dgm:pt modelId="{3A41E4FC-C7D4-404B-8DEA-43A4E5DF29E6}" type="pres">
      <dgm:prSet presAssocID="{27CE6587-8B19-41E5-A5B5-862A12F93052}" presName="textRect" presStyleLbl="revTx" presStyleIdx="2" presStyleCnt="4">
        <dgm:presLayoutVars>
          <dgm:chMax val="1"/>
          <dgm:chPref val="1"/>
        </dgm:presLayoutVars>
      </dgm:prSet>
      <dgm:spPr/>
    </dgm:pt>
    <dgm:pt modelId="{C534AC56-3AC9-4806-9E33-793D6DBFAA3F}" type="pres">
      <dgm:prSet presAssocID="{D5E07091-9E75-4558-8093-9376C1AA0881}" presName="sibTrans" presStyleLbl="sibTrans2D1" presStyleIdx="0" presStyleCnt="0"/>
      <dgm:spPr/>
    </dgm:pt>
    <dgm:pt modelId="{E7C6BA1D-37CE-4B14-8317-4A46424ACA06}" type="pres">
      <dgm:prSet presAssocID="{60653153-160E-446E-A9DE-82DC69DC1A8E}" presName="compNode" presStyleCnt="0"/>
      <dgm:spPr/>
    </dgm:pt>
    <dgm:pt modelId="{4A186DFC-4EC0-476D-888D-A6084766F063}" type="pres">
      <dgm:prSet presAssocID="{60653153-160E-446E-A9DE-82DC69DC1A8E}" presName="iconBgRect" presStyleLbl="bgShp" presStyleIdx="3" presStyleCnt="4"/>
      <dgm:spPr/>
    </dgm:pt>
    <dgm:pt modelId="{F60A9632-58DF-44F7-8F4F-8148B138680B}" type="pres">
      <dgm:prSet presAssocID="{60653153-160E-446E-A9DE-82DC69DC1A8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AAD8544B-3153-47E3-AD51-DADACF9E9357}" type="pres">
      <dgm:prSet presAssocID="{60653153-160E-446E-A9DE-82DC69DC1A8E}" presName="spaceRect" presStyleCnt="0"/>
      <dgm:spPr/>
    </dgm:pt>
    <dgm:pt modelId="{5A886DEA-EC7E-4599-B156-630E0502085D}" type="pres">
      <dgm:prSet presAssocID="{60653153-160E-446E-A9DE-82DC69DC1A8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C240200-78DD-4778-A6B9-825063B6D632}" type="presOf" srcId="{1950D1A2-6A07-4C8D-B039-1BD2F46A8290}" destId="{6AC9DBD8-CF35-40ED-894A-FE9231118FC2}" srcOrd="0" destOrd="0" presId="urn:microsoft.com/office/officeart/2018/2/layout/IconCircleList"/>
    <dgm:cxn modelId="{9502A71E-E2AE-4757-B4BB-94892CC6D02A}" srcId="{156C427F-D82F-4414-A6F8-A00B1A9F6D3F}" destId="{168CBB99-4B25-4C8A-AA84-0F311A8337B2}" srcOrd="0" destOrd="0" parTransId="{B93EE0E6-013F-47F6-9054-C61450CA33B3}" sibTransId="{D1666F8D-6098-462F-A1FD-04287CCD824E}"/>
    <dgm:cxn modelId="{9CE25B23-B4E1-4B5B-B1A2-E40053660CCC}" srcId="{156C427F-D82F-4414-A6F8-A00B1A9F6D3F}" destId="{27CE6587-8B19-41E5-A5B5-862A12F93052}" srcOrd="2" destOrd="0" parTransId="{96300293-9695-4CF3-93FF-C15EBFE3D161}" sibTransId="{D5E07091-9E75-4558-8093-9376C1AA0881}"/>
    <dgm:cxn modelId="{9DFA7F35-AB13-443A-B751-7759F37A2905}" srcId="{156C427F-D82F-4414-A6F8-A00B1A9F6D3F}" destId="{D2EFBD70-8FB5-4D5F-9E62-B4569E440443}" srcOrd="1" destOrd="0" parTransId="{FAFF6766-7D3C-4E1A-B650-77C25770D047}" sibTransId="{1950D1A2-6A07-4C8D-B039-1BD2F46A8290}"/>
    <dgm:cxn modelId="{03C65B61-6FA4-491D-8BD1-6469D5BE4E11}" srcId="{156C427F-D82F-4414-A6F8-A00B1A9F6D3F}" destId="{60653153-160E-446E-A9DE-82DC69DC1A8E}" srcOrd="3" destOrd="0" parTransId="{59987AAA-8FDD-4D6A-B299-FFD00AF676F7}" sibTransId="{3F705A80-417B-4CFA-8F05-08A2EFA79089}"/>
    <dgm:cxn modelId="{9BAAE843-34FB-4C85-84EE-84002C4A7071}" type="presOf" srcId="{60653153-160E-446E-A9DE-82DC69DC1A8E}" destId="{5A886DEA-EC7E-4599-B156-630E0502085D}" srcOrd="0" destOrd="0" presId="urn:microsoft.com/office/officeart/2018/2/layout/IconCircleList"/>
    <dgm:cxn modelId="{1C83897A-2F2B-411D-B4D1-07656D9FA6AF}" type="presOf" srcId="{156C427F-D82F-4414-A6F8-A00B1A9F6D3F}" destId="{5D97F4D2-1B2B-47BD-A1E6-2EBC3267EA4F}" srcOrd="0" destOrd="0" presId="urn:microsoft.com/office/officeart/2018/2/layout/IconCircleList"/>
    <dgm:cxn modelId="{22D26D9B-E3C4-4AA2-9734-F8D82ABBFC84}" type="presOf" srcId="{168CBB99-4B25-4C8A-AA84-0F311A8337B2}" destId="{FBFE3121-2F23-4186-B5AD-FB7FDA8CDDBE}" srcOrd="0" destOrd="0" presId="urn:microsoft.com/office/officeart/2018/2/layout/IconCircleList"/>
    <dgm:cxn modelId="{6285D4AE-789A-4971-8374-3C1380BD76C7}" type="presOf" srcId="{D1666F8D-6098-462F-A1FD-04287CCD824E}" destId="{16F3E0FB-11D6-4187-B283-933BE1AD6E24}" srcOrd="0" destOrd="0" presId="urn:microsoft.com/office/officeart/2018/2/layout/IconCircleList"/>
    <dgm:cxn modelId="{4777C3C5-8B9C-4A4C-B144-B093DA0FA1F9}" type="presOf" srcId="{D2EFBD70-8FB5-4D5F-9E62-B4569E440443}" destId="{FD7095F8-C12C-4A46-B89E-249089060B1D}" srcOrd="0" destOrd="0" presId="urn:microsoft.com/office/officeart/2018/2/layout/IconCircleList"/>
    <dgm:cxn modelId="{8F01ECCC-3FF1-41DD-B050-2F66FADC4AD8}" type="presOf" srcId="{D5E07091-9E75-4558-8093-9376C1AA0881}" destId="{C534AC56-3AC9-4806-9E33-793D6DBFAA3F}" srcOrd="0" destOrd="0" presId="urn:microsoft.com/office/officeart/2018/2/layout/IconCircleList"/>
    <dgm:cxn modelId="{309DFCF5-42B7-4D59-8518-33575A6251FE}" type="presOf" srcId="{27CE6587-8B19-41E5-A5B5-862A12F93052}" destId="{3A41E4FC-C7D4-404B-8DEA-43A4E5DF29E6}" srcOrd="0" destOrd="0" presId="urn:microsoft.com/office/officeart/2018/2/layout/IconCircleList"/>
    <dgm:cxn modelId="{DD4DC357-5EB6-4A26-9FA9-ADF3822D6425}" type="presParOf" srcId="{5D97F4D2-1B2B-47BD-A1E6-2EBC3267EA4F}" destId="{F31D3CB9-7494-45C2-859C-A73F7DA562A9}" srcOrd="0" destOrd="0" presId="urn:microsoft.com/office/officeart/2018/2/layout/IconCircleList"/>
    <dgm:cxn modelId="{3CFBF762-27F3-457D-A94E-7FB7D8594C58}" type="presParOf" srcId="{F31D3CB9-7494-45C2-859C-A73F7DA562A9}" destId="{EB1EBD1A-AEA5-4B85-AAE9-7591BF7C9CD7}" srcOrd="0" destOrd="0" presId="urn:microsoft.com/office/officeart/2018/2/layout/IconCircleList"/>
    <dgm:cxn modelId="{3937E17B-B4B4-44B0-8D0D-C0619C704451}" type="presParOf" srcId="{EB1EBD1A-AEA5-4B85-AAE9-7591BF7C9CD7}" destId="{6B6A37BB-E152-4C76-A8FD-C916CC0FB3C1}" srcOrd="0" destOrd="0" presId="urn:microsoft.com/office/officeart/2018/2/layout/IconCircleList"/>
    <dgm:cxn modelId="{72B862DC-CF29-496B-9D21-5D0C793706E3}" type="presParOf" srcId="{EB1EBD1A-AEA5-4B85-AAE9-7591BF7C9CD7}" destId="{02E68792-AE71-4DFC-9B7E-3033DD5863AB}" srcOrd="1" destOrd="0" presId="urn:microsoft.com/office/officeart/2018/2/layout/IconCircleList"/>
    <dgm:cxn modelId="{EE3952DB-78C1-4BEF-81C6-40C118764A69}" type="presParOf" srcId="{EB1EBD1A-AEA5-4B85-AAE9-7591BF7C9CD7}" destId="{D0C83D8E-49B2-4EE2-8D15-DC0E9AE8313B}" srcOrd="2" destOrd="0" presId="urn:microsoft.com/office/officeart/2018/2/layout/IconCircleList"/>
    <dgm:cxn modelId="{0BDDE407-BC8C-490F-8973-B87443C5F090}" type="presParOf" srcId="{EB1EBD1A-AEA5-4B85-AAE9-7591BF7C9CD7}" destId="{FBFE3121-2F23-4186-B5AD-FB7FDA8CDDBE}" srcOrd="3" destOrd="0" presId="urn:microsoft.com/office/officeart/2018/2/layout/IconCircleList"/>
    <dgm:cxn modelId="{B7500B06-0DA8-4EC0-A2C8-EA8209DED61F}" type="presParOf" srcId="{F31D3CB9-7494-45C2-859C-A73F7DA562A9}" destId="{16F3E0FB-11D6-4187-B283-933BE1AD6E24}" srcOrd="1" destOrd="0" presId="urn:microsoft.com/office/officeart/2018/2/layout/IconCircleList"/>
    <dgm:cxn modelId="{BFA5CBBC-0177-4E22-BB20-25D984528255}" type="presParOf" srcId="{F31D3CB9-7494-45C2-859C-A73F7DA562A9}" destId="{F2999C6B-EBAC-4660-BEAC-62E9290C6AE1}" srcOrd="2" destOrd="0" presId="urn:microsoft.com/office/officeart/2018/2/layout/IconCircleList"/>
    <dgm:cxn modelId="{80B8D888-A1B1-4132-B651-957F1E561CA9}" type="presParOf" srcId="{F2999C6B-EBAC-4660-BEAC-62E9290C6AE1}" destId="{C8155528-7B12-457F-875A-C0EA071ED080}" srcOrd="0" destOrd="0" presId="urn:microsoft.com/office/officeart/2018/2/layout/IconCircleList"/>
    <dgm:cxn modelId="{E93B466D-C7FD-4608-9708-EA6E433DC30E}" type="presParOf" srcId="{F2999C6B-EBAC-4660-BEAC-62E9290C6AE1}" destId="{92D9E293-2480-4677-8D62-187371F1401D}" srcOrd="1" destOrd="0" presId="urn:microsoft.com/office/officeart/2018/2/layout/IconCircleList"/>
    <dgm:cxn modelId="{79BAF7B5-D0B4-46C7-B1FE-122C213C494D}" type="presParOf" srcId="{F2999C6B-EBAC-4660-BEAC-62E9290C6AE1}" destId="{F7555BCA-8B06-4DAC-80CE-C4A483D34770}" srcOrd="2" destOrd="0" presId="urn:microsoft.com/office/officeart/2018/2/layout/IconCircleList"/>
    <dgm:cxn modelId="{CD827EFC-874B-45B4-859B-59CA9BFA598A}" type="presParOf" srcId="{F2999C6B-EBAC-4660-BEAC-62E9290C6AE1}" destId="{FD7095F8-C12C-4A46-B89E-249089060B1D}" srcOrd="3" destOrd="0" presId="urn:microsoft.com/office/officeart/2018/2/layout/IconCircleList"/>
    <dgm:cxn modelId="{EF1C098F-8CAF-400C-9BE3-3476DC4D8894}" type="presParOf" srcId="{F31D3CB9-7494-45C2-859C-A73F7DA562A9}" destId="{6AC9DBD8-CF35-40ED-894A-FE9231118FC2}" srcOrd="3" destOrd="0" presId="urn:microsoft.com/office/officeart/2018/2/layout/IconCircleList"/>
    <dgm:cxn modelId="{0D86E692-32E1-458F-9F8D-CFBBF70CF283}" type="presParOf" srcId="{F31D3CB9-7494-45C2-859C-A73F7DA562A9}" destId="{A9BBE515-4D6C-481A-80E3-CE98B5A9B5D0}" srcOrd="4" destOrd="0" presId="urn:microsoft.com/office/officeart/2018/2/layout/IconCircleList"/>
    <dgm:cxn modelId="{EEA6EA4F-A1BC-45BB-9741-EF97B87CF4CC}" type="presParOf" srcId="{A9BBE515-4D6C-481A-80E3-CE98B5A9B5D0}" destId="{0F39D957-0B1F-4FD8-845B-9196AD4C4644}" srcOrd="0" destOrd="0" presId="urn:microsoft.com/office/officeart/2018/2/layout/IconCircleList"/>
    <dgm:cxn modelId="{1532484C-8414-4294-93DE-9416F2CCD38E}" type="presParOf" srcId="{A9BBE515-4D6C-481A-80E3-CE98B5A9B5D0}" destId="{5F9864BF-7EE7-4AEF-BBEF-5F8DD9C433B0}" srcOrd="1" destOrd="0" presId="urn:microsoft.com/office/officeart/2018/2/layout/IconCircleList"/>
    <dgm:cxn modelId="{7E61FF2B-D427-4CCE-834F-96E8FFC4F988}" type="presParOf" srcId="{A9BBE515-4D6C-481A-80E3-CE98B5A9B5D0}" destId="{30891871-4297-4ABC-A74A-E753FF43F417}" srcOrd="2" destOrd="0" presId="urn:microsoft.com/office/officeart/2018/2/layout/IconCircleList"/>
    <dgm:cxn modelId="{87786131-59AD-4717-B824-5968209EE7B6}" type="presParOf" srcId="{A9BBE515-4D6C-481A-80E3-CE98B5A9B5D0}" destId="{3A41E4FC-C7D4-404B-8DEA-43A4E5DF29E6}" srcOrd="3" destOrd="0" presId="urn:microsoft.com/office/officeart/2018/2/layout/IconCircleList"/>
    <dgm:cxn modelId="{0D959BF1-F21B-4BA9-BAAF-E962A552D51C}" type="presParOf" srcId="{F31D3CB9-7494-45C2-859C-A73F7DA562A9}" destId="{C534AC56-3AC9-4806-9E33-793D6DBFAA3F}" srcOrd="5" destOrd="0" presId="urn:microsoft.com/office/officeart/2018/2/layout/IconCircleList"/>
    <dgm:cxn modelId="{C98D7683-5081-4C28-B85B-73B4AD37DFE9}" type="presParOf" srcId="{F31D3CB9-7494-45C2-859C-A73F7DA562A9}" destId="{E7C6BA1D-37CE-4B14-8317-4A46424ACA06}" srcOrd="6" destOrd="0" presId="urn:microsoft.com/office/officeart/2018/2/layout/IconCircleList"/>
    <dgm:cxn modelId="{05C8CF80-C2B0-4C63-85FB-978A103E7939}" type="presParOf" srcId="{E7C6BA1D-37CE-4B14-8317-4A46424ACA06}" destId="{4A186DFC-4EC0-476D-888D-A6084766F063}" srcOrd="0" destOrd="0" presId="urn:microsoft.com/office/officeart/2018/2/layout/IconCircleList"/>
    <dgm:cxn modelId="{CFEC4398-CBC6-4D8E-BFDE-4A14EA56083F}" type="presParOf" srcId="{E7C6BA1D-37CE-4B14-8317-4A46424ACA06}" destId="{F60A9632-58DF-44F7-8F4F-8148B138680B}" srcOrd="1" destOrd="0" presId="urn:microsoft.com/office/officeart/2018/2/layout/IconCircleList"/>
    <dgm:cxn modelId="{359792E8-9F00-451F-BB43-FE328E5A240F}" type="presParOf" srcId="{E7C6BA1D-37CE-4B14-8317-4A46424ACA06}" destId="{AAD8544B-3153-47E3-AD51-DADACF9E9357}" srcOrd="2" destOrd="0" presId="urn:microsoft.com/office/officeart/2018/2/layout/IconCircleList"/>
    <dgm:cxn modelId="{6AEA8105-DD40-46E2-A100-A4E604731058}" type="presParOf" srcId="{E7C6BA1D-37CE-4B14-8317-4A46424ACA06}" destId="{5A886DEA-EC7E-4599-B156-630E0502085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1CE43E-2C08-4CF5-97FD-312355DA8EC6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79CD52E6-0491-4363-BF9A-31FD630ED8A6}">
      <dgm:prSet/>
      <dgm:spPr/>
      <dgm:t>
        <a:bodyPr/>
        <a:lstStyle/>
        <a:p>
          <a:pPr>
            <a:defRPr b="1"/>
          </a:pPr>
          <a:r>
            <a:rPr lang="fr-CH"/>
            <a:t>Consultation appréciée par les patients</a:t>
          </a:r>
          <a:endParaRPr lang="en-US"/>
        </a:p>
      </dgm:t>
    </dgm:pt>
    <dgm:pt modelId="{603F8B5D-581B-482E-9E83-746B843085C2}" type="parTrans" cxnId="{154FED14-E9BC-4CFB-9AA0-0C34D3A3AD4F}">
      <dgm:prSet/>
      <dgm:spPr/>
      <dgm:t>
        <a:bodyPr/>
        <a:lstStyle/>
        <a:p>
          <a:endParaRPr lang="en-US"/>
        </a:p>
      </dgm:t>
    </dgm:pt>
    <dgm:pt modelId="{98683BC7-A7BE-418F-B815-70E8C160E42F}" type="sibTrans" cxnId="{154FED14-E9BC-4CFB-9AA0-0C34D3A3AD4F}">
      <dgm:prSet/>
      <dgm:spPr/>
      <dgm:t>
        <a:bodyPr/>
        <a:lstStyle/>
        <a:p>
          <a:endParaRPr lang="en-US"/>
        </a:p>
      </dgm:t>
    </dgm:pt>
    <dgm:pt modelId="{78E8C4DE-9FC7-4F0D-AD67-BADB675E4E66}">
      <dgm:prSet/>
      <dgm:spPr/>
      <dgm:t>
        <a:bodyPr/>
        <a:lstStyle/>
        <a:p>
          <a:pPr>
            <a:defRPr b="1"/>
          </a:pPr>
          <a:r>
            <a:rPr lang="fr-CH" dirty="0"/>
            <a:t>Points forts </a:t>
          </a:r>
          <a:endParaRPr lang="en-US" dirty="0"/>
        </a:p>
      </dgm:t>
    </dgm:pt>
    <dgm:pt modelId="{793E1B94-FE53-4F37-9C31-9D85F905EB5C}" type="parTrans" cxnId="{B970DE41-4B27-4967-B14E-784BB2BAAA4A}">
      <dgm:prSet/>
      <dgm:spPr/>
      <dgm:t>
        <a:bodyPr/>
        <a:lstStyle/>
        <a:p>
          <a:endParaRPr lang="en-US"/>
        </a:p>
      </dgm:t>
    </dgm:pt>
    <dgm:pt modelId="{3E23657A-0512-4FD6-9DC5-76A0D6BC1721}" type="sibTrans" cxnId="{B970DE41-4B27-4967-B14E-784BB2BAAA4A}">
      <dgm:prSet/>
      <dgm:spPr/>
      <dgm:t>
        <a:bodyPr/>
        <a:lstStyle/>
        <a:p>
          <a:endParaRPr lang="en-US"/>
        </a:p>
      </dgm:t>
    </dgm:pt>
    <dgm:pt modelId="{17CED413-E4EE-4F90-A078-71536217F8C2}">
      <dgm:prSet/>
      <dgm:spPr/>
      <dgm:t>
        <a:bodyPr/>
        <a:lstStyle/>
        <a:p>
          <a:r>
            <a:rPr lang="fr-CH"/>
            <a:t>Ecoute active</a:t>
          </a:r>
          <a:endParaRPr lang="en-US"/>
        </a:p>
      </dgm:t>
    </dgm:pt>
    <dgm:pt modelId="{37400E1F-0B2A-4571-9457-823A35ADDAF1}" type="parTrans" cxnId="{2F11C7F2-F67B-44D8-B4BF-7B20D7D35435}">
      <dgm:prSet/>
      <dgm:spPr/>
      <dgm:t>
        <a:bodyPr/>
        <a:lstStyle/>
        <a:p>
          <a:endParaRPr lang="en-US"/>
        </a:p>
      </dgm:t>
    </dgm:pt>
    <dgm:pt modelId="{B5BD76BF-CDCF-49A8-953B-957751D85A1C}" type="sibTrans" cxnId="{2F11C7F2-F67B-44D8-B4BF-7B20D7D35435}">
      <dgm:prSet/>
      <dgm:spPr/>
      <dgm:t>
        <a:bodyPr/>
        <a:lstStyle/>
        <a:p>
          <a:endParaRPr lang="en-US"/>
        </a:p>
      </dgm:t>
    </dgm:pt>
    <dgm:pt modelId="{9A39C501-811F-4F82-938F-F07A85BEF239}">
      <dgm:prSet/>
      <dgm:spPr/>
      <dgm:t>
        <a:bodyPr/>
        <a:lstStyle/>
        <a:p>
          <a:r>
            <a:rPr lang="fr-CH"/>
            <a:t>Conseils pratiques </a:t>
          </a:r>
          <a:endParaRPr lang="en-US"/>
        </a:p>
      </dgm:t>
    </dgm:pt>
    <dgm:pt modelId="{3546B74E-7904-443D-9BC6-62B0B69003AE}" type="parTrans" cxnId="{082470BF-ED81-4C5F-BD07-7C508E2A5DAC}">
      <dgm:prSet/>
      <dgm:spPr/>
      <dgm:t>
        <a:bodyPr/>
        <a:lstStyle/>
        <a:p>
          <a:endParaRPr lang="en-US"/>
        </a:p>
      </dgm:t>
    </dgm:pt>
    <dgm:pt modelId="{41F51DED-D382-495F-84C7-216E15760CE5}" type="sibTrans" cxnId="{082470BF-ED81-4C5F-BD07-7C508E2A5DAC}">
      <dgm:prSet/>
      <dgm:spPr/>
      <dgm:t>
        <a:bodyPr/>
        <a:lstStyle/>
        <a:p>
          <a:endParaRPr lang="en-US"/>
        </a:p>
      </dgm:t>
    </dgm:pt>
    <dgm:pt modelId="{6AB4D81B-A372-447A-A33B-908B1BA473EE}">
      <dgm:prSet/>
      <dgm:spPr/>
      <dgm:t>
        <a:bodyPr/>
        <a:lstStyle/>
        <a:p>
          <a:r>
            <a:rPr lang="fr-CH"/>
            <a:t>Professionnalisme </a:t>
          </a:r>
          <a:endParaRPr lang="en-US"/>
        </a:p>
      </dgm:t>
    </dgm:pt>
    <dgm:pt modelId="{0CC4E7C8-CD96-4A89-B7A6-61868B6A8AB1}" type="parTrans" cxnId="{26DFA74D-CB9E-49E8-9396-8801AEAAE3C6}">
      <dgm:prSet/>
      <dgm:spPr/>
      <dgm:t>
        <a:bodyPr/>
        <a:lstStyle/>
        <a:p>
          <a:endParaRPr lang="en-US"/>
        </a:p>
      </dgm:t>
    </dgm:pt>
    <dgm:pt modelId="{A4CCD2CB-95C8-44D8-B7F5-15F8B0B42AFD}" type="sibTrans" cxnId="{26DFA74D-CB9E-49E8-9396-8801AEAAE3C6}">
      <dgm:prSet/>
      <dgm:spPr/>
      <dgm:t>
        <a:bodyPr/>
        <a:lstStyle/>
        <a:p>
          <a:endParaRPr lang="en-US"/>
        </a:p>
      </dgm:t>
    </dgm:pt>
    <dgm:pt modelId="{2B0668BC-744F-4CB2-A0BB-CD0A424D8B8C}" type="pres">
      <dgm:prSet presAssocID="{E81CE43E-2C08-4CF5-97FD-312355DA8EC6}" presName="root" presStyleCnt="0">
        <dgm:presLayoutVars>
          <dgm:dir/>
          <dgm:resizeHandles val="exact"/>
        </dgm:presLayoutVars>
      </dgm:prSet>
      <dgm:spPr/>
    </dgm:pt>
    <dgm:pt modelId="{3AFEF3B2-7E37-4BBA-B1C5-985E892DB07D}" type="pres">
      <dgm:prSet presAssocID="{79CD52E6-0491-4363-BF9A-31FD630ED8A6}" presName="compNode" presStyleCnt="0"/>
      <dgm:spPr/>
    </dgm:pt>
    <dgm:pt modelId="{97F32AB5-E662-42D3-B4FC-67B3C9B3EA49}" type="pres">
      <dgm:prSet presAssocID="{79CD52E6-0491-4363-BF9A-31FD630ED8A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ignée de main"/>
        </a:ext>
      </dgm:extLst>
    </dgm:pt>
    <dgm:pt modelId="{2352464D-2886-4F13-80F5-0D18D1055ABC}" type="pres">
      <dgm:prSet presAssocID="{79CD52E6-0491-4363-BF9A-31FD630ED8A6}" presName="iconSpace" presStyleCnt="0"/>
      <dgm:spPr/>
    </dgm:pt>
    <dgm:pt modelId="{C2576CE2-3E9A-4BD1-89B7-D8CB325D0753}" type="pres">
      <dgm:prSet presAssocID="{79CD52E6-0491-4363-BF9A-31FD630ED8A6}" presName="parTx" presStyleLbl="revTx" presStyleIdx="0" presStyleCnt="4">
        <dgm:presLayoutVars>
          <dgm:chMax val="0"/>
          <dgm:chPref val="0"/>
        </dgm:presLayoutVars>
      </dgm:prSet>
      <dgm:spPr/>
    </dgm:pt>
    <dgm:pt modelId="{967C9A86-476B-40A4-B2A0-9DB8A00D1DC4}" type="pres">
      <dgm:prSet presAssocID="{79CD52E6-0491-4363-BF9A-31FD630ED8A6}" presName="txSpace" presStyleCnt="0"/>
      <dgm:spPr/>
    </dgm:pt>
    <dgm:pt modelId="{C2ED75CF-80BF-4DBC-AFFA-52A863C4A982}" type="pres">
      <dgm:prSet presAssocID="{79CD52E6-0491-4363-BF9A-31FD630ED8A6}" presName="desTx" presStyleLbl="revTx" presStyleIdx="1" presStyleCnt="4">
        <dgm:presLayoutVars/>
      </dgm:prSet>
      <dgm:spPr/>
    </dgm:pt>
    <dgm:pt modelId="{63E77E81-2DA0-46E4-85A6-E4A021B5DD90}" type="pres">
      <dgm:prSet presAssocID="{98683BC7-A7BE-418F-B815-70E8C160E42F}" presName="sibTrans" presStyleCnt="0"/>
      <dgm:spPr/>
    </dgm:pt>
    <dgm:pt modelId="{F572F48D-5B19-4E3F-A8BA-40F0F632EB03}" type="pres">
      <dgm:prSet presAssocID="{78E8C4DE-9FC7-4F0D-AD67-BADB675E4E66}" presName="compNode" presStyleCnt="0"/>
      <dgm:spPr/>
    </dgm:pt>
    <dgm:pt modelId="{19E5BD67-D7DE-4EF3-99DD-A805635BA056}" type="pres">
      <dgm:prSet presAssocID="{78E8C4DE-9FC7-4F0D-AD67-BADB675E4E6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our de visage souriant avec un remplissage uni"/>
        </a:ext>
      </dgm:extLst>
    </dgm:pt>
    <dgm:pt modelId="{4C16E9C2-3CD6-4ADC-A9DB-F87151337D49}" type="pres">
      <dgm:prSet presAssocID="{78E8C4DE-9FC7-4F0D-AD67-BADB675E4E66}" presName="iconSpace" presStyleCnt="0"/>
      <dgm:spPr/>
    </dgm:pt>
    <dgm:pt modelId="{52F02438-3F18-4AB9-A302-B8C88E938E28}" type="pres">
      <dgm:prSet presAssocID="{78E8C4DE-9FC7-4F0D-AD67-BADB675E4E66}" presName="parTx" presStyleLbl="revTx" presStyleIdx="2" presStyleCnt="4">
        <dgm:presLayoutVars>
          <dgm:chMax val="0"/>
          <dgm:chPref val="0"/>
        </dgm:presLayoutVars>
      </dgm:prSet>
      <dgm:spPr/>
    </dgm:pt>
    <dgm:pt modelId="{4DAE367F-7F3F-43D0-8534-22D126AB2B8B}" type="pres">
      <dgm:prSet presAssocID="{78E8C4DE-9FC7-4F0D-AD67-BADB675E4E66}" presName="txSpace" presStyleCnt="0"/>
      <dgm:spPr/>
    </dgm:pt>
    <dgm:pt modelId="{0C05B03D-D771-47A9-B5A3-BC2B048FBB47}" type="pres">
      <dgm:prSet presAssocID="{78E8C4DE-9FC7-4F0D-AD67-BADB675E4E66}" presName="desTx" presStyleLbl="revTx" presStyleIdx="3" presStyleCnt="4">
        <dgm:presLayoutVars/>
      </dgm:prSet>
      <dgm:spPr/>
    </dgm:pt>
  </dgm:ptLst>
  <dgm:cxnLst>
    <dgm:cxn modelId="{ECD00308-CBB9-4E6D-ADED-D898C9D99F0F}" type="presOf" srcId="{9A39C501-811F-4F82-938F-F07A85BEF239}" destId="{0C05B03D-D771-47A9-B5A3-BC2B048FBB47}" srcOrd="0" destOrd="1" presId="urn:microsoft.com/office/officeart/2018/5/layout/CenteredIconLabelDescriptionList"/>
    <dgm:cxn modelId="{154FED14-E9BC-4CFB-9AA0-0C34D3A3AD4F}" srcId="{E81CE43E-2C08-4CF5-97FD-312355DA8EC6}" destId="{79CD52E6-0491-4363-BF9A-31FD630ED8A6}" srcOrd="0" destOrd="0" parTransId="{603F8B5D-581B-482E-9E83-746B843085C2}" sibTransId="{98683BC7-A7BE-418F-B815-70E8C160E42F}"/>
    <dgm:cxn modelId="{B970DE41-4B27-4967-B14E-784BB2BAAA4A}" srcId="{E81CE43E-2C08-4CF5-97FD-312355DA8EC6}" destId="{78E8C4DE-9FC7-4F0D-AD67-BADB675E4E66}" srcOrd="1" destOrd="0" parTransId="{793E1B94-FE53-4F37-9C31-9D85F905EB5C}" sibTransId="{3E23657A-0512-4FD6-9DC5-76A0D6BC1721}"/>
    <dgm:cxn modelId="{FCB21869-1F90-4694-A324-C99E89B01C49}" type="presOf" srcId="{79CD52E6-0491-4363-BF9A-31FD630ED8A6}" destId="{C2576CE2-3E9A-4BD1-89B7-D8CB325D0753}" srcOrd="0" destOrd="0" presId="urn:microsoft.com/office/officeart/2018/5/layout/CenteredIconLabelDescriptionList"/>
    <dgm:cxn modelId="{26DFA74D-CB9E-49E8-9396-8801AEAAE3C6}" srcId="{78E8C4DE-9FC7-4F0D-AD67-BADB675E4E66}" destId="{6AB4D81B-A372-447A-A33B-908B1BA473EE}" srcOrd="2" destOrd="0" parTransId="{0CC4E7C8-CD96-4A89-B7A6-61868B6A8AB1}" sibTransId="{A4CCD2CB-95C8-44D8-B7F5-15F8B0B42AFD}"/>
    <dgm:cxn modelId="{BC7887A8-CA34-4CD7-85DA-2F12F51C2EBD}" type="presOf" srcId="{6AB4D81B-A372-447A-A33B-908B1BA473EE}" destId="{0C05B03D-D771-47A9-B5A3-BC2B048FBB47}" srcOrd="0" destOrd="2" presId="urn:microsoft.com/office/officeart/2018/5/layout/CenteredIconLabelDescriptionList"/>
    <dgm:cxn modelId="{082470BF-ED81-4C5F-BD07-7C508E2A5DAC}" srcId="{78E8C4DE-9FC7-4F0D-AD67-BADB675E4E66}" destId="{9A39C501-811F-4F82-938F-F07A85BEF239}" srcOrd="1" destOrd="0" parTransId="{3546B74E-7904-443D-9BC6-62B0B69003AE}" sibTransId="{41F51DED-D382-495F-84C7-216E15760CE5}"/>
    <dgm:cxn modelId="{F703ECC0-A6FA-4D45-914F-15B28D687439}" type="presOf" srcId="{17CED413-E4EE-4F90-A078-71536217F8C2}" destId="{0C05B03D-D771-47A9-B5A3-BC2B048FBB47}" srcOrd="0" destOrd="0" presId="urn:microsoft.com/office/officeart/2018/5/layout/CenteredIconLabelDescriptionList"/>
    <dgm:cxn modelId="{40A93FC2-100E-4D63-8036-115FD79F488B}" type="presOf" srcId="{78E8C4DE-9FC7-4F0D-AD67-BADB675E4E66}" destId="{52F02438-3F18-4AB9-A302-B8C88E938E28}" srcOrd="0" destOrd="0" presId="urn:microsoft.com/office/officeart/2018/5/layout/CenteredIconLabelDescriptionList"/>
    <dgm:cxn modelId="{5F6EC1EE-0DD0-419B-AA6D-499E5ABFED30}" type="presOf" srcId="{E81CE43E-2C08-4CF5-97FD-312355DA8EC6}" destId="{2B0668BC-744F-4CB2-A0BB-CD0A424D8B8C}" srcOrd="0" destOrd="0" presId="urn:microsoft.com/office/officeart/2018/5/layout/CenteredIconLabelDescriptionList"/>
    <dgm:cxn modelId="{2F11C7F2-F67B-44D8-B4BF-7B20D7D35435}" srcId="{78E8C4DE-9FC7-4F0D-AD67-BADB675E4E66}" destId="{17CED413-E4EE-4F90-A078-71536217F8C2}" srcOrd="0" destOrd="0" parTransId="{37400E1F-0B2A-4571-9457-823A35ADDAF1}" sibTransId="{B5BD76BF-CDCF-49A8-953B-957751D85A1C}"/>
    <dgm:cxn modelId="{9FB6E008-E88F-4C00-9830-1F5DCE203166}" type="presParOf" srcId="{2B0668BC-744F-4CB2-A0BB-CD0A424D8B8C}" destId="{3AFEF3B2-7E37-4BBA-B1C5-985E892DB07D}" srcOrd="0" destOrd="0" presId="urn:microsoft.com/office/officeart/2018/5/layout/CenteredIconLabelDescriptionList"/>
    <dgm:cxn modelId="{6F6B7C13-A8C6-47A8-8AF5-3F446106D486}" type="presParOf" srcId="{3AFEF3B2-7E37-4BBA-B1C5-985E892DB07D}" destId="{97F32AB5-E662-42D3-B4FC-67B3C9B3EA49}" srcOrd="0" destOrd="0" presId="urn:microsoft.com/office/officeart/2018/5/layout/CenteredIconLabelDescriptionList"/>
    <dgm:cxn modelId="{521819A5-4940-4558-B1A1-6155BC89C83A}" type="presParOf" srcId="{3AFEF3B2-7E37-4BBA-B1C5-985E892DB07D}" destId="{2352464D-2886-4F13-80F5-0D18D1055ABC}" srcOrd="1" destOrd="0" presId="urn:microsoft.com/office/officeart/2018/5/layout/CenteredIconLabelDescriptionList"/>
    <dgm:cxn modelId="{DB2C5083-5F76-4507-8B89-8559E3F82203}" type="presParOf" srcId="{3AFEF3B2-7E37-4BBA-B1C5-985E892DB07D}" destId="{C2576CE2-3E9A-4BD1-89B7-D8CB325D0753}" srcOrd="2" destOrd="0" presId="urn:microsoft.com/office/officeart/2018/5/layout/CenteredIconLabelDescriptionList"/>
    <dgm:cxn modelId="{5421EEB8-8527-499A-AD6A-D11B2EAD050E}" type="presParOf" srcId="{3AFEF3B2-7E37-4BBA-B1C5-985E892DB07D}" destId="{967C9A86-476B-40A4-B2A0-9DB8A00D1DC4}" srcOrd="3" destOrd="0" presId="urn:microsoft.com/office/officeart/2018/5/layout/CenteredIconLabelDescriptionList"/>
    <dgm:cxn modelId="{32B2F2D8-6AE4-4F26-9447-D3E3F2F9A384}" type="presParOf" srcId="{3AFEF3B2-7E37-4BBA-B1C5-985E892DB07D}" destId="{C2ED75CF-80BF-4DBC-AFFA-52A863C4A982}" srcOrd="4" destOrd="0" presId="urn:microsoft.com/office/officeart/2018/5/layout/CenteredIconLabelDescriptionList"/>
    <dgm:cxn modelId="{39302829-5BD7-4579-878F-3260FAE57311}" type="presParOf" srcId="{2B0668BC-744F-4CB2-A0BB-CD0A424D8B8C}" destId="{63E77E81-2DA0-46E4-85A6-E4A021B5DD90}" srcOrd="1" destOrd="0" presId="urn:microsoft.com/office/officeart/2018/5/layout/CenteredIconLabelDescriptionList"/>
    <dgm:cxn modelId="{C038F6A1-40BC-4C05-B26E-5125A7800F8A}" type="presParOf" srcId="{2B0668BC-744F-4CB2-A0BB-CD0A424D8B8C}" destId="{F572F48D-5B19-4E3F-A8BA-40F0F632EB03}" srcOrd="2" destOrd="0" presId="urn:microsoft.com/office/officeart/2018/5/layout/CenteredIconLabelDescriptionList"/>
    <dgm:cxn modelId="{B4FE4507-9892-401A-9D76-4B669EE6E74A}" type="presParOf" srcId="{F572F48D-5B19-4E3F-A8BA-40F0F632EB03}" destId="{19E5BD67-D7DE-4EF3-99DD-A805635BA056}" srcOrd="0" destOrd="0" presId="urn:microsoft.com/office/officeart/2018/5/layout/CenteredIconLabelDescriptionList"/>
    <dgm:cxn modelId="{C1D6F171-7045-4070-AAB0-8658FD8C5440}" type="presParOf" srcId="{F572F48D-5B19-4E3F-A8BA-40F0F632EB03}" destId="{4C16E9C2-3CD6-4ADC-A9DB-F87151337D49}" srcOrd="1" destOrd="0" presId="urn:microsoft.com/office/officeart/2018/5/layout/CenteredIconLabelDescriptionList"/>
    <dgm:cxn modelId="{3E2153F9-4229-407E-8BAA-2CC341E974B1}" type="presParOf" srcId="{F572F48D-5B19-4E3F-A8BA-40F0F632EB03}" destId="{52F02438-3F18-4AB9-A302-B8C88E938E28}" srcOrd="2" destOrd="0" presId="urn:microsoft.com/office/officeart/2018/5/layout/CenteredIconLabelDescriptionList"/>
    <dgm:cxn modelId="{8D24FDA4-ADB3-47C4-9644-0D7E88D48C9B}" type="presParOf" srcId="{F572F48D-5B19-4E3F-A8BA-40F0F632EB03}" destId="{4DAE367F-7F3F-43D0-8534-22D126AB2B8B}" srcOrd="3" destOrd="0" presId="urn:microsoft.com/office/officeart/2018/5/layout/CenteredIconLabelDescriptionList"/>
    <dgm:cxn modelId="{72CA4B24-01F3-4CC8-BCFD-8107350F4462}" type="presParOf" srcId="{F572F48D-5B19-4E3F-A8BA-40F0F632EB03}" destId="{0C05B03D-D771-47A9-B5A3-BC2B048FBB4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EDBC93-A64F-4BC5-A769-6EB1E91C646E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9E314A2C-BE37-4396-A629-602921E7017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H"/>
            <a:t>Se faire connaitre de la population</a:t>
          </a:r>
          <a:endParaRPr lang="en-US"/>
        </a:p>
      </dgm:t>
    </dgm:pt>
    <dgm:pt modelId="{7B7CF2E2-1B56-4FF2-B758-6D217492D490}" type="parTrans" cxnId="{F1DCAD5D-DC02-4247-BA24-A494E86D591E}">
      <dgm:prSet/>
      <dgm:spPr/>
      <dgm:t>
        <a:bodyPr/>
        <a:lstStyle/>
        <a:p>
          <a:endParaRPr lang="en-US"/>
        </a:p>
      </dgm:t>
    </dgm:pt>
    <dgm:pt modelId="{1A977B50-8BC2-4C9F-BD99-A9181E830D95}" type="sibTrans" cxnId="{F1DCAD5D-DC02-4247-BA24-A494E86D591E}">
      <dgm:prSet/>
      <dgm:spPr/>
      <dgm:t>
        <a:bodyPr/>
        <a:lstStyle/>
        <a:p>
          <a:endParaRPr lang="en-US"/>
        </a:p>
      </dgm:t>
    </dgm:pt>
    <dgm:pt modelId="{7A55BBFA-6A01-441B-BF43-FED2B93D907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H" dirty="0"/>
            <a:t>Se faire accepter par les différents professionnels de la santé</a:t>
          </a:r>
          <a:endParaRPr lang="en-US" dirty="0"/>
        </a:p>
      </dgm:t>
    </dgm:pt>
    <dgm:pt modelId="{1FD83336-1593-4FBB-8DBB-1EAAAF5A59B4}" type="parTrans" cxnId="{57AA1413-2CE9-4D5E-87E4-3E527E631029}">
      <dgm:prSet/>
      <dgm:spPr/>
      <dgm:t>
        <a:bodyPr/>
        <a:lstStyle/>
        <a:p>
          <a:endParaRPr lang="en-US"/>
        </a:p>
      </dgm:t>
    </dgm:pt>
    <dgm:pt modelId="{4666256A-ED52-4DAC-9823-CA910EF18444}" type="sibTrans" cxnId="{57AA1413-2CE9-4D5E-87E4-3E527E631029}">
      <dgm:prSet/>
      <dgm:spPr/>
      <dgm:t>
        <a:bodyPr/>
        <a:lstStyle/>
        <a:p>
          <a:endParaRPr lang="en-US"/>
        </a:p>
      </dgm:t>
    </dgm:pt>
    <dgm:pt modelId="{5CF9FF83-76E9-4527-81B6-BA5C4E76854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H"/>
            <a:t>Se faire reconnaitre par le système de santé publique</a:t>
          </a:r>
          <a:endParaRPr lang="en-US"/>
        </a:p>
      </dgm:t>
    </dgm:pt>
    <dgm:pt modelId="{F7C7F931-4E23-46F2-9D57-91DB91B3C7CF}" type="parTrans" cxnId="{FE32C8ED-DC03-4215-97D7-C729799843EC}">
      <dgm:prSet/>
      <dgm:spPr/>
      <dgm:t>
        <a:bodyPr/>
        <a:lstStyle/>
        <a:p>
          <a:endParaRPr lang="en-US"/>
        </a:p>
      </dgm:t>
    </dgm:pt>
    <dgm:pt modelId="{D9ED1CD7-E432-4952-8A3D-6D07AFF8D597}" type="sibTrans" cxnId="{FE32C8ED-DC03-4215-97D7-C729799843EC}">
      <dgm:prSet/>
      <dgm:spPr/>
      <dgm:t>
        <a:bodyPr/>
        <a:lstStyle/>
        <a:p>
          <a:endParaRPr lang="en-US"/>
        </a:p>
      </dgm:t>
    </dgm:pt>
    <dgm:pt modelId="{923A5DA0-1BD4-4346-AE16-8A83B51D97A0}">
      <dgm:prSet/>
      <dgm:spPr/>
      <dgm:t>
        <a:bodyPr/>
        <a:lstStyle/>
        <a:p>
          <a:pPr>
            <a:lnSpc>
              <a:spcPct val="100000"/>
            </a:lnSpc>
          </a:pPr>
          <a:r>
            <a:rPr lang="fr-CH"/>
            <a:t>Législation cantonale</a:t>
          </a:r>
          <a:endParaRPr lang="en-US"/>
        </a:p>
      </dgm:t>
    </dgm:pt>
    <dgm:pt modelId="{464A2A77-912C-4030-8247-D4BA1440B244}" type="parTrans" cxnId="{87AB2A85-D610-4ADC-8378-C54089E2AA23}">
      <dgm:prSet/>
      <dgm:spPr/>
      <dgm:t>
        <a:bodyPr/>
        <a:lstStyle/>
        <a:p>
          <a:endParaRPr lang="en-US"/>
        </a:p>
      </dgm:t>
    </dgm:pt>
    <dgm:pt modelId="{91DD20BD-7636-4706-A366-E4E0B7EC619C}" type="sibTrans" cxnId="{87AB2A85-D610-4ADC-8378-C54089E2AA23}">
      <dgm:prSet/>
      <dgm:spPr/>
      <dgm:t>
        <a:bodyPr/>
        <a:lstStyle/>
        <a:p>
          <a:endParaRPr lang="en-US"/>
        </a:p>
      </dgm:t>
    </dgm:pt>
    <dgm:pt modelId="{E55667C2-C00E-4BE1-B03D-768A7B76B29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fr-CH"/>
            <a:t>Avoir un cadre tarifaire reconnu par les assurances</a:t>
          </a:r>
          <a:endParaRPr lang="en-US"/>
        </a:p>
      </dgm:t>
    </dgm:pt>
    <dgm:pt modelId="{BEDE86A7-4266-4354-B86F-74E160BD84FC}" type="parTrans" cxnId="{A0FB7B4E-C9B1-4072-A2C5-B22512911C06}">
      <dgm:prSet/>
      <dgm:spPr/>
      <dgm:t>
        <a:bodyPr/>
        <a:lstStyle/>
        <a:p>
          <a:endParaRPr lang="en-US"/>
        </a:p>
      </dgm:t>
    </dgm:pt>
    <dgm:pt modelId="{1C1129F2-7EDB-4C7E-AA94-80CD23C0AF84}" type="sibTrans" cxnId="{A0FB7B4E-C9B1-4072-A2C5-B22512911C06}">
      <dgm:prSet/>
      <dgm:spPr/>
      <dgm:t>
        <a:bodyPr/>
        <a:lstStyle/>
        <a:p>
          <a:endParaRPr lang="en-US"/>
        </a:p>
      </dgm:t>
    </dgm:pt>
    <dgm:pt modelId="{3B1C166E-C23B-4C8C-8A20-95A1A3C1B356}" type="pres">
      <dgm:prSet presAssocID="{D3EDBC93-A64F-4BC5-A769-6EB1E91C646E}" presName="root" presStyleCnt="0">
        <dgm:presLayoutVars>
          <dgm:dir/>
          <dgm:resizeHandles val="exact"/>
        </dgm:presLayoutVars>
      </dgm:prSet>
      <dgm:spPr/>
    </dgm:pt>
    <dgm:pt modelId="{715B1F00-EEE7-485F-BA99-5435B2739A05}" type="pres">
      <dgm:prSet presAssocID="{9E314A2C-BE37-4396-A629-602921E70177}" presName="compNode" presStyleCnt="0"/>
      <dgm:spPr/>
    </dgm:pt>
    <dgm:pt modelId="{710F0C9D-0696-4B47-A686-8680DD339811}" type="pres">
      <dgm:prSet presAssocID="{9E314A2C-BE37-4396-A629-602921E7017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éthoscope"/>
        </a:ext>
      </dgm:extLst>
    </dgm:pt>
    <dgm:pt modelId="{DAF26141-AB19-4989-9DE6-D02913890DF2}" type="pres">
      <dgm:prSet presAssocID="{9E314A2C-BE37-4396-A629-602921E70177}" presName="iconSpace" presStyleCnt="0"/>
      <dgm:spPr/>
    </dgm:pt>
    <dgm:pt modelId="{1D978965-FE36-4C34-9FC6-B7E5E5F0AB25}" type="pres">
      <dgm:prSet presAssocID="{9E314A2C-BE37-4396-A629-602921E70177}" presName="parTx" presStyleLbl="revTx" presStyleIdx="0" presStyleCnt="8">
        <dgm:presLayoutVars>
          <dgm:chMax val="0"/>
          <dgm:chPref val="0"/>
        </dgm:presLayoutVars>
      </dgm:prSet>
      <dgm:spPr/>
    </dgm:pt>
    <dgm:pt modelId="{91AEDA84-3C70-437F-A876-D841B2FBBCCD}" type="pres">
      <dgm:prSet presAssocID="{9E314A2C-BE37-4396-A629-602921E70177}" presName="txSpace" presStyleCnt="0"/>
      <dgm:spPr/>
    </dgm:pt>
    <dgm:pt modelId="{8601526F-7A94-497D-95D7-D8F2E581A401}" type="pres">
      <dgm:prSet presAssocID="{9E314A2C-BE37-4396-A629-602921E70177}" presName="desTx" presStyleLbl="revTx" presStyleIdx="1" presStyleCnt="8">
        <dgm:presLayoutVars/>
      </dgm:prSet>
      <dgm:spPr/>
    </dgm:pt>
    <dgm:pt modelId="{F463EB16-E2BD-45A2-8E6C-E6C0A96B2872}" type="pres">
      <dgm:prSet presAssocID="{1A977B50-8BC2-4C9F-BD99-A9181E830D95}" presName="sibTrans" presStyleCnt="0"/>
      <dgm:spPr/>
    </dgm:pt>
    <dgm:pt modelId="{76049268-B942-47B9-9A3B-B6B8759BD9FE}" type="pres">
      <dgm:prSet presAssocID="{7A55BBFA-6A01-441B-BF43-FED2B93D9076}" presName="compNode" presStyleCnt="0"/>
      <dgm:spPr/>
    </dgm:pt>
    <dgm:pt modelId="{811C47BD-EB32-4886-813E-CF45226A5387}" type="pres">
      <dgm:prSet presAssocID="{7A55BBFA-6A01-441B-BF43-FED2B93D907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tilisateurs avec un remplissage uni"/>
        </a:ext>
      </dgm:extLst>
    </dgm:pt>
    <dgm:pt modelId="{B6CAC450-671E-4FC8-B0D3-A7B50356E8DD}" type="pres">
      <dgm:prSet presAssocID="{7A55BBFA-6A01-441B-BF43-FED2B93D9076}" presName="iconSpace" presStyleCnt="0"/>
      <dgm:spPr/>
    </dgm:pt>
    <dgm:pt modelId="{87173628-9DDE-4D5E-8FB6-458940C18E23}" type="pres">
      <dgm:prSet presAssocID="{7A55BBFA-6A01-441B-BF43-FED2B93D9076}" presName="parTx" presStyleLbl="revTx" presStyleIdx="2" presStyleCnt="8">
        <dgm:presLayoutVars>
          <dgm:chMax val="0"/>
          <dgm:chPref val="0"/>
        </dgm:presLayoutVars>
      </dgm:prSet>
      <dgm:spPr/>
    </dgm:pt>
    <dgm:pt modelId="{34ABF837-3469-43C5-85E2-0834B5344B19}" type="pres">
      <dgm:prSet presAssocID="{7A55BBFA-6A01-441B-BF43-FED2B93D9076}" presName="txSpace" presStyleCnt="0"/>
      <dgm:spPr/>
    </dgm:pt>
    <dgm:pt modelId="{89785DE8-0084-4453-947F-C3EBA13E9ADF}" type="pres">
      <dgm:prSet presAssocID="{7A55BBFA-6A01-441B-BF43-FED2B93D9076}" presName="desTx" presStyleLbl="revTx" presStyleIdx="3" presStyleCnt="8">
        <dgm:presLayoutVars/>
      </dgm:prSet>
      <dgm:spPr/>
    </dgm:pt>
    <dgm:pt modelId="{21CF77B3-DDC8-4F6A-99EB-9E7C406B77F2}" type="pres">
      <dgm:prSet presAssocID="{4666256A-ED52-4DAC-9823-CA910EF18444}" presName="sibTrans" presStyleCnt="0"/>
      <dgm:spPr/>
    </dgm:pt>
    <dgm:pt modelId="{83042E5F-9B63-4994-82F3-84E778F45EDC}" type="pres">
      <dgm:prSet presAssocID="{5CF9FF83-76E9-4527-81B6-BA5C4E768546}" presName="compNode" presStyleCnt="0"/>
      <dgm:spPr/>
    </dgm:pt>
    <dgm:pt modelId="{F1CFCD0F-FD8F-4CC2-8245-6F47C0AA8B20}" type="pres">
      <dgm:prSet presAssocID="{5CF9FF83-76E9-4527-81B6-BA5C4E76854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eau d'officiel"/>
        </a:ext>
      </dgm:extLst>
    </dgm:pt>
    <dgm:pt modelId="{8E67D185-6E43-46AB-9E0B-0E207573347C}" type="pres">
      <dgm:prSet presAssocID="{5CF9FF83-76E9-4527-81B6-BA5C4E768546}" presName="iconSpace" presStyleCnt="0"/>
      <dgm:spPr/>
    </dgm:pt>
    <dgm:pt modelId="{16B17DF8-94CA-42D5-8E59-BC103B1ADB5F}" type="pres">
      <dgm:prSet presAssocID="{5CF9FF83-76E9-4527-81B6-BA5C4E768546}" presName="parTx" presStyleLbl="revTx" presStyleIdx="4" presStyleCnt="8">
        <dgm:presLayoutVars>
          <dgm:chMax val="0"/>
          <dgm:chPref val="0"/>
        </dgm:presLayoutVars>
      </dgm:prSet>
      <dgm:spPr/>
    </dgm:pt>
    <dgm:pt modelId="{282D370B-C052-4021-A81C-D2FFDE42AD2D}" type="pres">
      <dgm:prSet presAssocID="{5CF9FF83-76E9-4527-81B6-BA5C4E768546}" presName="txSpace" presStyleCnt="0"/>
      <dgm:spPr/>
    </dgm:pt>
    <dgm:pt modelId="{D9ED853F-E9BA-4321-BE37-DA283540DE86}" type="pres">
      <dgm:prSet presAssocID="{5CF9FF83-76E9-4527-81B6-BA5C4E768546}" presName="desTx" presStyleLbl="revTx" presStyleIdx="5" presStyleCnt="8">
        <dgm:presLayoutVars/>
      </dgm:prSet>
      <dgm:spPr/>
    </dgm:pt>
    <dgm:pt modelId="{D94BEDB0-768C-4230-AE5D-C360C354A172}" type="pres">
      <dgm:prSet presAssocID="{D9ED1CD7-E432-4952-8A3D-6D07AFF8D597}" presName="sibTrans" presStyleCnt="0"/>
      <dgm:spPr/>
    </dgm:pt>
    <dgm:pt modelId="{D7EB6C20-79C0-4994-8CFF-A04640D31352}" type="pres">
      <dgm:prSet presAssocID="{E55667C2-C00E-4BE1-B03D-768A7B76B292}" presName="compNode" presStyleCnt="0"/>
      <dgm:spPr/>
    </dgm:pt>
    <dgm:pt modelId="{7E38C173-660D-4C14-A7E8-473AD5B68A81}" type="pres">
      <dgm:prSet presAssocID="{E55667C2-C00E-4BE1-B03D-768A7B76B29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 avec un remplissage uni"/>
        </a:ext>
      </dgm:extLst>
    </dgm:pt>
    <dgm:pt modelId="{7781C79E-5F66-4A45-BE51-4704E22C1118}" type="pres">
      <dgm:prSet presAssocID="{E55667C2-C00E-4BE1-B03D-768A7B76B292}" presName="iconSpace" presStyleCnt="0"/>
      <dgm:spPr/>
    </dgm:pt>
    <dgm:pt modelId="{F286A4E3-6C36-4833-BEAA-C4E755FDF21A}" type="pres">
      <dgm:prSet presAssocID="{E55667C2-C00E-4BE1-B03D-768A7B76B292}" presName="parTx" presStyleLbl="revTx" presStyleIdx="6" presStyleCnt="8">
        <dgm:presLayoutVars>
          <dgm:chMax val="0"/>
          <dgm:chPref val="0"/>
        </dgm:presLayoutVars>
      </dgm:prSet>
      <dgm:spPr/>
    </dgm:pt>
    <dgm:pt modelId="{6DDF928F-ECF4-440F-AC30-BC745A1F9F55}" type="pres">
      <dgm:prSet presAssocID="{E55667C2-C00E-4BE1-B03D-768A7B76B292}" presName="txSpace" presStyleCnt="0"/>
      <dgm:spPr/>
    </dgm:pt>
    <dgm:pt modelId="{4DD5C795-1FF7-43D8-BB78-E50BB0489687}" type="pres">
      <dgm:prSet presAssocID="{E55667C2-C00E-4BE1-B03D-768A7B76B292}" presName="desTx" presStyleLbl="revTx" presStyleIdx="7" presStyleCnt="8">
        <dgm:presLayoutVars/>
      </dgm:prSet>
      <dgm:spPr/>
    </dgm:pt>
  </dgm:ptLst>
  <dgm:cxnLst>
    <dgm:cxn modelId="{57AA1413-2CE9-4D5E-87E4-3E527E631029}" srcId="{D3EDBC93-A64F-4BC5-A769-6EB1E91C646E}" destId="{7A55BBFA-6A01-441B-BF43-FED2B93D9076}" srcOrd="1" destOrd="0" parTransId="{1FD83336-1593-4FBB-8DBB-1EAAAF5A59B4}" sibTransId="{4666256A-ED52-4DAC-9823-CA910EF18444}"/>
    <dgm:cxn modelId="{B2872823-3ECE-4A8A-A3DB-95411F1B7C19}" type="presOf" srcId="{5CF9FF83-76E9-4527-81B6-BA5C4E768546}" destId="{16B17DF8-94CA-42D5-8E59-BC103B1ADB5F}" srcOrd="0" destOrd="0" presId="urn:microsoft.com/office/officeart/2018/5/layout/CenteredIconLabelDescriptionList"/>
    <dgm:cxn modelId="{106D622C-E0D5-460F-B816-26B892FC4F9F}" type="presOf" srcId="{923A5DA0-1BD4-4346-AE16-8A83B51D97A0}" destId="{D9ED853F-E9BA-4321-BE37-DA283540DE86}" srcOrd="0" destOrd="0" presId="urn:microsoft.com/office/officeart/2018/5/layout/CenteredIconLabelDescriptionList"/>
    <dgm:cxn modelId="{F1DCAD5D-DC02-4247-BA24-A494E86D591E}" srcId="{D3EDBC93-A64F-4BC5-A769-6EB1E91C646E}" destId="{9E314A2C-BE37-4396-A629-602921E70177}" srcOrd="0" destOrd="0" parTransId="{7B7CF2E2-1B56-4FF2-B758-6D217492D490}" sibTransId="{1A977B50-8BC2-4C9F-BD99-A9181E830D95}"/>
    <dgm:cxn modelId="{84F4084A-BC1B-46DE-879B-33F62AE3D236}" type="presOf" srcId="{7A55BBFA-6A01-441B-BF43-FED2B93D9076}" destId="{87173628-9DDE-4D5E-8FB6-458940C18E23}" srcOrd="0" destOrd="0" presId="urn:microsoft.com/office/officeart/2018/5/layout/CenteredIconLabelDescriptionList"/>
    <dgm:cxn modelId="{837E454C-7808-4610-A8EA-270B7930C07B}" type="presOf" srcId="{9E314A2C-BE37-4396-A629-602921E70177}" destId="{1D978965-FE36-4C34-9FC6-B7E5E5F0AB25}" srcOrd="0" destOrd="0" presId="urn:microsoft.com/office/officeart/2018/5/layout/CenteredIconLabelDescriptionList"/>
    <dgm:cxn modelId="{A0FB7B4E-C9B1-4072-A2C5-B22512911C06}" srcId="{D3EDBC93-A64F-4BC5-A769-6EB1E91C646E}" destId="{E55667C2-C00E-4BE1-B03D-768A7B76B292}" srcOrd="3" destOrd="0" parTransId="{BEDE86A7-4266-4354-B86F-74E160BD84FC}" sibTransId="{1C1129F2-7EDB-4C7E-AA94-80CD23C0AF84}"/>
    <dgm:cxn modelId="{87AB2A85-D610-4ADC-8378-C54089E2AA23}" srcId="{5CF9FF83-76E9-4527-81B6-BA5C4E768546}" destId="{923A5DA0-1BD4-4346-AE16-8A83B51D97A0}" srcOrd="0" destOrd="0" parTransId="{464A2A77-912C-4030-8247-D4BA1440B244}" sibTransId="{91DD20BD-7636-4706-A366-E4E0B7EC619C}"/>
    <dgm:cxn modelId="{07BB939B-23BE-41BC-BF61-52FD0CBD38D0}" type="presOf" srcId="{E55667C2-C00E-4BE1-B03D-768A7B76B292}" destId="{F286A4E3-6C36-4833-BEAA-C4E755FDF21A}" srcOrd="0" destOrd="0" presId="urn:microsoft.com/office/officeart/2018/5/layout/CenteredIconLabelDescriptionList"/>
    <dgm:cxn modelId="{62D7DEDE-EFD4-440F-89F7-2422C1D7CEA6}" type="presOf" srcId="{D3EDBC93-A64F-4BC5-A769-6EB1E91C646E}" destId="{3B1C166E-C23B-4C8C-8A20-95A1A3C1B356}" srcOrd="0" destOrd="0" presId="urn:microsoft.com/office/officeart/2018/5/layout/CenteredIconLabelDescriptionList"/>
    <dgm:cxn modelId="{FE32C8ED-DC03-4215-97D7-C729799843EC}" srcId="{D3EDBC93-A64F-4BC5-A769-6EB1E91C646E}" destId="{5CF9FF83-76E9-4527-81B6-BA5C4E768546}" srcOrd="2" destOrd="0" parTransId="{F7C7F931-4E23-46F2-9D57-91DB91B3C7CF}" sibTransId="{D9ED1CD7-E432-4952-8A3D-6D07AFF8D597}"/>
    <dgm:cxn modelId="{9C5ABE60-2DE1-4BB4-8FE4-22FC7E7604D4}" type="presParOf" srcId="{3B1C166E-C23B-4C8C-8A20-95A1A3C1B356}" destId="{715B1F00-EEE7-485F-BA99-5435B2739A05}" srcOrd="0" destOrd="0" presId="urn:microsoft.com/office/officeart/2018/5/layout/CenteredIconLabelDescriptionList"/>
    <dgm:cxn modelId="{BEB578F8-C0F6-46B9-A409-30F88A39DDB7}" type="presParOf" srcId="{715B1F00-EEE7-485F-BA99-5435B2739A05}" destId="{710F0C9D-0696-4B47-A686-8680DD339811}" srcOrd="0" destOrd="0" presId="urn:microsoft.com/office/officeart/2018/5/layout/CenteredIconLabelDescriptionList"/>
    <dgm:cxn modelId="{5592640D-649D-4ED3-89B8-24037DB3DF7E}" type="presParOf" srcId="{715B1F00-EEE7-485F-BA99-5435B2739A05}" destId="{DAF26141-AB19-4989-9DE6-D02913890DF2}" srcOrd="1" destOrd="0" presId="urn:microsoft.com/office/officeart/2018/5/layout/CenteredIconLabelDescriptionList"/>
    <dgm:cxn modelId="{C4E0B3EF-A438-425D-94E4-2BB8914CA519}" type="presParOf" srcId="{715B1F00-EEE7-485F-BA99-5435B2739A05}" destId="{1D978965-FE36-4C34-9FC6-B7E5E5F0AB25}" srcOrd="2" destOrd="0" presId="urn:microsoft.com/office/officeart/2018/5/layout/CenteredIconLabelDescriptionList"/>
    <dgm:cxn modelId="{D1FC212D-E694-461B-ACCF-8995C8113BF7}" type="presParOf" srcId="{715B1F00-EEE7-485F-BA99-5435B2739A05}" destId="{91AEDA84-3C70-437F-A876-D841B2FBBCCD}" srcOrd="3" destOrd="0" presId="urn:microsoft.com/office/officeart/2018/5/layout/CenteredIconLabelDescriptionList"/>
    <dgm:cxn modelId="{B6C5DE73-A12B-4873-9F7D-D543559B4C59}" type="presParOf" srcId="{715B1F00-EEE7-485F-BA99-5435B2739A05}" destId="{8601526F-7A94-497D-95D7-D8F2E581A401}" srcOrd="4" destOrd="0" presId="urn:microsoft.com/office/officeart/2018/5/layout/CenteredIconLabelDescriptionList"/>
    <dgm:cxn modelId="{8D8D91FF-7769-4E6B-8746-EB5480C2D696}" type="presParOf" srcId="{3B1C166E-C23B-4C8C-8A20-95A1A3C1B356}" destId="{F463EB16-E2BD-45A2-8E6C-E6C0A96B2872}" srcOrd="1" destOrd="0" presId="urn:microsoft.com/office/officeart/2018/5/layout/CenteredIconLabelDescriptionList"/>
    <dgm:cxn modelId="{CC80BE6F-3BCC-4BE7-AB80-8FF77460A4D1}" type="presParOf" srcId="{3B1C166E-C23B-4C8C-8A20-95A1A3C1B356}" destId="{76049268-B942-47B9-9A3B-B6B8759BD9FE}" srcOrd="2" destOrd="0" presId="urn:microsoft.com/office/officeart/2018/5/layout/CenteredIconLabelDescriptionList"/>
    <dgm:cxn modelId="{3AD8D198-571A-48E0-9EFA-BB6F1C4131DA}" type="presParOf" srcId="{76049268-B942-47B9-9A3B-B6B8759BD9FE}" destId="{811C47BD-EB32-4886-813E-CF45226A5387}" srcOrd="0" destOrd="0" presId="urn:microsoft.com/office/officeart/2018/5/layout/CenteredIconLabelDescriptionList"/>
    <dgm:cxn modelId="{50B92763-B1AD-4D62-95AF-C64523D451E6}" type="presParOf" srcId="{76049268-B942-47B9-9A3B-B6B8759BD9FE}" destId="{B6CAC450-671E-4FC8-B0D3-A7B50356E8DD}" srcOrd="1" destOrd="0" presId="urn:microsoft.com/office/officeart/2018/5/layout/CenteredIconLabelDescriptionList"/>
    <dgm:cxn modelId="{488BBFFD-8C27-4E91-8625-BD39C6A7C34E}" type="presParOf" srcId="{76049268-B942-47B9-9A3B-B6B8759BD9FE}" destId="{87173628-9DDE-4D5E-8FB6-458940C18E23}" srcOrd="2" destOrd="0" presId="urn:microsoft.com/office/officeart/2018/5/layout/CenteredIconLabelDescriptionList"/>
    <dgm:cxn modelId="{3D62242B-B001-4E44-8159-1F3B898CF587}" type="presParOf" srcId="{76049268-B942-47B9-9A3B-B6B8759BD9FE}" destId="{34ABF837-3469-43C5-85E2-0834B5344B19}" srcOrd="3" destOrd="0" presId="urn:microsoft.com/office/officeart/2018/5/layout/CenteredIconLabelDescriptionList"/>
    <dgm:cxn modelId="{0200CA10-D0C8-4D92-94BF-770CDA9FC609}" type="presParOf" srcId="{76049268-B942-47B9-9A3B-B6B8759BD9FE}" destId="{89785DE8-0084-4453-947F-C3EBA13E9ADF}" srcOrd="4" destOrd="0" presId="urn:microsoft.com/office/officeart/2018/5/layout/CenteredIconLabelDescriptionList"/>
    <dgm:cxn modelId="{078AE26F-559F-447F-AFAD-680AA3B102F7}" type="presParOf" srcId="{3B1C166E-C23B-4C8C-8A20-95A1A3C1B356}" destId="{21CF77B3-DDC8-4F6A-99EB-9E7C406B77F2}" srcOrd="3" destOrd="0" presId="urn:microsoft.com/office/officeart/2018/5/layout/CenteredIconLabelDescriptionList"/>
    <dgm:cxn modelId="{2EB1F1E1-404F-473D-AE56-06F5BF88A19E}" type="presParOf" srcId="{3B1C166E-C23B-4C8C-8A20-95A1A3C1B356}" destId="{83042E5F-9B63-4994-82F3-84E778F45EDC}" srcOrd="4" destOrd="0" presId="urn:microsoft.com/office/officeart/2018/5/layout/CenteredIconLabelDescriptionList"/>
    <dgm:cxn modelId="{A61D36D2-762B-4128-A7D2-C1ABDD444FB3}" type="presParOf" srcId="{83042E5F-9B63-4994-82F3-84E778F45EDC}" destId="{F1CFCD0F-FD8F-4CC2-8245-6F47C0AA8B20}" srcOrd="0" destOrd="0" presId="urn:microsoft.com/office/officeart/2018/5/layout/CenteredIconLabelDescriptionList"/>
    <dgm:cxn modelId="{925295CD-5617-4D97-A7F2-4A404A184465}" type="presParOf" srcId="{83042E5F-9B63-4994-82F3-84E778F45EDC}" destId="{8E67D185-6E43-46AB-9E0B-0E207573347C}" srcOrd="1" destOrd="0" presId="urn:microsoft.com/office/officeart/2018/5/layout/CenteredIconLabelDescriptionList"/>
    <dgm:cxn modelId="{B499B6BA-0090-4CF0-BB31-9DA8F7ED3F2E}" type="presParOf" srcId="{83042E5F-9B63-4994-82F3-84E778F45EDC}" destId="{16B17DF8-94CA-42D5-8E59-BC103B1ADB5F}" srcOrd="2" destOrd="0" presId="urn:microsoft.com/office/officeart/2018/5/layout/CenteredIconLabelDescriptionList"/>
    <dgm:cxn modelId="{ED699A0E-4C55-4F3A-9FE3-0EDFCF1D8709}" type="presParOf" srcId="{83042E5F-9B63-4994-82F3-84E778F45EDC}" destId="{282D370B-C052-4021-A81C-D2FFDE42AD2D}" srcOrd="3" destOrd="0" presId="urn:microsoft.com/office/officeart/2018/5/layout/CenteredIconLabelDescriptionList"/>
    <dgm:cxn modelId="{894F5E35-B0F0-4124-B866-626C054598FD}" type="presParOf" srcId="{83042E5F-9B63-4994-82F3-84E778F45EDC}" destId="{D9ED853F-E9BA-4321-BE37-DA283540DE86}" srcOrd="4" destOrd="0" presId="urn:microsoft.com/office/officeart/2018/5/layout/CenteredIconLabelDescriptionList"/>
    <dgm:cxn modelId="{D828E239-921C-4DA4-AAD1-7E6DF3EEF8F7}" type="presParOf" srcId="{3B1C166E-C23B-4C8C-8A20-95A1A3C1B356}" destId="{D94BEDB0-768C-4230-AE5D-C360C354A172}" srcOrd="5" destOrd="0" presId="urn:microsoft.com/office/officeart/2018/5/layout/CenteredIconLabelDescriptionList"/>
    <dgm:cxn modelId="{C45B6CB7-FFAE-4FB4-BF76-059131468C09}" type="presParOf" srcId="{3B1C166E-C23B-4C8C-8A20-95A1A3C1B356}" destId="{D7EB6C20-79C0-4994-8CFF-A04640D31352}" srcOrd="6" destOrd="0" presId="urn:microsoft.com/office/officeart/2018/5/layout/CenteredIconLabelDescriptionList"/>
    <dgm:cxn modelId="{20F41BD6-8D7E-4C01-9C63-8929F8416738}" type="presParOf" srcId="{D7EB6C20-79C0-4994-8CFF-A04640D31352}" destId="{7E38C173-660D-4C14-A7E8-473AD5B68A81}" srcOrd="0" destOrd="0" presId="urn:microsoft.com/office/officeart/2018/5/layout/CenteredIconLabelDescriptionList"/>
    <dgm:cxn modelId="{C063C653-DA24-403B-85E0-B0BE094C72D3}" type="presParOf" srcId="{D7EB6C20-79C0-4994-8CFF-A04640D31352}" destId="{7781C79E-5F66-4A45-BE51-4704E22C1118}" srcOrd="1" destOrd="0" presId="urn:microsoft.com/office/officeart/2018/5/layout/CenteredIconLabelDescriptionList"/>
    <dgm:cxn modelId="{7343EFF1-1B59-41EB-B783-F03709186CA7}" type="presParOf" srcId="{D7EB6C20-79C0-4994-8CFF-A04640D31352}" destId="{F286A4E3-6C36-4833-BEAA-C4E755FDF21A}" srcOrd="2" destOrd="0" presId="urn:microsoft.com/office/officeart/2018/5/layout/CenteredIconLabelDescriptionList"/>
    <dgm:cxn modelId="{F09FE686-3597-457E-8368-84D45B2A9B91}" type="presParOf" srcId="{D7EB6C20-79C0-4994-8CFF-A04640D31352}" destId="{6DDF928F-ECF4-440F-AC30-BC745A1F9F55}" srcOrd="3" destOrd="0" presId="urn:microsoft.com/office/officeart/2018/5/layout/CenteredIconLabelDescriptionList"/>
    <dgm:cxn modelId="{F88683AB-2920-4309-8F47-C5A552ADDDA2}" type="presParOf" srcId="{D7EB6C20-79C0-4994-8CFF-A04640D31352}" destId="{4DD5C795-1FF7-43D8-BB78-E50BB048968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4E62A-4C0E-481C-B990-7038B0ADF127}">
      <dsp:nvSpPr>
        <dsp:cNvPr id="0" name=""/>
        <dsp:cNvSpPr/>
      </dsp:nvSpPr>
      <dsp:spPr>
        <a:xfrm>
          <a:off x="0" y="631755"/>
          <a:ext cx="3243149" cy="19458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800" kern="1200" dirty="0"/>
            <a:t>Cabinet médical de groupe en zone semi-urbaine</a:t>
          </a:r>
          <a:endParaRPr lang="en-US" sz="2800" kern="1200" dirty="0"/>
        </a:p>
      </dsp:txBody>
      <dsp:txXfrm>
        <a:off x="0" y="631755"/>
        <a:ext cx="3243149" cy="1945890"/>
      </dsp:txXfrm>
    </dsp:sp>
    <dsp:sp modelId="{F6412A05-FECC-42C5-8F9D-1B8E3CBF1B02}">
      <dsp:nvSpPr>
        <dsp:cNvPr id="0" name=""/>
        <dsp:cNvSpPr/>
      </dsp:nvSpPr>
      <dsp:spPr>
        <a:xfrm>
          <a:off x="3567465" y="631755"/>
          <a:ext cx="3243149" cy="19458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800" kern="1200" dirty="0"/>
            <a:t>Prise en charge de médecin de premier recours</a:t>
          </a:r>
          <a:endParaRPr lang="en-US" sz="2800" kern="1200" dirty="0"/>
        </a:p>
      </dsp:txBody>
      <dsp:txXfrm>
        <a:off x="3567465" y="631755"/>
        <a:ext cx="3243149" cy="1945890"/>
      </dsp:txXfrm>
    </dsp:sp>
    <dsp:sp modelId="{15A1FBBC-5B0B-454D-A6EE-E575A3041A53}">
      <dsp:nvSpPr>
        <dsp:cNvPr id="0" name=""/>
        <dsp:cNvSpPr/>
      </dsp:nvSpPr>
      <dsp:spPr>
        <a:xfrm>
          <a:off x="7134929" y="631755"/>
          <a:ext cx="3243149" cy="19458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800" kern="1200"/>
            <a:t>Suivi de pathologie chronique et consultation sans rendez-vous</a:t>
          </a:r>
          <a:endParaRPr lang="en-US" sz="2800" kern="1200"/>
        </a:p>
      </dsp:txBody>
      <dsp:txXfrm>
        <a:off x="7134929" y="631755"/>
        <a:ext cx="3243149" cy="1945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A37BB-E152-4C76-A8FD-C916CC0FB3C1}">
      <dsp:nvSpPr>
        <dsp:cNvPr id="0" name=""/>
        <dsp:cNvSpPr/>
      </dsp:nvSpPr>
      <dsp:spPr>
        <a:xfrm>
          <a:off x="189021" y="8019"/>
          <a:ext cx="1323881" cy="13238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68792-AE71-4DFC-9B7E-3033DD5863AB}">
      <dsp:nvSpPr>
        <dsp:cNvPr id="0" name=""/>
        <dsp:cNvSpPr/>
      </dsp:nvSpPr>
      <dsp:spPr>
        <a:xfrm>
          <a:off x="467036" y="286034"/>
          <a:ext cx="767851" cy="7678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E3121-2F23-4186-B5AD-FB7FDA8CDDBE}">
      <dsp:nvSpPr>
        <dsp:cNvPr id="0" name=""/>
        <dsp:cNvSpPr/>
      </dsp:nvSpPr>
      <dsp:spPr>
        <a:xfrm>
          <a:off x="1796592" y="801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Consultation régulière 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Explication du diabète du patient ainsi que les traitements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Promotion et prévention de la santé </a:t>
          </a:r>
          <a:endParaRPr lang="en-US" sz="1500" kern="1200" dirty="0"/>
        </a:p>
      </dsp:txBody>
      <dsp:txXfrm>
        <a:off x="1796592" y="8019"/>
        <a:ext cx="3120578" cy="1323881"/>
      </dsp:txXfrm>
    </dsp:sp>
    <dsp:sp modelId="{C8155528-7B12-457F-875A-C0EA071ED080}">
      <dsp:nvSpPr>
        <dsp:cNvPr id="0" name=""/>
        <dsp:cNvSpPr/>
      </dsp:nvSpPr>
      <dsp:spPr>
        <a:xfrm>
          <a:off x="5460908" y="8019"/>
          <a:ext cx="1323881" cy="13238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9E293-2480-4677-8D62-187371F1401D}">
      <dsp:nvSpPr>
        <dsp:cNvPr id="0" name=""/>
        <dsp:cNvSpPr/>
      </dsp:nvSpPr>
      <dsp:spPr>
        <a:xfrm>
          <a:off x="5738923" y="286034"/>
          <a:ext cx="767851" cy="7678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095F8-C12C-4A46-B89E-249089060B1D}">
      <dsp:nvSpPr>
        <dsp:cNvPr id="0" name=""/>
        <dsp:cNvSpPr/>
      </dsp:nvSpPr>
      <dsp:spPr>
        <a:xfrm>
          <a:off x="7068479" y="801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Anamnèse et examen clinique Recherche des complications micro et macro vasculaires</a:t>
          </a:r>
        </a:p>
      </dsp:txBody>
      <dsp:txXfrm>
        <a:off x="7068479" y="8019"/>
        <a:ext cx="3120578" cy="1323881"/>
      </dsp:txXfrm>
    </dsp:sp>
    <dsp:sp modelId="{0F39D957-0B1F-4FD8-845B-9196AD4C4644}">
      <dsp:nvSpPr>
        <dsp:cNvPr id="0" name=""/>
        <dsp:cNvSpPr/>
      </dsp:nvSpPr>
      <dsp:spPr>
        <a:xfrm>
          <a:off x="189021" y="1877499"/>
          <a:ext cx="1323881" cy="13238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864BF-7EE7-4AEF-BBEF-5F8DD9C433B0}">
      <dsp:nvSpPr>
        <dsp:cNvPr id="0" name=""/>
        <dsp:cNvSpPr/>
      </dsp:nvSpPr>
      <dsp:spPr>
        <a:xfrm>
          <a:off x="467036" y="2155514"/>
          <a:ext cx="767851" cy="7678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41E4FC-C7D4-404B-8DEA-43A4E5DF29E6}">
      <dsp:nvSpPr>
        <dsp:cNvPr id="0" name=""/>
        <dsp:cNvSpPr/>
      </dsp:nvSpPr>
      <dsp:spPr>
        <a:xfrm>
          <a:off x="1796592" y="187749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Prescription d’examens complémentaires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Adaptation du traitement médicamenteux</a:t>
          </a:r>
          <a:endParaRPr lang="en-US" sz="1500" kern="1200" dirty="0"/>
        </a:p>
      </dsp:txBody>
      <dsp:txXfrm>
        <a:off x="1796592" y="1877499"/>
        <a:ext cx="3120578" cy="1323881"/>
      </dsp:txXfrm>
    </dsp:sp>
    <dsp:sp modelId="{4A186DFC-4EC0-476D-888D-A6084766F063}">
      <dsp:nvSpPr>
        <dsp:cNvPr id="0" name=""/>
        <dsp:cNvSpPr/>
      </dsp:nvSpPr>
      <dsp:spPr>
        <a:xfrm>
          <a:off x="5460908" y="1877499"/>
          <a:ext cx="1323881" cy="13238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A9632-58DF-44F7-8F4F-8148B138680B}">
      <dsp:nvSpPr>
        <dsp:cNvPr id="0" name=""/>
        <dsp:cNvSpPr/>
      </dsp:nvSpPr>
      <dsp:spPr>
        <a:xfrm>
          <a:off x="5738923" y="2155514"/>
          <a:ext cx="767851" cy="7678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86DEA-EC7E-4599-B156-630E0502085D}">
      <dsp:nvSpPr>
        <dsp:cNvPr id="0" name=""/>
        <dsp:cNvSpPr/>
      </dsp:nvSpPr>
      <dsp:spPr>
        <a:xfrm>
          <a:off x="7068479" y="187749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Entretien motivationnel en lien avec les habitudes de vie non optimales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500" kern="1200" dirty="0"/>
            <a:t>Entretien familial</a:t>
          </a:r>
          <a:endParaRPr lang="en-US" sz="1500" kern="1200" dirty="0"/>
        </a:p>
      </dsp:txBody>
      <dsp:txXfrm>
        <a:off x="7068479" y="1877499"/>
        <a:ext cx="3120578" cy="13238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32AB5-E662-42D3-B4FC-67B3C9B3EA49}">
      <dsp:nvSpPr>
        <dsp:cNvPr id="0" name=""/>
        <dsp:cNvSpPr/>
      </dsp:nvSpPr>
      <dsp:spPr>
        <a:xfrm>
          <a:off x="2169720" y="484390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76CE2-3E9A-4BD1-89B7-D8CB325D0753}">
      <dsp:nvSpPr>
        <dsp:cNvPr id="0" name=""/>
        <dsp:cNvSpPr/>
      </dsp:nvSpPr>
      <dsp:spPr>
        <a:xfrm>
          <a:off x="765720" y="21350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H" sz="2400" kern="1200"/>
            <a:t>Consultation appréciée par les patients</a:t>
          </a:r>
          <a:endParaRPr lang="en-US" sz="2400" kern="1200"/>
        </a:p>
      </dsp:txBody>
      <dsp:txXfrm>
        <a:off x="765720" y="2135012"/>
        <a:ext cx="4320000" cy="648000"/>
      </dsp:txXfrm>
    </dsp:sp>
    <dsp:sp modelId="{C2ED75CF-80BF-4DBC-AFFA-52A863C4A982}">
      <dsp:nvSpPr>
        <dsp:cNvPr id="0" name=""/>
        <dsp:cNvSpPr/>
      </dsp:nvSpPr>
      <dsp:spPr>
        <a:xfrm>
          <a:off x="765720" y="2847488"/>
          <a:ext cx="4320000" cy="860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5BD67-D7DE-4EF3-99DD-A805635BA056}">
      <dsp:nvSpPr>
        <dsp:cNvPr id="0" name=""/>
        <dsp:cNvSpPr/>
      </dsp:nvSpPr>
      <dsp:spPr>
        <a:xfrm>
          <a:off x="7245720" y="484390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02438-3F18-4AB9-A302-B8C88E938E28}">
      <dsp:nvSpPr>
        <dsp:cNvPr id="0" name=""/>
        <dsp:cNvSpPr/>
      </dsp:nvSpPr>
      <dsp:spPr>
        <a:xfrm>
          <a:off x="5841720" y="21350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H" sz="2400" kern="1200" dirty="0"/>
            <a:t>Points forts </a:t>
          </a:r>
          <a:endParaRPr lang="en-US" sz="2400" kern="1200" dirty="0"/>
        </a:p>
      </dsp:txBody>
      <dsp:txXfrm>
        <a:off x="5841720" y="2135012"/>
        <a:ext cx="4320000" cy="648000"/>
      </dsp:txXfrm>
    </dsp:sp>
    <dsp:sp modelId="{0C05B03D-D771-47A9-B5A3-BC2B048FBB47}">
      <dsp:nvSpPr>
        <dsp:cNvPr id="0" name=""/>
        <dsp:cNvSpPr/>
      </dsp:nvSpPr>
      <dsp:spPr>
        <a:xfrm>
          <a:off x="5841720" y="2847488"/>
          <a:ext cx="4320000" cy="860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700" kern="1200"/>
            <a:t>Ecoute active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700" kern="1200"/>
            <a:t>Conseils pratiques 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700" kern="1200"/>
            <a:t>Professionnalisme </a:t>
          </a:r>
          <a:endParaRPr lang="en-US" sz="1700" kern="1200"/>
        </a:p>
      </dsp:txBody>
      <dsp:txXfrm>
        <a:off x="5841720" y="2847488"/>
        <a:ext cx="4320000" cy="8606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F0C9D-0696-4B47-A686-8680DD339811}">
      <dsp:nvSpPr>
        <dsp:cNvPr id="0" name=""/>
        <dsp:cNvSpPr/>
      </dsp:nvSpPr>
      <dsp:spPr>
        <a:xfrm>
          <a:off x="750651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78965-FE36-4C34-9FC6-B7E5E5F0AB25}">
      <dsp:nvSpPr>
        <dsp:cNvPr id="0" name=""/>
        <dsp:cNvSpPr/>
      </dsp:nvSpPr>
      <dsp:spPr>
        <a:xfrm>
          <a:off x="6147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H" sz="1400" kern="1200"/>
            <a:t>Se faire connaitre de la population</a:t>
          </a:r>
          <a:endParaRPr lang="en-US" sz="1400" kern="1200"/>
        </a:p>
      </dsp:txBody>
      <dsp:txXfrm>
        <a:off x="6147" y="1615960"/>
        <a:ext cx="2290781" cy="615088"/>
      </dsp:txXfrm>
    </dsp:sp>
    <dsp:sp modelId="{8601526F-7A94-497D-95D7-D8F2E581A401}">
      <dsp:nvSpPr>
        <dsp:cNvPr id="0" name=""/>
        <dsp:cNvSpPr/>
      </dsp:nvSpPr>
      <dsp:spPr>
        <a:xfrm>
          <a:off x="6147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C47BD-EB32-4886-813E-CF45226A5387}">
      <dsp:nvSpPr>
        <dsp:cNvPr id="0" name=""/>
        <dsp:cNvSpPr/>
      </dsp:nvSpPr>
      <dsp:spPr>
        <a:xfrm>
          <a:off x="3442319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73628-9DDE-4D5E-8FB6-458940C18E23}">
      <dsp:nvSpPr>
        <dsp:cNvPr id="0" name=""/>
        <dsp:cNvSpPr/>
      </dsp:nvSpPr>
      <dsp:spPr>
        <a:xfrm>
          <a:off x="2697815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H" sz="1400" kern="1200" dirty="0"/>
            <a:t>Se faire accepter par les différents professionnels de la santé</a:t>
          </a:r>
          <a:endParaRPr lang="en-US" sz="1400" kern="1200" dirty="0"/>
        </a:p>
      </dsp:txBody>
      <dsp:txXfrm>
        <a:off x="2697815" y="1615960"/>
        <a:ext cx="2290781" cy="615088"/>
      </dsp:txXfrm>
    </dsp:sp>
    <dsp:sp modelId="{89785DE8-0084-4453-947F-C3EBA13E9ADF}">
      <dsp:nvSpPr>
        <dsp:cNvPr id="0" name=""/>
        <dsp:cNvSpPr/>
      </dsp:nvSpPr>
      <dsp:spPr>
        <a:xfrm>
          <a:off x="2697815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FCD0F-FD8F-4CC2-8245-6F47C0AA8B20}">
      <dsp:nvSpPr>
        <dsp:cNvPr id="0" name=""/>
        <dsp:cNvSpPr/>
      </dsp:nvSpPr>
      <dsp:spPr>
        <a:xfrm>
          <a:off x="6133987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17DF8-94CA-42D5-8E59-BC103B1ADB5F}">
      <dsp:nvSpPr>
        <dsp:cNvPr id="0" name=""/>
        <dsp:cNvSpPr/>
      </dsp:nvSpPr>
      <dsp:spPr>
        <a:xfrm>
          <a:off x="5389483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H" sz="1400" kern="1200"/>
            <a:t>Se faire reconnaitre par le système de santé publique</a:t>
          </a:r>
          <a:endParaRPr lang="en-US" sz="1400" kern="1200"/>
        </a:p>
      </dsp:txBody>
      <dsp:txXfrm>
        <a:off x="5389483" y="1615960"/>
        <a:ext cx="2290781" cy="615088"/>
      </dsp:txXfrm>
    </dsp:sp>
    <dsp:sp modelId="{D9ED853F-E9BA-4321-BE37-DA283540DE86}">
      <dsp:nvSpPr>
        <dsp:cNvPr id="0" name=""/>
        <dsp:cNvSpPr/>
      </dsp:nvSpPr>
      <dsp:spPr>
        <a:xfrm>
          <a:off x="5389483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100" kern="1200"/>
            <a:t>Législation cantonale</a:t>
          </a:r>
          <a:endParaRPr lang="en-US" sz="1100" kern="1200"/>
        </a:p>
      </dsp:txBody>
      <dsp:txXfrm>
        <a:off x="5389483" y="2265644"/>
        <a:ext cx="2290781" cy="203949"/>
      </dsp:txXfrm>
    </dsp:sp>
    <dsp:sp modelId="{7E38C173-660D-4C14-A7E8-473AD5B68A81}">
      <dsp:nvSpPr>
        <dsp:cNvPr id="0" name=""/>
        <dsp:cNvSpPr/>
      </dsp:nvSpPr>
      <dsp:spPr>
        <a:xfrm>
          <a:off x="8825655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86A4E3-6C36-4833-BEAA-C4E755FDF21A}">
      <dsp:nvSpPr>
        <dsp:cNvPr id="0" name=""/>
        <dsp:cNvSpPr/>
      </dsp:nvSpPr>
      <dsp:spPr>
        <a:xfrm>
          <a:off x="8081151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fr-CH" sz="1400" kern="1200"/>
            <a:t>Avoir un cadre tarifaire reconnu par les assurances</a:t>
          </a:r>
          <a:endParaRPr lang="en-US" sz="1400" kern="1200"/>
        </a:p>
      </dsp:txBody>
      <dsp:txXfrm>
        <a:off x="8081151" y="1615960"/>
        <a:ext cx="2290781" cy="615088"/>
      </dsp:txXfrm>
    </dsp:sp>
    <dsp:sp modelId="{4DD5C795-1FF7-43D8-BB78-E50BB0489687}">
      <dsp:nvSpPr>
        <dsp:cNvPr id="0" name=""/>
        <dsp:cNvSpPr/>
      </dsp:nvSpPr>
      <dsp:spPr>
        <a:xfrm>
          <a:off x="8081151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Cliquez pour déplacer la diapo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CH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CH" sz="1400" b="0" strike="noStrike" spc="-1">
                <a:latin typeface="Times New Roman"/>
              </a:rPr>
              <a:t>&lt;en-tête&gt;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CH" sz="1400" b="0" strike="noStrike" spc="-1">
                <a:latin typeface="Times New Roman"/>
              </a:rPr>
              <a:t>&lt;date/heure&gt;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CH" sz="1400" b="0" strike="noStrike" spc="-1">
                <a:latin typeface="Times New Roman"/>
              </a:rPr>
              <a:t>&lt;pied de page&gt;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06EA160-F64C-410B-87A8-6C8B01878019}" type="slidenum">
              <a:rPr lang="fr-CH" sz="1400" b="0" strike="noStrike" spc="-1">
                <a:latin typeface="Times New Roman"/>
              </a:rPr>
              <a:t>‹N°›</a:t>
            </a:fld>
            <a:endParaRPr lang="fr-CH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CH" sz="2000" b="0" strike="noStrike" spc="-1">
              <a:latin typeface="Arial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F721630-5711-43F0-BAFD-0979E5F1078B}" type="slidenum">
              <a:rPr lang="fr-CH" sz="1200" b="0" strike="noStrike" spc="-1">
                <a:latin typeface="Times New Roman"/>
              </a:rPr>
              <a:t>9</a:t>
            </a:fld>
            <a:endParaRPr lang="fr-CH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000000"/>
                </a:solidFill>
                <a:latin typeface="Aptos Display"/>
              </a:rPr>
              <a:t>Modifiez le style du titre</a:t>
            </a:r>
            <a:endParaRPr lang="fr-FR" sz="60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CE91D93-6569-42F4-8403-0DB1525ECDB4}" type="datetime">
              <a:rPr lang="fr-CH" sz="1200" b="0" strike="noStrike" spc="-1">
                <a:solidFill>
                  <a:srgbClr val="787878"/>
                </a:solidFill>
                <a:latin typeface="Aptos"/>
              </a:rPr>
              <a:t>25.09.2024</a:t>
            </a:fld>
            <a:endParaRPr lang="fr-CH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CH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3D5560A-6894-45AE-8BFF-727ADF9B53A0}" type="slidenum">
              <a:rPr lang="fr-CH" sz="1200" b="0" strike="noStrike" spc="-1">
                <a:solidFill>
                  <a:srgbClr val="787878"/>
                </a:solidFill>
                <a:latin typeface="Aptos"/>
              </a:rPr>
              <a:t>‹N°›</a:t>
            </a:fld>
            <a:endParaRPr lang="fr-CH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ptos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Aptos Display"/>
              </a:rPr>
              <a:t>Modifiez le style du titre</a:t>
            </a:r>
            <a:endParaRPr lang="fr-FR" sz="44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000000"/>
                </a:solidFill>
                <a:latin typeface="Aptos"/>
              </a:rPr>
              <a:t>Cliquez pour modifier les styles du texte du masque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000000"/>
                </a:solidFill>
                <a:latin typeface="Aptos"/>
              </a:rPr>
              <a:t>Deuxième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Troisième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Quatrième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E4B259A-D95C-428A-8D5A-494B926C8112}" type="datetime">
              <a:rPr lang="fr-CH" sz="1200" b="0" strike="noStrike" spc="-1">
                <a:solidFill>
                  <a:srgbClr val="787878"/>
                </a:solidFill>
                <a:latin typeface="Aptos"/>
              </a:rPr>
              <a:t>25.09.2024</a:t>
            </a:fld>
            <a:endParaRPr lang="fr-CH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CH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B84BCCC-F7BD-486C-A35C-A5DF77785484}" type="slidenum">
              <a:rPr lang="fr-CH" sz="1200" b="0" strike="noStrike" spc="-1">
                <a:solidFill>
                  <a:srgbClr val="787878"/>
                </a:solidFill>
                <a:latin typeface="Aptos"/>
              </a:rPr>
              <a:t>‹N°›</a:t>
            </a:fld>
            <a:endParaRPr lang="fr-CH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89" name="CustomShape 2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90" name="CustomShape 3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91" name="TextShape 4"/>
          <p:cNvSpPr txBox="1"/>
          <p:nvPr/>
        </p:nvSpPr>
        <p:spPr>
          <a:xfrm>
            <a:off x="1285200" y="1009080"/>
            <a:ext cx="9231120" cy="3541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3500"/>
          </a:bodyPr>
          <a:lstStyle/>
          <a:p>
            <a:pPr>
              <a:lnSpc>
                <a:spcPct val="90000"/>
              </a:lnSpc>
            </a:pPr>
            <a:r>
              <a:rPr lang="fr-CH" sz="5500" b="1" strike="noStrike" cap="small" spc="-1">
                <a:solidFill>
                  <a:srgbClr val="000000"/>
                </a:solidFill>
                <a:latin typeface="Aptos Display"/>
              </a:rPr>
              <a:t>Partage d’expérience de l’implémentation de l’Infirmière Praticienne Spécialisée en soins primaires</a:t>
            </a:r>
            <a:endParaRPr lang="fr-FR" sz="55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92" name="TextShape 5"/>
          <p:cNvSpPr txBox="1"/>
          <p:nvPr/>
        </p:nvSpPr>
        <p:spPr>
          <a:xfrm>
            <a:off x="1285200" y="4582800"/>
            <a:ext cx="7131960" cy="13122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8500" lnSpcReduction="10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fr-CH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CH" sz="2200" b="0" strike="noStrike" spc="-1">
                <a:solidFill>
                  <a:srgbClr val="000000"/>
                </a:solidFill>
                <a:latin typeface="Aptos"/>
              </a:rPr>
              <a:t>Fanny Haymoz, Infirmière Praticienne Spécialisée (IPS)</a:t>
            </a:r>
            <a:endParaRPr lang="fr-CH" sz="2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fr-CH" sz="2200" b="0" strike="noStrike" spc="-1">
                <a:solidFill>
                  <a:srgbClr val="000000"/>
                </a:solidFill>
                <a:latin typeface="Aptos"/>
              </a:rPr>
              <a:t>Dr Jacques Zimmermann, FMH</a:t>
            </a:r>
            <a:endParaRPr lang="fr-CH" sz="2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94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95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96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97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98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99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cap="small" spc="-1">
                <a:solidFill>
                  <a:srgbClr val="000000"/>
                </a:solidFill>
                <a:latin typeface="Aptos Display"/>
              </a:rPr>
              <a:t>Plan de présentation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0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01" name="CustomShape 9"/>
          <p:cNvSpPr/>
          <p:nvPr/>
        </p:nvSpPr>
        <p:spPr>
          <a:xfrm>
            <a:off x="835920" y="2482920"/>
            <a:ext cx="10515240" cy="4350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Contexte d’implantation du rôle de l’IPS </a:t>
            </a:r>
            <a:endParaRPr lang="fr-CH" sz="2800" b="0" strike="noStrike" spc="-1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Cas clinique – maladie chronique</a:t>
            </a:r>
            <a:endParaRPr lang="fr-CH" sz="2800" b="0" strike="noStrike" spc="-1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Vision médicale du rôle</a:t>
            </a:r>
            <a:endParaRPr lang="fr-CH" sz="2800" b="0" strike="noStrike" spc="-1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Feed-back des patients suite à la consultation IPS</a:t>
            </a:r>
            <a:endParaRPr lang="fr-CH" sz="2800" b="0" strike="noStrike" spc="-1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Défis de l’implémentation du rôle de l’IPS</a:t>
            </a:r>
            <a:endParaRPr lang="fr-CH" sz="2800" b="0" strike="noStrike" spc="-1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Conclusion </a:t>
            </a:r>
            <a:endParaRPr lang="fr-CH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03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04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05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06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107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08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cap="small" spc="-1">
                <a:solidFill>
                  <a:srgbClr val="000000"/>
                </a:solidFill>
                <a:latin typeface="Aptos Display"/>
              </a:rPr>
              <a:t>Contexte d’implantation du rôle de l’IPS 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9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2807711031"/>
              </p:ext>
            </p:extLst>
          </p:nvPr>
        </p:nvGraphicFramePr>
        <p:xfrm>
          <a:off x="904680" y="3017520"/>
          <a:ext cx="10378080" cy="320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11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12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13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14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115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16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spc="-1">
                <a:solidFill>
                  <a:srgbClr val="000000"/>
                </a:solidFill>
                <a:latin typeface="Aptos Display"/>
              </a:rPr>
              <a:t>Le cas clinique – Maladie chronique 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7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pic>
        <p:nvPicPr>
          <p:cNvPr id="118" name="Espace réservé du contenu 5" descr="Profil mâle contour"/>
          <p:cNvPicPr/>
          <p:nvPr/>
        </p:nvPicPr>
        <p:blipFill>
          <a:blip r:embed="rId2"/>
          <a:stretch/>
        </p:blipFill>
        <p:spPr>
          <a:xfrm>
            <a:off x="561240" y="2514240"/>
            <a:ext cx="914040" cy="914040"/>
          </a:xfrm>
          <a:prstGeom prst="rect">
            <a:avLst/>
          </a:prstGeom>
          <a:ln w="0">
            <a:noFill/>
          </a:ln>
        </p:spPr>
      </p:pic>
      <p:pic>
        <p:nvPicPr>
          <p:cNvPr id="119" name="Graphique 8" descr="Stéthoscope avec un remplissage uni"/>
          <p:cNvPicPr/>
          <p:nvPr/>
        </p:nvPicPr>
        <p:blipFill>
          <a:blip r:embed="rId3"/>
          <a:stretch/>
        </p:blipFill>
        <p:spPr>
          <a:xfrm>
            <a:off x="6095880" y="2602800"/>
            <a:ext cx="914040" cy="914040"/>
          </a:xfrm>
          <a:prstGeom prst="rect">
            <a:avLst/>
          </a:prstGeom>
          <a:ln w="0">
            <a:noFill/>
          </a:ln>
        </p:spPr>
      </p:pic>
      <p:grpSp>
        <p:nvGrpSpPr>
          <p:cNvPr id="120" name="Group 9"/>
          <p:cNvGrpSpPr/>
          <p:nvPr/>
        </p:nvGrpSpPr>
        <p:grpSpPr>
          <a:xfrm>
            <a:off x="1475640" y="2703960"/>
            <a:ext cx="4311360" cy="1032120"/>
            <a:chOff x="1475640" y="2703960"/>
            <a:chExt cx="4311360" cy="1032120"/>
          </a:xfrm>
        </p:grpSpPr>
        <p:sp>
          <p:nvSpPr>
            <p:cNvPr id="121" name="CustomShape 10"/>
            <p:cNvSpPr/>
            <p:nvPr/>
          </p:nvSpPr>
          <p:spPr>
            <a:xfrm>
              <a:off x="1475640" y="3039840"/>
              <a:ext cx="4311360" cy="696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22" name="CustomShape 11"/>
            <p:cNvSpPr/>
            <p:nvPr/>
          </p:nvSpPr>
          <p:spPr>
            <a:xfrm>
              <a:off x="1475640" y="2703960"/>
              <a:ext cx="4311360" cy="696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700"/>
                </a:spcAft>
                <a:tabLst>
                  <a:tab pos="0" algn="l"/>
                </a:tabLst>
              </a:pPr>
              <a:r>
                <a:rPr lang="fr-CH" sz="2000" b="1" strike="noStrike" spc="-1">
                  <a:solidFill>
                    <a:srgbClr val="000000"/>
                  </a:solidFill>
                  <a:latin typeface="Aptos"/>
                </a:rPr>
                <a:t>Monsieur S., 68 ans, diabétique de type 2 depuis plus de 10 ans</a:t>
              </a:r>
              <a:endParaRPr lang="fr-CH" sz="2000" b="0" strike="noStrike" spc="-1">
                <a:latin typeface="Arial"/>
              </a:endParaRPr>
            </a:p>
          </p:txBody>
        </p:sp>
      </p:grpSp>
      <p:grpSp>
        <p:nvGrpSpPr>
          <p:cNvPr id="123" name="Group 12"/>
          <p:cNvGrpSpPr/>
          <p:nvPr/>
        </p:nvGrpSpPr>
        <p:grpSpPr>
          <a:xfrm>
            <a:off x="1475640" y="3485880"/>
            <a:ext cx="4311360" cy="914040"/>
            <a:chOff x="1475640" y="3485880"/>
            <a:chExt cx="4311360" cy="914040"/>
          </a:xfrm>
        </p:grpSpPr>
        <p:sp>
          <p:nvSpPr>
            <p:cNvPr id="124" name="CustomShape 13"/>
            <p:cNvSpPr/>
            <p:nvPr/>
          </p:nvSpPr>
          <p:spPr>
            <a:xfrm>
              <a:off x="1475640" y="3485880"/>
              <a:ext cx="4311360" cy="91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25" name="CustomShape 14"/>
            <p:cNvSpPr/>
            <p:nvPr/>
          </p:nvSpPr>
          <p:spPr>
            <a:xfrm>
              <a:off x="1475640" y="3600000"/>
              <a:ext cx="4311360" cy="799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Déséquilibre diabétique chronique </a:t>
              </a:r>
              <a:endParaRPr lang="fr-CH" sz="17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Sous ADO, refusant l’introduction de l’insulinothérapie </a:t>
              </a:r>
              <a:endParaRPr lang="fr-CH" sz="17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Habitudes de vie non-optimales : alimentation, sédentarité.</a:t>
              </a:r>
              <a:endParaRPr lang="fr-CH" sz="1700" b="0" strike="noStrike" spc="-1">
                <a:latin typeface="Arial"/>
              </a:endParaRPr>
            </a:p>
          </p:txBody>
        </p:sp>
      </p:grpSp>
      <p:sp>
        <p:nvSpPr>
          <p:cNvPr id="126" name="CustomShape 15"/>
          <p:cNvSpPr/>
          <p:nvPr/>
        </p:nvSpPr>
        <p:spPr>
          <a:xfrm>
            <a:off x="6833880" y="3847320"/>
            <a:ext cx="4311360" cy="405360"/>
          </a:xfrm>
          <a:prstGeom prst="rect">
            <a:avLst/>
          </a:prstGeom>
          <a:noFill/>
          <a:ln w="0"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27" name="CustomShape 16"/>
          <p:cNvSpPr/>
          <p:nvPr/>
        </p:nvSpPr>
        <p:spPr>
          <a:xfrm>
            <a:off x="6833880" y="4293360"/>
            <a:ext cx="4311360" cy="532080"/>
          </a:xfrm>
          <a:prstGeom prst="rect">
            <a:avLst/>
          </a:prstGeom>
          <a:noFill/>
          <a:ln w="0"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28" name="Group 17"/>
          <p:cNvGrpSpPr/>
          <p:nvPr/>
        </p:nvGrpSpPr>
        <p:grpSpPr>
          <a:xfrm>
            <a:off x="7150320" y="2703960"/>
            <a:ext cx="4311360" cy="405360"/>
            <a:chOff x="7150320" y="2703960"/>
            <a:chExt cx="4311360" cy="405360"/>
          </a:xfrm>
        </p:grpSpPr>
        <p:sp>
          <p:nvSpPr>
            <p:cNvPr id="129" name="CustomShape 18"/>
            <p:cNvSpPr/>
            <p:nvPr/>
          </p:nvSpPr>
          <p:spPr>
            <a:xfrm>
              <a:off x="7150320" y="2703960"/>
              <a:ext cx="4311360" cy="405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30" name="CustomShape 19"/>
            <p:cNvSpPr/>
            <p:nvPr/>
          </p:nvSpPr>
          <p:spPr>
            <a:xfrm>
              <a:off x="7150320" y="2703960"/>
              <a:ext cx="4311360" cy="405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700"/>
                </a:spcAft>
                <a:tabLst>
                  <a:tab pos="0" algn="l"/>
                </a:tabLst>
              </a:pPr>
              <a:r>
                <a:rPr lang="fr-CH" sz="2000" b="1" strike="noStrike" spc="-1">
                  <a:solidFill>
                    <a:srgbClr val="000000"/>
                  </a:solidFill>
                  <a:latin typeface="Aptos"/>
                </a:rPr>
                <a:t>Consultation avec l’IPS pour: </a:t>
              </a:r>
              <a:endParaRPr lang="fr-CH" sz="2000" b="0" strike="noStrike" spc="-1">
                <a:latin typeface="Arial"/>
              </a:endParaRPr>
            </a:p>
          </p:txBody>
        </p:sp>
      </p:grpSp>
      <p:grpSp>
        <p:nvGrpSpPr>
          <p:cNvPr id="131" name="Group 20"/>
          <p:cNvGrpSpPr/>
          <p:nvPr/>
        </p:nvGrpSpPr>
        <p:grpSpPr>
          <a:xfrm>
            <a:off x="7150320" y="3150000"/>
            <a:ext cx="4713480" cy="532080"/>
            <a:chOff x="7150320" y="3150000"/>
            <a:chExt cx="4713480" cy="532080"/>
          </a:xfrm>
        </p:grpSpPr>
        <p:sp>
          <p:nvSpPr>
            <p:cNvPr id="132" name="CustomShape 21"/>
            <p:cNvSpPr/>
            <p:nvPr/>
          </p:nvSpPr>
          <p:spPr>
            <a:xfrm>
              <a:off x="7150320" y="3150000"/>
              <a:ext cx="4311360" cy="532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33" name="CustomShape 22"/>
            <p:cNvSpPr/>
            <p:nvPr/>
          </p:nvSpPr>
          <p:spPr>
            <a:xfrm>
              <a:off x="7150320" y="3150000"/>
              <a:ext cx="4713480" cy="532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Comprendre le refus d’insulinothérapie et négocier la mise en place</a:t>
              </a:r>
              <a:endParaRPr lang="fr-CH" sz="17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Comprendre le style de vie et contexte familiale</a:t>
              </a:r>
              <a:endParaRPr lang="fr-CH" sz="17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Surveiller la mise en place  / adaptation de l’insuline</a:t>
              </a:r>
              <a:endParaRPr lang="fr-CH" sz="17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Enseignement sur les techniques d’injection et les risques à l’insuline</a:t>
              </a:r>
              <a:endParaRPr lang="fr-CH" sz="17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Suivi du diabète</a:t>
              </a:r>
              <a:endParaRPr lang="fr-CH" sz="17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fr-CH" sz="1700" b="0" strike="noStrike" spc="-1">
                  <a:solidFill>
                    <a:srgbClr val="000000"/>
                  </a:solidFill>
                  <a:latin typeface="Aptos"/>
                </a:rPr>
                <a:t>Entretien motivationnel en lien avec les habitudes de vie non optimales</a:t>
              </a:r>
              <a:endParaRPr lang="fr-CH" sz="1700" b="0" strike="noStrike" spc="-1"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35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36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37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38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139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40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cap="small" spc="-1">
                <a:solidFill>
                  <a:srgbClr val="000000"/>
                </a:solidFill>
                <a:latin typeface="Aptos Display"/>
              </a:rPr>
              <a:t>Le cas clinique – Rôle de l’IPS dans cette situation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1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1341740541"/>
              </p:ext>
            </p:extLst>
          </p:nvPr>
        </p:nvGraphicFramePr>
        <p:xfrm>
          <a:off x="904680" y="3017520"/>
          <a:ext cx="10378080" cy="320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43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44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45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46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147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48" name="TextShape 7"/>
          <p:cNvSpPr txBox="1"/>
          <p:nvPr/>
        </p:nvSpPr>
        <p:spPr>
          <a:xfrm>
            <a:off x="1043640" y="810000"/>
            <a:ext cx="994248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cap="small" spc="-1">
                <a:solidFill>
                  <a:srgbClr val="000000"/>
                </a:solidFill>
                <a:latin typeface="Aptos Display"/>
              </a:rPr>
              <a:t>Vision médicale du rôle de l’IPS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9" name="TextShape 8"/>
          <p:cNvSpPr txBox="1"/>
          <p:nvPr/>
        </p:nvSpPr>
        <p:spPr>
          <a:xfrm>
            <a:off x="1045080" y="3017520"/>
            <a:ext cx="9941040" cy="3124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000" b="0" strike="noStrike" spc="-1" dirty="0">
                <a:solidFill>
                  <a:srgbClr val="000000"/>
                </a:solidFill>
                <a:latin typeface="Aptos"/>
              </a:rPr>
              <a:t>Rôle complémentaire, professionnel issu du monde infirmier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000" b="0" strike="noStrike" spc="-1" dirty="0">
                <a:solidFill>
                  <a:srgbClr val="000000"/>
                </a:solidFill>
                <a:latin typeface="Aptos"/>
              </a:rPr>
              <a:t>Partage des tâches / travail d’équipe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000" b="0" strike="noStrike" spc="-1" dirty="0">
                <a:solidFill>
                  <a:srgbClr val="000000"/>
                </a:solidFill>
                <a:latin typeface="Aptos"/>
              </a:rPr>
              <a:t>Améliore l’accès aux soins 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000" b="0" strike="noStrike" spc="-1" dirty="0">
                <a:solidFill>
                  <a:srgbClr val="000000"/>
                </a:solidFill>
                <a:latin typeface="Aptos"/>
              </a:rPr>
              <a:t>Temps pour les patients chroniques, consultations répétées, enseignement, médecine préventive,…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000" b="0" strike="noStrike" spc="-1" dirty="0">
                <a:solidFill>
                  <a:srgbClr val="000000"/>
                </a:solidFill>
                <a:latin typeface="Aptos"/>
              </a:rPr>
              <a:t>Coordination des soins 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000" b="0" strike="noStrike" spc="-1" dirty="0">
                <a:solidFill>
                  <a:srgbClr val="000000"/>
                </a:solidFill>
                <a:latin typeface="Aptos"/>
              </a:rPr>
              <a:t>Possibilité de développer : Visite EMS, visite à domicile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000" b="0" strike="noStrike" spc="-1" dirty="0">
                <a:solidFill>
                  <a:srgbClr val="000000"/>
                </a:solidFill>
                <a:latin typeface="Aptos"/>
              </a:rPr>
              <a:t>Bonne collaboration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0" name="Line 9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52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53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54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55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156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57" name="TextShape 7"/>
          <p:cNvSpPr txBox="1"/>
          <p:nvPr/>
        </p:nvSpPr>
        <p:spPr>
          <a:xfrm>
            <a:off x="1043640" y="810000"/>
            <a:ext cx="994248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cap="small" spc="-1">
                <a:solidFill>
                  <a:srgbClr val="000000"/>
                </a:solidFill>
                <a:latin typeface="Aptos Display"/>
              </a:rPr>
              <a:t>Feedback des patients suite à la consultation IPS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8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2257107414"/>
              </p:ext>
            </p:extLst>
          </p:nvPr>
        </p:nvGraphicFramePr>
        <p:xfrm>
          <a:off x="644040" y="2112480"/>
          <a:ext cx="10927440" cy="419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60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61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62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63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164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65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cap="small" spc="-1">
                <a:solidFill>
                  <a:srgbClr val="000000"/>
                </a:solidFill>
                <a:latin typeface="Aptos Display"/>
              </a:rPr>
              <a:t>Les défis de l’implémentation de l’IPS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6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3388152401"/>
              </p:ext>
            </p:extLst>
          </p:nvPr>
        </p:nvGraphicFramePr>
        <p:xfrm>
          <a:off x="904680" y="3017520"/>
          <a:ext cx="10378080" cy="320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grpSp>
        <p:nvGrpSpPr>
          <p:cNvPr id="168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69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70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  <p:sp>
          <p:nvSpPr>
            <p:cNvPr id="171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/>
            </a:p>
          </p:txBody>
        </p:sp>
      </p:grpSp>
      <p:sp>
        <p:nvSpPr>
          <p:cNvPr id="172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73" name="TextShape 7"/>
          <p:cNvSpPr txBox="1"/>
          <p:nvPr/>
        </p:nvSpPr>
        <p:spPr>
          <a:xfrm>
            <a:off x="1043640" y="810000"/>
            <a:ext cx="994248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CH" sz="4800" b="0" strike="noStrike" cap="small" spc="-1">
                <a:solidFill>
                  <a:srgbClr val="000000"/>
                </a:solidFill>
                <a:latin typeface="Aptos Display"/>
              </a:rPr>
              <a:t>Conclusion</a:t>
            </a:r>
            <a:endParaRPr lang="fr-FR" sz="4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4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/>
          </a:p>
        </p:txBody>
      </p:sp>
      <p:sp>
        <p:nvSpPr>
          <p:cNvPr id="175" name="TextShape 9"/>
          <p:cNvSpPr txBox="1"/>
          <p:nvPr/>
        </p:nvSpPr>
        <p:spPr>
          <a:xfrm>
            <a:off x="838080" y="2877120"/>
            <a:ext cx="10515240" cy="32997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Plus-value notamment pour les cas complexes</a:t>
            </a:r>
            <a:endParaRPr lang="fr-FR" sz="2800" b="0" strike="noStrike" spc="-1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Collaboration médicale et non en remplacement des médecins</a:t>
            </a:r>
            <a:endParaRPr lang="fr-FR" sz="2800" b="0" strike="noStrike" spc="-1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CH" sz="2800" b="0" strike="noStrike" spc="-1">
                <a:solidFill>
                  <a:srgbClr val="000000"/>
                </a:solidFill>
                <a:latin typeface="Aptos"/>
              </a:rPr>
              <a:t>Importance développement rôle IPS</a:t>
            </a:r>
            <a:endParaRPr lang="fr-FR" sz="2800" b="0" strike="noStrike" spc="-1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376</Words>
  <Application>Microsoft Office PowerPoint</Application>
  <PresentationFormat>Grand écran</PresentationFormat>
  <Paragraphs>61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Fanny Haymoz</dc:creator>
  <dc:description/>
  <cp:lastModifiedBy>Lambelet Moulin Sandra</cp:lastModifiedBy>
  <cp:revision>23</cp:revision>
  <dcterms:created xsi:type="dcterms:W3CDTF">2024-09-03T12:43:05Z</dcterms:created>
  <dcterms:modified xsi:type="dcterms:W3CDTF">2024-09-25T08:19:42Z</dcterms:modified>
  <dc:language>fr-CH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Notes">
    <vt:i4>1</vt:i4>
  </property>
  <property fmtid="{D5CDD505-2E9C-101B-9397-08002B2CF9AE}" pid="4" name="PresentationFormat">
    <vt:lpwstr>Grand écran</vt:lpwstr>
  </property>
  <property fmtid="{D5CDD505-2E9C-101B-9397-08002B2CF9AE}" pid="5" name="Slides">
    <vt:i4>10</vt:i4>
  </property>
</Properties>
</file>