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21.xml" ContentType="application/vnd.openxmlformats-officedocument.presentationml.tags+xml"/>
  <Override PartName="/ppt/tags/tag22.xml" ContentType="application/vnd.openxmlformats-officedocument.presentationml.tags+xml"/>
  <Override PartName="/ppt/notesSlides/notesSlide1.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2.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3.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4.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5.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6.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notesSlides/notesSlide7.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notesSlides/notesSlide8.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notesSlides/notesSlide9.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notesSlides/notesSlide10.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notesSlides/notesSlide11.xml" ContentType="application/vnd.openxmlformats-officedocument.presentationml.notesSlide+xml"/>
  <Override PartName="/ppt/tags/tag62.xml" ContentType="application/vnd.openxmlformats-officedocument.presentationml.tags+xml"/>
  <Override PartName="/ppt/notesSlides/notesSlide12.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notesSlides/notesSlide13.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notesSlides/notesSlide14.xml" ContentType="application/vnd.openxmlformats-officedocument.presentationml.notesSlide+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notesSlides/notesSlide17.xml" ContentType="application/vnd.openxmlformats-officedocument.presentationml.notesSlide+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notesSlides/notesSlide18.xml" ContentType="application/vnd.openxmlformats-officedocument.presentationml.notesSlide+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notesSlides/notesSlide19.xml" ContentType="application/vnd.openxmlformats-officedocument.presentationml.notesSlide+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notesSlides/notesSlide20.xml" ContentType="application/vnd.openxmlformats-officedocument.presentationml.notesSlide+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notesSlides/notesSlide21.xml" ContentType="application/vnd.openxmlformats-officedocument.presentationml.notesSlide+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notesSlides/notesSlide22.xml" ContentType="application/vnd.openxmlformats-officedocument.presentationml.notesSlide+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notesSlides/notesSlide23.xml" ContentType="application/vnd.openxmlformats-officedocument.presentationml.notesSlide+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notesSlides/notesSlide24.xml" ContentType="application/vnd.openxmlformats-officedocument.presentationml.notesSlide+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notesSlides/notesSlide2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notesSlides/notesSlide2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notesSlides/notesSlide27.xml" ContentType="application/vnd.openxmlformats-officedocument.presentationml.notesSlide+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notesSlides/notesSlide28.xml" ContentType="application/vnd.openxmlformats-officedocument.presentationml.notesSlide+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notesSlides/notesSlide29.xml" ContentType="application/vnd.openxmlformats-officedocument.presentationml.notesSlide+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notesSlides/notesSlide30.xml" ContentType="application/vnd.openxmlformats-officedocument.presentationml.notesSlide+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notesSlides/notesSlide3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4"/>
  </p:notesMasterIdLst>
  <p:handoutMasterIdLst>
    <p:handoutMasterId r:id="rId35"/>
  </p:handoutMasterIdLst>
  <p:sldIdLst>
    <p:sldId id="262" r:id="rId2"/>
    <p:sldId id="343" r:id="rId3"/>
    <p:sldId id="347" r:id="rId4"/>
    <p:sldId id="350" r:id="rId5"/>
    <p:sldId id="396" r:id="rId6"/>
    <p:sldId id="363" r:id="rId7"/>
    <p:sldId id="359" r:id="rId8"/>
    <p:sldId id="465" r:id="rId9"/>
    <p:sldId id="466" r:id="rId10"/>
    <p:sldId id="463" r:id="rId11"/>
    <p:sldId id="464" r:id="rId12"/>
    <p:sldId id="415" r:id="rId13"/>
    <p:sldId id="471" r:id="rId14"/>
    <p:sldId id="385" r:id="rId15"/>
    <p:sldId id="360" r:id="rId16"/>
    <p:sldId id="413" r:id="rId17"/>
    <p:sldId id="374" r:id="rId18"/>
    <p:sldId id="399" r:id="rId19"/>
    <p:sldId id="409" r:id="rId20"/>
    <p:sldId id="405" r:id="rId21"/>
    <p:sldId id="412" r:id="rId22"/>
    <p:sldId id="438" r:id="rId23"/>
    <p:sldId id="446" r:id="rId24"/>
    <p:sldId id="447" r:id="rId25"/>
    <p:sldId id="379" r:id="rId26"/>
    <p:sldId id="449" r:id="rId27"/>
    <p:sldId id="392" r:id="rId28"/>
    <p:sldId id="473" r:id="rId29"/>
    <p:sldId id="472" r:id="rId30"/>
    <p:sldId id="416" r:id="rId31"/>
    <p:sldId id="427" r:id="rId32"/>
    <p:sldId id="384" r:id="rId33"/>
  </p:sldIdLst>
  <p:sldSz cx="9144000" cy="6858000" type="screen4x3"/>
  <p:notesSz cx="6669088" cy="9926638"/>
  <p:custDataLst>
    <p:tags r:id="rId36"/>
  </p:custDataLst>
  <p:defaultTextStyle>
    <a:defPPr>
      <a:defRPr lang="de-DE"/>
    </a:defPPr>
    <a:lvl1pPr algn="ctr" defTabSz="457200" rtl="0" fontAlgn="base">
      <a:spcBef>
        <a:spcPct val="0"/>
      </a:spcBef>
      <a:spcAft>
        <a:spcPct val="0"/>
      </a:spcAft>
      <a:defRPr sz="2000" kern="1200">
        <a:solidFill>
          <a:schemeClr val="tx1"/>
        </a:solidFill>
        <a:latin typeface="Arial" pitchFamily="34" charset="0"/>
        <a:ea typeface="ＭＳ Ｐゴシック" pitchFamily="34" charset="-128"/>
        <a:cs typeface="+mn-cs"/>
      </a:defRPr>
    </a:lvl1pPr>
    <a:lvl2pPr marL="457200" algn="ctr" defTabSz="457200" rtl="0" fontAlgn="base">
      <a:spcBef>
        <a:spcPct val="0"/>
      </a:spcBef>
      <a:spcAft>
        <a:spcPct val="0"/>
      </a:spcAft>
      <a:defRPr sz="2000" kern="1200">
        <a:solidFill>
          <a:schemeClr val="tx1"/>
        </a:solidFill>
        <a:latin typeface="Arial" pitchFamily="34" charset="0"/>
        <a:ea typeface="ＭＳ Ｐゴシック" pitchFamily="34" charset="-128"/>
        <a:cs typeface="+mn-cs"/>
      </a:defRPr>
    </a:lvl2pPr>
    <a:lvl3pPr marL="914400" algn="ctr" defTabSz="457200" rtl="0" fontAlgn="base">
      <a:spcBef>
        <a:spcPct val="0"/>
      </a:spcBef>
      <a:spcAft>
        <a:spcPct val="0"/>
      </a:spcAft>
      <a:defRPr sz="2000" kern="1200">
        <a:solidFill>
          <a:schemeClr val="tx1"/>
        </a:solidFill>
        <a:latin typeface="Arial" pitchFamily="34" charset="0"/>
        <a:ea typeface="ＭＳ Ｐゴシック" pitchFamily="34" charset="-128"/>
        <a:cs typeface="+mn-cs"/>
      </a:defRPr>
    </a:lvl3pPr>
    <a:lvl4pPr marL="1371600" algn="ctr" defTabSz="457200" rtl="0" fontAlgn="base">
      <a:spcBef>
        <a:spcPct val="0"/>
      </a:spcBef>
      <a:spcAft>
        <a:spcPct val="0"/>
      </a:spcAft>
      <a:defRPr sz="2000" kern="1200">
        <a:solidFill>
          <a:schemeClr val="tx1"/>
        </a:solidFill>
        <a:latin typeface="Arial" pitchFamily="34" charset="0"/>
        <a:ea typeface="ＭＳ Ｐゴシック" pitchFamily="34" charset="-128"/>
        <a:cs typeface="+mn-cs"/>
      </a:defRPr>
    </a:lvl4pPr>
    <a:lvl5pPr marL="1828800" algn="ctr" defTabSz="457200" rtl="0" fontAlgn="base">
      <a:spcBef>
        <a:spcPct val="0"/>
      </a:spcBef>
      <a:spcAft>
        <a:spcPct val="0"/>
      </a:spcAft>
      <a:defRPr sz="20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0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0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0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000"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434"/>
    <a:srgbClr val="FFCDCD"/>
    <a:srgbClr val="FF6161"/>
    <a:srgbClr val="333333"/>
    <a:srgbClr val="00A0DB"/>
    <a:srgbClr val="BFDBFD"/>
    <a:srgbClr val="AED1FC"/>
    <a:srgbClr val="A3CBFB"/>
    <a:srgbClr val="0A74F4"/>
    <a:srgbClr val="889F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autoAdjust="0"/>
    <p:restoredTop sz="94631" autoAdjust="0"/>
  </p:normalViewPr>
  <p:slideViewPr>
    <p:cSldViewPr snapToObjects="1">
      <p:cViewPr varScale="1">
        <p:scale>
          <a:sx n="135" d="100"/>
          <a:sy n="135" d="100"/>
        </p:scale>
        <p:origin x="-84" y="-90"/>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notesViewPr>
    <p:cSldViewPr snapToObjects="1">
      <p:cViewPr>
        <p:scale>
          <a:sx n="122" d="100"/>
          <a:sy n="122" d="100"/>
        </p:scale>
        <p:origin x="-2196" y="1488"/>
      </p:cViewPr>
      <p:guideLst>
        <p:guide orient="horz" pos="3127"/>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1"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D8DD5E-55BA-4344-90CD-0359EB23DF40}"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endParaRPr lang="fr-CH"/>
        </a:p>
      </dgm:t>
    </dgm:pt>
    <dgm:pt modelId="{112B73A5-38E3-42E4-97EF-88D98EA97329}">
      <dgm:prSet phldrT="[Texte]">
        <dgm:style>
          <a:lnRef idx="0">
            <a:schemeClr val="dk1"/>
          </a:lnRef>
          <a:fillRef idx="3">
            <a:schemeClr val="dk1"/>
          </a:fillRef>
          <a:effectRef idx="3">
            <a:schemeClr val="dk1"/>
          </a:effectRef>
          <a:fontRef idx="minor">
            <a:schemeClr val="lt1"/>
          </a:fontRef>
        </dgm:style>
      </dgm:prSet>
      <dgm:spPr/>
      <dgm:t>
        <a:bodyPr/>
        <a:lstStyle/>
        <a:p>
          <a:r>
            <a:rPr lang="fr-CH" dirty="0" smtClean="0"/>
            <a:t>Exploitant</a:t>
          </a:r>
          <a:endParaRPr lang="fr-CH" dirty="0"/>
        </a:p>
      </dgm:t>
    </dgm:pt>
    <dgm:pt modelId="{62FF25A1-A12A-430D-83D8-D549A430D115}" type="parTrans" cxnId="{F3B9DF39-732D-4AA9-8D97-F9E780CCF677}">
      <dgm:prSet/>
      <dgm:spPr/>
      <dgm:t>
        <a:bodyPr/>
        <a:lstStyle/>
        <a:p>
          <a:endParaRPr lang="fr-CH"/>
        </a:p>
      </dgm:t>
    </dgm:pt>
    <dgm:pt modelId="{294CD1EB-C7F9-434B-9C9D-B63659B6841B}" type="sibTrans" cxnId="{F3B9DF39-732D-4AA9-8D97-F9E780CCF677}">
      <dgm:prSet/>
      <dgm:spPr/>
      <dgm:t>
        <a:bodyPr/>
        <a:lstStyle/>
        <a:p>
          <a:endParaRPr lang="fr-CH"/>
        </a:p>
      </dgm:t>
    </dgm:pt>
    <dgm:pt modelId="{0B41ED8D-5EC2-429D-B03B-32573605E87A}">
      <dgm:prSet phldrT="[Texte]">
        <dgm:style>
          <a:lnRef idx="0">
            <a:schemeClr val="dk1"/>
          </a:lnRef>
          <a:fillRef idx="3">
            <a:schemeClr val="dk1"/>
          </a:fillRef>
          <a:effectRef idx="3">
            <a:schemeClr val="dk1"/>
          </a:effectRef>
          <a:fontRef idx="minor">
            <a:schemeClr val="lt1"/>
          </a:fontRef>
        </dgm:style>
      </dgm:prSet>
      <dgm:spPr/>
      <dgm:t>
        <a:bodyPr/>
        <a:lstStyle/>
        <a:p>
          <a:r>
            <a:rPr lang="fr-CH" smtClean="0"/>
            <a:t>Service B</a:t>
          </a:r>
          <a:endParaRPr lang="fr-CH" dirty="0"/>
        </a:p>
      </dgm:t>
    </dgm:pt>
    <dgm:pt modelId="{3C9733A3-B473-49E5-8F92-44B989BB49DB}" type="parTrans" cxnId="{F514B98B-8A5A-43F3-B5FC-9499E0F675B3}">
      <dgm:prSet>
        <dgm:style>
          <a:lnRef idx="0">
            <a:schemeClr val="dk1"/>
          </a:lnRef>
          <a:fillRef idx="3">
            <a:schemeClr val="dk1"/>
          </a:fillRef>
          <a:effectRef idx="3">
            <a:schemeClr val="dk1"/>
          </a:effectRef>
          <a:fontRef idx="minor">
            <a:schemeClr val="lt1"/>
          </a:fontRef>
        </dgm:style>
      </dgm:prSet>
      <dgm:spPr/>
      <dgm:t>
        <a:bodyPr/>
        <a:lstStyle/>
        <a:p>
          <a:endParaRPr lang="fr-CH"/>
        </a:p>
      </dgm:t>
    </dgm:pt>
    <dgm:pt modelId="{B51B76B3-C91F-492D-9643-00A7B2DF5B94}" type="sibTrans" cxnId="{F514B98B-8A5A-43F3-B5FC-9499E0F675B3}">
      <dgm:prSet/>
      <dgm:spPr/>
      <dgm:t>
        <a:bodyPr/>
        <a:lstStyle/>
        <a:p>
          <a:endParaRPr lang="fr-CH"/>
        </a:p>
      </dgm:t>
    </dgm:pt>
    <dgm:pt modelId="{4896F0D7-8B97-4733-801E-7E54DCECB1B1}">
      <dgm:prSet phldrT="[Texte]">
        <dgm:style>
          <a:lnRef idx="0">
            <a:schemeClr val="dk1"/>
          </a:lnRef>
          <a:fillRef idx="3">
            <a:schemeClr val="dk1"/>
          </a:fillRef>
          <a:effectRef idx="3">
            <a:schemeClr val="dk1"/>
          </a:effectRef>
          <a:fontRef idx="minor">
            <a:schemeClr val="lt1"/>
          </a:fontRef>
        </dgm:style>
      </dgm:prSet>
      <dgm:spPr/>
      <dgm:t>
        <a:bodyPr/>
        <a:lstStyle/>
        <a:p>
          <a:r>
            <a:rPr lang="fr-CH" dirty="0" smtClean="0"/>
            <a:t>Service C</a:t>
          </a:r>
          <a:endParaRPr lang="fr-CH" dirty="0"/>
        </a:p>
      </dgm:t>
    </dgm:pt>
    <dgm:pt modelId="{2670388E-4A03-44F2-9EB5-AD83D5A22863}" type="parTrans" cxnId="{2C9F028A-6F7F-4D7A-A490-3C314B14DDC2}">
      <dgm:prSet>
        <dgm:style>
          <a:lnRef idx="0">
            <a:schemeClr val="dk1"/>
          </a:lnRef>
          <a:fillRef idx="3">
            <a:schemeClr val="dk1"/>
          </a:fillRef>
          <a:effectRef idx="3">
            <a:schemeClr val="dk1"/>
          </a:effectRef>
          <a:fontRef idx="minor">
            <a:schemeClr val="lt1"/>
          </a:fontRef>
        </dgm:style>
      </dgm:prSet>
      <dgm:spPr/>
      <dgm:t>
        <a:bodyPr/>
        <a:lstStyle/>
        <a:p>
          <a:endParaRPr lang="fr-CH"/>
        </a:p>
      </dgm:t>
    </dgm:pt>
    <dgm:pt modelId="{2EB8780E-C15C-4DEF-969A-BDEA4C080374}" type="sibTrans" cxnId="{2C9F028A-6F7F-4D7A-A490-3C314B14DDC2}">
      <dgm:prSet/>
      <dgm:spPr/>
      <dgm:t>
        <a:bodyPr/>
        <a:lstStyle/>
        <a:p>
          <a:endParaRPr lang="fr-CH"/>
        </a:p>
      </dgm:t>
    </dgm:pt>
    <dgm:pt modelId="{26DC1B11-398C-44F9-AF67-574D82B5B357}">
      <dgm:prSet phldrT="[Texte]">
        <dgm:style>
          <a:lnRef idx="0">
            <a:schemeClr val="dk1"/>
          </a:lnRef>
          <a:fillRef idx="3">
            <a:schemeClr val="dk1"/>
          </a:fillRef>
          <a:effectRef idx="3">
            <a:schemeClr val="dk1"/>
          </a:effectRef>
          <a:fontRef idx="minor">
            <a:schemeClr val="lt1"/>
          </a:fontRef>
        </dgm:style>
      </dgm:prSet>
      <dgm:spPr/>
      <dgm:t>
        <a:bodyPr/>
        <a:lstStyle/>
        <a:p>
          <a:r>
            <a:rPr lang="fr-CH" smtClean="0"/>
            <a:t>Service </a:t>
          </a:r>
          <a:r>
            <a:rPr lang="fr-CH" dirty="0" smtClean="0"/>
            <a:t>D</a:t>
          </a:r>
          <a:endParaRPr lang="fr-CH" dirty="0"/>
        </a:p>
      </dgm:t>
    </dgm:pt>
    <dgm:pt modelId="{1A7D61C5-9522-4513-B783-75E293387BA2}" type="parTrans" cxnId="{8CF62DEA-0AB4-45A3-97D8-44CDC3DF2565}">
      <dgm:prSet>
        <dgm:style>
          <a:lnRef idx="0">
            <a:schemeClr val="dk1"/>
          </a:lnRef>
          <a:fillRef idx="3">
            <a:schemeClr val="dk1"/>
          </a:fillRef>
          <a:effectRef idx="3">
            <a:schemeClr val="dk1"/>
          </a:effectRef>
          <a:fontRef idx="minor">
            <a:schemeClr val="lt1"/>
          </a:fontRef>
        </dgm:style>
      </dgm:prSet>
      <dgm:spPr/>
      <dgm:t>
        <a:bodyPr/>
        <a:lstStyle/>
        <a:p>
          <a:endParaRPr lang="fr-CH"/>
        </a:p>
      </dgm:t>
    </dgm:pt>
    <dgm:pt modelId="{4EB68ED6-E565-4A6C-ACA2-537BD4546BED}" type="sibTrans" cxnId="{8CF62DEA-0AB4-45A3-97D8-44CDC3DF2565}">
      <dgm:prSet/>
      <dgm:spPr/>
      <dgm:t>
        <a:bodyPr/>
        <a:lstStyle/>
        <a:p>
          <a:endParaRPr lang="fr-CH"/>
        </a:p>
      </dgm:t>
    </dgm:pt>
    <dgm:pt modelId="{CA8CA100-1239-41A2-84AF-02217A4AE46B}">
      <dgm:prSet phldrT="[Texte]">
        <dgm:style>
          <a:lnRef idx="0">
            <a:schemeClr val="dk1"/>
          </a:lnRef>
          <a:fillRef idx="3">
            <a:schemeClr val="dk1"/>
          </a:fillRef>
          <a:effectRef idx="3">
            <a:schemeClr val="dk1"/>
          </a:effectRef>
          <a:fontRef idx="minor">
            <a:schemeClr val="lt1"/>
          </a:fontRef>
        </dgm:style>
      </dgm:prSet>
      <dgm:spPr/>
      <dgm:t>
        <a:bodyPr/>
        <a:lstStyle/>
        <a:p>
          <a:r>
            <a:rPr lang="fr-CH" smtClean="0"/>
            <a:t>Service A</a:t>
          </a:r>
          <a:endParaRPr lang="fr-CH" dirty="0"/>
        </a:p>
      </dgm:t>
    </dgm:pt>
    <dgm:pt modelId="{91AE3D62-821C-47CD-8B11-27E7F38A863F}" type="parTrans" cxnId="{4413D831-1BC4-443C-BE1C-7E2CA8B74C23}">
      <dgm:prSet>
        <dgm:style>
          <a:lnRef idx="0">
            <a:schemeClr val="dk1"/>
          </a:lnRef>
          <a:fillRef idx="3">
            <a:schemeClr val="dk1"/>
          </a:fillRef>
          <a:effectRef idx="3">
            <a:schemeClr val="dk1"/>
          </a:effectRef>
          <a:fontRef idx="minor">
            <a:schemeClr val="lt1"/>
          </a:fontRef>
        </dgm:style>
      </dgm:prSet>
      <dgm:spPr/>
      <dgm:t>
        <a:bodyPr/>
        <a:lstStyle/>
        <a:p>
          <a:endParaRPr lang="fr-CH"/>
        </a:p>
      </dgm:t>
    </dgm:pt>
    <dgm:pt modelId="{ADD14E14-8EBF-4743-B300-A7B6D68A06EE}" type="sibTrans" cxnId="{4413D831-1BC4-443C-BE1C-7E2CA8B74C23}">
      <dgm:prSet/>
      <dgm:spPr/>
      <dgm:t>
        <a:bodyPr/>
        <a:lstStyle/>
        <a:p>
          <a:endParaRPr lang="fr-CH"/>
        </a:p>
      </dgm:t>
    </dgm:pt>
    <dgm:pt modelId="{3459770B-C375-49B4-B018-65C44A212B33}" type="pres">
      <dgm:prSet presAssocID="{D8D8DD5E-55BA-4344-90CD-0359EB23DF40}" presName="Name0" presStyleCnt="0">
        <dgm:presLayoutVars>
          <dgm:chMax val="1"/>
          <dgm:dir/>
          <dgm:animLvl val="ctr"/>
          <dgm:resizeHandles val="exact"/>
        </dgm:presLayoutVars>
      </dgm:prSet>
      <dgm:spPr/>
      <dgm:t>
        <a:bodyPr/>
        <a:lstStyle/>
        <a:p>
          <a:endParaRPr lang="fr-CH"/>
        </a:p>
      </dgm:t>
    </dgm:pt>
    <dgm:pt modelId="{D27BA93D-E8A8-48C8-95EB-F9DB4104DE64}" type="pres">
      <dgm:prSet presAssocID="{112B73A5-38E3-42E4-97EF-88D98EA97329}" presName="centerShape" presStyleLbl="node0" presStyleIdx="0" presStyleCnt="1"/>
      <dgm:spPr/>
      <dgm:t>
        <a:bodyPr/>
        <a:lstStyle/>
        <a:p>
          <a:endParaRPr lang="fr-CH"/>
        </a:p>
      </dgm:t>
    </dgm:pt>
    <dgm:pt modelId="{EA154EE5-9C49-4B50-AB75-4F89F41904AF}" type="pres">
      <dgm:prSet presAssocID="{3C9733A3-B473-49E5-8F92-44B989BB49DB}" presName="parTrans" presStyleLbl="sibTrans2D1" presStyleIdx="0" presStyleCnt="4"/>
      <dgm:spPr/>
      <dgm:t>
        <a:bodyPr/>
        <a:lstStyle/>
        <a:p>
          <a:endParaRPr lang="fr-CH"/>
        </a:p>
      </dgm:t>
    </dgm:pt>
    <dgm:pt modelId="{B84B2A95-C304-4270-ABB4-38B4A93AEB34}" type="pres">
      <dgm:prSet presAssocID="{3C9733A3-B473-49E5-8F92-44B989BB49DB}" presName="connectorText" presStyleLbl="sibTrans2D1" presStyleIdx="0" presStyleCnt="4"/>
      <dgm:spPr/>
      <dgm:t>
        <a:bodyPr/>
        <a:lstStyle/>
        <a:p>
          <a:endParaRPr lang="fr-CH"/>
        </a:p>
      </dgm:t>
    </dgm:pt>
    <dgm:pt modelId="{C5C2415B-7C63-469F-9F61-AC6296F28715}" type="pres">
      <dgm:prSet presAssocID="{0B41ED8D-5EC2-429D-B03B-32573605E87A}" presName="node" presStyleLbl="node1" presStyleIdx="0" presStyleCnt="4">
        <dgm:presLayoutVars>
          <dgm:bulletEnabled val="1"/>
        </dgm:presLayoutVars>
      </dgm:prSet>
      <dgm:spPr/>
      <dgm:t>
        <a:bodyPr/>
        <a:lstStyle/>
        <a:p>
          <a:endParaRPr lang="fr-CH"/>
        </a:p>
      </dgm:t>
    </dgm:pt>
    <dgm:pt modelId="{71CB2DE9-511B-4BA8-8DE6-E892B6FA3A87}" type="pres">
      <dgm:prSet presAssocID="{2670388E-4A03-44F2-9EB5-AD83D5A22863}" presName="parTrans" presStyleLbl="sibTrans2D1" presStyleIdx="1" presStyleCnt="4"/>
      <dgm:spPr/>
      <dgm:t>
        <a:bodyPr/>
        <a:lstStyle/>
        <a:p>
          <a:endParaRPr lang="fr-CH"/>
        </a:p>
      </dgm:t>
    </dgm:pt>
    <dgm:pt modelId="{0F221B87-7EC1-4C8C-B7F1-10372C996687}" type="pres">
      <dgm:prSet presAssocID="{2670388E-4A03-44F2-9EB5-AD83D5A22863}" presName="connectorText" presStyleLbl="sibTrans2D1" presStyleIdx="1" presStyleCnt="4"/>
      <dgm:spPr/>
      <dgm:t>
        <a:bodyPr/>
        <a:lstStyle/>
        <a:p>
          <a:endParaRPr lang="fr-CH"/>
        </a:p>
      </dgm:t>
    </dgm:pt>
    <dgm:pt modelId="{3C5FA692-41F4-48A1-9579-D1557BF2D38A}" type="pres">
      <dgm:prSet presAssocID="{4896F0D7-8B97-4733-801E-7E54DCECB1B1}" presName="node" presStyleLbl="node1" presStyleIdx="1" presStyleCnt="4">
        <dgm:presLayoutVars>
          <dgm:bulletEnabled val="1"/>
        </dgm:presLayoutVars>
      </dgm:prSet>
      <dgm:spPr/>
      <dgm:t>
        <a:bodyPr/>
        <a:lstStyle/>
        <a:p>
          <a:endParaRPr lang="fr-CH"/>
        </a:p>
      </dgm:t>
    </dgm:pt>
    <dgm:pt modelId="{2DA1502B-9EC6-4222-BBDB-BEFEFE219DE0}" type="pres">
      <dgm:prSet presAssocID="{1A7D61C5-9522-4513-B783-75E293387BA2}" presName="parTrans" presStyleLbl="sibTrans2D1" presStyleIdx="2" presStyleCnt="4"/>
      <dgm:spPr/>
      <dgm:t>
        <a:bodyPr/>
        <a:lstStyle/>
        <a:p>
          <a:endParaRPr lang="fr-CH"/>
        </a:p>
      </dgm:t>
    </dgm:pt>
    <dgm:pt modelId="{14C65161-0A43-4EAF-BAB8-55360DD7A723}" type="pres">
      <dgm:prSet presAssocID="{1A7D61C5-9522-4513-B783-75E293387BA2}" presName="connectorText" presStyleLbl="sibTrans2D1" presStyleIdx="2" presStyleCnt="4"/>
      <dgm:spPr/>
      <dgm:t>
        <a:bodyPr/>
        <a:lstStyle/>
        <a:p>
          <a:endParaRPr lang="fr-CH"/>
        </a:p>
      </dgm:t>
    </dgm:pt>
    <dgm:pt modelId="{F6850419-5C4F-400C-B6A4-29214218D6AA}" type="pres">
      <dgm:prSet presAssocID="{26DC1B11-398C-44F9-AF67-574D82B5B357}" presName="node" presStyleLbl="node1" presStyleIdx="2" presStyleCnt="4">
        <dgm:presLayoutVars>
          <dgm:bulletEnabled val="1"/>
        </dgm:presLayoutVars>
      </dgm:prSet>
      <dgm:spPr/>
      <dgm:t>
        <a:bodyPr/>
        <a:lstStyle/>
        <a:p>
          <a:endParaRPr lang="fr-CH"/>
        </a:p>
      </dgm:t>
    </dgm:pt>
    <dgm:pt modelId="{9184A160-15FC-4C09-AAFA-4D5E40F2EF2B}" type="pres">
      <dgm:prSet presAssocID="{91AE3D62-821C-47CD-8B11-27E7F38A863F}" presName="parTrans" presStyleLbl="sibTrans2D1" presStyleIdx="3" presStyleCnt="4"/>
      <dgm:spPr/>
      <dgm:t>
        <a:bodyPr/>
        <a:lstStyle/>
        <a:p>
          <a:endParaRPr lang="fr-CH"/>
        </a:p>
      </dgm:t>
    </dgm:pt>
    <dgm:pt modelId="{27455EEB-4C80-4C73-9BF3-B862DF2FE093}" type="pres">
      <dgm:prSet presAssocID="{91AE3D62-821C-47CD-8B11-27E7F38A863F}" presName="connectorText" presStyleLbl="sibTrans2D1" presStyleIdx="3" presStyleCnt="4"/>
      <dgm:spPr/>
      <dgm:t>
        <a:bodyPr/>
        <a:lstStyle/>
        <a:p>
          <a:endParaRPr lang="fr-CH"/>
        </a:p>
      </dgm:t>
    </dgm:pt>
    <dgm:pt modelId="{E5574A42-C73B-439E-ADE8-701B326A8E94}" type="pres">
      <dgm:prSet presAssocID="{CA8CA100-1239-41A2-84AF-02217A4AE46B}" presName="node" presStyleLbl="node1" presStyleIdx="3" presStyleCnt="4">
        <dgm:presLayoutVars>
          <dgm:bulletEnabled val="1"/>
        </dgm:presLayoutVars>
      </dgm:prSet>
      <dgm:spPr/>
      <dgm:t>
        <a:bodyPr/>
        <a:lstStyle/>
        <a:p>
          <a:endParaRPr lang="fr-CH"/>
        </a:p>
      </dgm:t>
    </dgm:pt>
  </dgm:ptLst>
  <dgm:cxnLst>
    <dgm:cxn modelId="{2C9F028A-6F7F-4D7A-A490-3C314B14DDC2}" srcId="{112B73A5-38E3-42E4-97EF-88D98EA97329}" destId="{4896F0D7-8B97-4733-801E-7E54DCECB1B1}" srcOrd="1" destOrd="0" parTransId="{2670388E-4A03-44F2-9EB5-AD83D5A22863}" sibTransId="{2EB8780E-C15C-4DEF-969A-BDEA4C080374}"/>
    <dgm:cxn modelId="{8CF62DEA-0AB4-45A3-97D8-44CDC3DF2565}" srcId="{112B73A5-38E3-42E4-97EF-88D98EA97329}" destId="{26DC1B11-398C-44F9-AF67-574D82B5B357}" srcOrd="2" destOrd="0" parTransId="{1A7D61C5-9522-4513-B783-75E293387BA2}" sibTransId="{4EB68ED6-E565-4A6C-ACA2-537BD4546BED}"/>
    <dgm:cxn modelId="{F437E716-962C-442B-AEAA-806D59FD9149}" type="presOf" srcId="{1A7D61C5-9522-4513-B783-75E293387BA2}" destId="{2DA1502B-9EC6-4222-BBDB-BEFEFE219DE0}" srcOrd="0" destOrd="0" presId="urn:microsoft.com/office/officeart/2005/8/layout/radial5"/>
    <dgm:cxn modelId="{A9F0C724-AAFB-405D-8286-F128A5F7A64A}" type="presOf" srcId="{26DC1B11-398C-44F9-AF67-574D82B5B357}" destId="{F6850419-5C4F-400C-B6A4-29214218D6AA}" srcOrd="0" destOrd="0" presId="urn:microsoft.com/office/officeart/2005/8/layout/radial5"/>
    <dgm:cxn modelId="{3232ABEF-F700-4AC9-8B9B-D390C6F7C2ED}" type="presOf" srcId="{0B41ED8D-5EC2-429D-B03B-32573605E87A}" destId="{C5C2415B-7C63-469F-9F61-AC6296F28715}" srcOrd="0" destOrd="0" presId="urn:microsoft.com/office/officeart/2005/8/layout/radial5"/>
    <dgm:cxn modelId="{05E690CD-46F9-4575-A611-A410186C1C77}" type="presOf" srcId="{3C9733A3-B473-49E5-8F92-44B989BB49DB}" destId="{B84B2A95-C304-4270-ABB4-38B4A93AEB34}" srcOrd="1" destOrd="0" presId="urn:microsoft.com/office/officeart/2005/8/layout/radial5"/>
    <dgm:cxn modelId="{BACA79E7-058C-4508-8C57-3D5C21EFCE31}" type="presOf" srcId="{3C9733A3-B473-49E5-8F92-44B989BB49DB}" destId="{EA154EE5-9C49-4B50-AB75-4F89F41904AF}" srcOrd="0" destOrd="0" presId="urn:microsoft.com/office/officeart/2005/8/layout/radial5"/>
    <dgm:cxn modelId="{45ECAE08-3E9D-4399-B961-F48099F1C7D7}" type="presOf" srcId="{91AE3D62-821C-47CD-8B11-27E7F38A863F}" destId="{9184A160-15FC-4C09-AAFA-4D5E40F2EF2B}" srcOrd="0" destOrd="0" presId="urn:microsoft.com/office/officeart/2005/8/layout/radial5"/>
    <dgm:cxn modelId="{2FE0121D-25B0-4FD0-A6E0-DB1661EB7E5E}" type="presOf" srcId="{CA8CA100-1239-41A2-84AF-02217A4AE46B}" destId="{E5574A42-C73B-439E-ADE8-701B326A8E94}" srcOrd="0" destOrd="0" presId="urn:microsoft.com/office/officeart/2005/8/layout/radial5"/>
    <dgm:cxn modelId="{2ACBE2E2-008E-4915-83BD-871DCEED5F4E}" type="presOf" srcId="{1A7D61C5-9522-4513-B783-75E293387BA2}" destId="{14C65161-0A43-4EAF-BAB8-55360DD7A723}" srcOrd="1" destOrd="0" presId="urn:microsoft.com/office/officeart/2005/8/layout/radial5"/>
    <dgm:cxn modelId="{173D694B-2931-4A29-A146-2BF467A28C75}" type="presOf" srcId="{4896F0D7-8B97-4733-801E-7E54DCECB1B1}" destId="{3C5FA692-41F4-48A1-9579-D1557BF2D38A}" srcOrd="0" destOrd="0" presId="urn:microsoft.com/office/officeart/2005/8/layout/radial5"/>
    <dgm:cxn modelId="{F3B9DF39-732D-4AA9-8D97-F9E780CCF677}" srcId="{D8D8DD5E-55BA-4344-90CD-0359EB23DF40}" destId="{112B73A5-38E3-42E4-97EF-88D98EA97329}" srcOrd="0" destOrd="0" parTransId="{62FF25A1-A12A-430D-83D8-D549A430D115}" sibTransId="{294CD1EB-C7F9-434B-9C9D-B63659B6841B}"/>
    <dgm:cxn modelId="{32D1DEF5-C5CA-42FC-AD43-932C62B2D22F}" type="presOf" srcId="{2670388E-4A03-44F2-9EB5-AD83D5A22863}" destId="{71CB2DE9-511B-4BA8-8DE6-E892B6FA3A87}" srcOrd="0" destOrd="0" presId="urn:microsoft.com/office/officeart/2005/8/layout/radial5"/>
    <dgm:cxn modelId="{BE7DE98A-F66B-4037-877C-27369E27578E}" type="presOf" srcId="{91AE3D62-821C-47CD-8B11-27E7F38A863F}" destId="{27455EEB-4C80-4C73-9BF3-B862DF2FE093}" srcOrd="1" destOrd="0" presId="urn:microsoft.com/office/officeart/2005/8/layout/radial5"/>
    <dgm:cxn modelId="{E2D8E1E7-30D8-459E-BF88-1C941E982D2E}" type="presOf" srcId="{2670388E-4A03-44F2-9EB5-AD83D5A22863}" destId="{0F221B87-7EC1-4C8C-B7F1-10372C996687}" srcOrd="1" destOrd="0" presId="urn:microsoft.com/office/officeart/2005/8/layout/radial5"/>
    <dgm:cxn modelId="{FA4D2D1A-0E40-4D63-BBAD-DA880218363A}" type="presOf" srcId="{D8D8DD5E-55BA-4344-90CD-0359EB23DF40}" destId="{3459770B-C375-49B4-B018-65C44A212B33}" srcOrd="0" destOrd="0" presId="urn:microsoft.com/office/officeart/2005/8/layout/radial5"/>
    <dgm:cxn modelId="{F514B98B-8A5A-43F3-B5FC-9499E0F675B3}" srcId="{112B73A5-38E3-42E4-97EF-88D98EA97329}" destId="{0B41ED8D-5EC2-429D-B03B-32573605E87A}" srcOrd="0" destOrd="0" parTransId="{3C9733A3-B473-49E5-8F92-44B989BB49DB}" sibTransId="{B51B76B3-C91F-492D-9643-00A7B2DF5B94}"/>
    <dgm:cxn modelId="{4413D831-1BC4-443C-BE1C-7E2CA8B74C23}" srcId="{112B73A5-38E3-42E4-97EF-88D98EA97329}" destId="{CA8CA100-1239-41A2-84AF-02217A4AE46B}" srcOrd="3" destOrd="0" parTransId="{91AE3D62-821C-47CD-8B11-27E7F38A863F}" sibTransId="{ADD14E14-8EBF-4743-B300-A7B6D68A06EE}"/>
    <dgm:cxn modelId="{F2032260-D951-42E7-AB75-7DD81903B3D4}" type="presOf" srcId="{112B73A5-38E3-42E4-97EF-88D98EA97329}" destId="{D27BA93D-E8A8-48C8-95EB-F9DB4104DE64}" srcOrd="0" destOrd="0" presId="urn:microsoft.com/office/officeart/2005/8/layout/radial5"/>
    <dgm:cxn modelId="{9B0B76AE-8DFB-4F0E-AB6D-5B66CCB48FB8}" type="presParOf" srcId="{3459770B-C375-49B4-B018-65C44A212B33}" destId="{D27BA93D-E8A8-48C8-95EB-F9DB4104DE64}" srcOrd="0" destOrd="0" presId="urn:microsoft.com/office/officeart/2005/8/layout/radial5"/>
    <dgm:cxn modelId="{B956F4B8-47AC-4FE1-A0A3-99E577B4531D}" type="presParOf" srcId="{3459770B-C375-49B4-B018-65C44A212B33}" destId="{EA154EE5-9C49-4B50-AB75-4F89F41904AF}" srcOrd="1" destOrd="0" presId="urn:microsoft.com/office/officeart/2005/8/layout/radial5"/>
    <dgm:cxn modelId="{74705583-7A1C-452E-B9C2-1D850455E2C0}" type="presParOf" srcId="{EA154EE5-9C49-4B50-AB75-4F89F41904AF}" destId="{B84B2A95-C304-4270-ABB4-38B4A93AEB34}" srcOrd="0" destOrd="0" presId="urn:microsoft.com/office/officeart/2005/8/layout/radial5"/>
    <dgm:cxn modelId="{FC07ECBD-F96E-4349-991F-225F8D58AECC}" type="presParOf" srcId="{3459770B-C375-49B4-B018-65C44A212B33}" destId="{C5C2415B-7C63-469F-9F61-AC6296F28715}" srcOrd="2" destOrd="0" presId="urn:microsoft.com/office/officeart/2005/8/layout/radial5"/>
    <dgm:cxn modelId="{59344BBD-DB4B-4E7A-8628-CB522FB5721E}" type="presParOf" srcId="{3459770B-C375-49B4-B018-65C44A212B33}" destId="{71CB2DE9-511B-4BA8-8DE6-E892B6FA3A87}" srcOrd="3" destOrd="0" presId="urn:microsoft.com/office/officeart/2005/8/layout/radial5"/>
    <dgm:cxn modelId="{CDEBFD3C-A4A0-44BF-887C-E584ED39DB4D}" type="presParOf" srcId="{71CB2DE9-511B-4BA8-8DE6-E892B6FA3A87}" destId="{0F221B87-7EC1-4C8C-B7F1-10372C996687}" srcOrd="0" destOrd="0" presId="urn:microsoft.com/office/officeart/2005/8/layout/radial5"/>
    <dgm:cxn modelId="{83C9F1D2-4F92-4F6E-A70E-124DC92B43FB}" type="presParOf" srcId="{3459770B-C375-49B4-B018-65C44A212B33}" destId="{3C5FA692-41F4-48A1-9579-D1557BF2D38A}" srcOrd="4" destOrd="0" presId="urn:microsoft.com/office/officeart/2005/8/layout/radial5"/>
    <dgm:cxn modelId="{BDE2DA18-9C84-403F-A761-2A38AE3E1AAC}" type="presParOf" srcId="{3459770B-C375-49B4-B018-65C44A212B33}" destId="{2DA1502B-9EC6-4222-BBDB-BEFEFE219DE0}" srcOrd="5" destOrd="0" presId="urn:microsoft.com/office/officeart/2005/8/layout/radial5"/>
    <dgm:cxn modelId="{1BA1C463-5060-46A7-A765-6752520EC750}" type="presParOf" srcId="{2DA1502B-9EC6-4222-BBDB-BEFEFE219DE0}" destId="{14C65161-0A43-4EAF-BAB8-55360DD7A723}" srcOrd="0" destOrd="0" presId="urn:microsoft.com/office/officeart/2005/8/layout/radial5"/>
    <dgm:cxn modelId="{50A50EC6-9D99-46CB-B374-9D64790E4C1C}" type="presParOf" srcId="{3459770B-C375-49B4-B018-65C44A212B33}" destId="{F6850419-5C4F-400C-B6A4-29214218D6AA}" srcOrd="6" destOrd="0" presId="urn:microsoft.com/office/officeart/2005/8/layout/radial5"/>
    <dgm:cxn modelId="{A8BCA714-2AA2-47BF-BAD3-95546B64CA0F}" type="presParOf" srcId="{3459770B-C375-49B4-B018-65C44A212B33}" destId="{9184A160-15FC-4C09-AAFA-4D5E40F2EF2B}" srcOrd="7" destOrd="0" presId="urn:microsoft.com/office/officeart/2005/8/layout/radial5"/>
    <dgm:cxn modelId="{A723554B-659F-4F6A-8942-96BEC90FC94C}" type="presParOf" srcId="{9184A160-15FC-4C09-AAFA-4D5E40F2EF2B}" destId="{27455EEB-4C80-4C73-9BF3-B862DF2FE093}" srcOrd="0" destOrd="0" presId="urn:microsoft.com/office/officeart/2005/8/layout/radial5"/>
    <dgm:cxn modelId="{E829AB37-1307-4740-91B8-2F68D74C1D10}" type="presParOf" srcId="{3459770B-C375-49B4-B018-65C44A212B33}" destId="{E5574A42-C73B-439E-ADE8-701B326A8E94}" srcOrd="8" destOrd="0" presId="urn:microsoft.com/office/officeart/2005/8/layout/radial5"/>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B17CC48-5086-4866-BDE6-3BBC31953CF1}"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fr-CH"/>
        </a:p>
      </dgm:t>
    </dgm:pt>
    <dgm:pt modelId="{1C7AEDD1-FC5A-47B2-B740-C4550E91DEF0}">
      <dgm:prSet phldrT="[Texte]">
        <dgm:style>
          <a:lnRef idx="0">
            <a:schemeClr val="dk1"/>
          </a:lnRef>
          <a:fillRef idx="3">
            <a:schemeClr val="dk1"/>
          </a:fillRef>
          <a:effectRef idx="3">
            <a:schemeClr val="dk1"/>
          </a:effectRef>
          <a:fontRef idx="minor">
            <a:schemeClr val="lt1"/>
          </a:fontRef>
        </dgm:style>
      </dgm:prSet>
      <dgm:spPr/>
      <dgm:t>
        <a:bodyPr/>
        <a:lstStyle/>
        <a:p>
          <a:r>
            <a:rPr lang="fr-CH" dirty="0" smtClean="0"/>
            <a:t>SeCA</a:t>
          </a:r>
          <a:endParaRPr lang="fr-CH" dirty="0"/>
        </a:p>
      </dgm:t>
    </dgm:pt>
    <dgm:pt modelId="{3F6689A8-F27E-4F5B-A3F3-3A99AD957F4A}" type="parTrans" cxnId="{DD5F5021-FF2D-40DF-86FD-69B27D10F659}">
      <dgm:prSet/>
      <dgm:spPr/>
      <dgm:t>
        <a:bodyPr/>
        <a:lstStyle/>
        <a:p>
          <a:endParaRPr lang="fr-CH"/>
        </a:p>
      </dgm:t>
    </dgm:pt>
    <dgm:pt modelId="{69ECEA1B-CCC3-4AA0-8175-9017A197969D}" type="sibTrans" cxnId="{DD5F5021-FF2D-40DF-86FD-69B27D10F659}">
      <dgm:prSet/>
      <dgm:spPr/>
      <dgm:t>
        <a:bodyPr/>
        <a:lstStyle/>
        <a:p>
          <a:endParaRPr lang="fr-CH"/>
        </a:p>
      </dgm:t>
    </dgm:pt>
    <dgm:pt modelId="{FB6DD3A7-AC6D-4991-9D02-1B4CAF136666}">
      <dgm:prSet phldrT="[Texte]">
        <dgm:style>
          <a:lnRef idx="0">
            <a:schemeClr val="dk1"/>
          </a:lnRef>
          <a:fillRef idx="3">
            <a:schemeClr val="dk1"/>
          </a:fillRef>
          <a:effectRef idx="3">
            <a:schemeClr val="dk1"/>
          </a:effectRef>
          <a:fontRef idx="minor">
            <a:schemeClr val="lt1"/>
          </a:fontRef>
        </dgm:style>
      </dgm:prSet>
      <dgm:spPr/>
      <dgm:t>
        <a:bodyPr/>
        <a:lstStyle/>
        <a:p>
          <a:r>
            <a:rPr lang="fr-CH" dirty="0" smtClean="0"/>
            <a:t>Service B</a:t>
          </a:r>
          <a:endParaRPr lang="fr-CH" dirty="0"/>
        </a:p>
      </dgm:t>
    </dgm:pt>
    <dgm:pt modelId="{A98FE16A-9696-4BF3-88F8-FECC718936C2}" type="parTrans" cxnId="{18ACB79F-0339-405D-BC9F-8A3740A963F1}">
      <dgm:prSet>
        <dgm:style>
          <a:lnRef idx="0">
            <a:schemeClr val="dk1"/>
          </a:lnRef>
          <a:fillRef idx="3">
            <a:schemeClr val="dk1"/>
          </a:fillRef>
          <a:effectRef idx="3">
            <a:schemeClr val="dk1"/>
          </a:effectRef>
          <a:fontRef idx="minor">
            <a:schemeClr val="lt1"/>
          </a:fontRef>
        </dgm:style>
      </dgm:prSet>
      <dgm:spPr/>
      <dgm:t>
        <a:bodyPr/>
        <a:lstStyle/>
        <a:p>
          <a:endParaRPr lang="fr-CH"/>
        </a:p>
      </dgm:t>
    </dgm:pt>
    <dgm:pt modelId="{FCA85A18-E84A-4F53-86D1-4F34F5977A37}" type="sibTrans" cxnId="{18ACB79F-0339-405D-BC9F-8A3740A963F1}">
      <dgm:prSet/>
      <dgm:spPr/>
      <dgm:t>
        <a:bodyPr/>
        <a:lstStyle/>
        <a:p>
          <a:endParaRPr lang="fr-CH"/>
        </a:p>
      </dgm:t>
    </dgm:pt>
    <dgm:pt modelId="{07C7C3F8-8154-42EA-9F7F-876335D0E381}">
      <dgm:prSet phldrT="[Texte]">
        <dgm:style>
          <a:lnRef idx="0">
            <a:schemeClr val="dk1"/>
          </a:lnRef>
          <a:fillRef idx="3">
            <a:schemeClr val="dk1"/>
          </a:fillRef>
          <a:effectRef idx="3">
            <a:schemeClr val="dk1"/>
          </a:effectRef>
          <a:fontRef idx="minor">
            <a:schemeClr val="lt1"/>
          </a:fontRef>
        </dgm:style>
      </dgm:prSet>
      <dgm:spPr/>
      <dgm:t>
        <a:bodyPr/>
        <a:lstStyle/>
        <a:p>
          <a:r>
            <a:rPr lang="fr-CH" dirty="0" smtClean="0"/>
            <a:t>Service C</a:t>
          </a:r>
          <a:endParaRPr lang="fr-CH" dirty="0"/>
        </a:p>
      </dgm:t>
    </dgm:pt>
    <dgm:pt modelId="{C991E5D8-CCDD-41F8-BE5C-6857C97D86E7}" type="parTrans" cxnId="{2E88F968-93F5-4A86-B4A3-5743C439B704}">
      <dgm:prSet>
        <dgm:style>
          <a:lnRef idx="0">
            <a:schemeClr val="dk1"/>
          </a:lnRef>
          <a:fillRef idx="3">
            <a:schemeClr val="dk1"/>
          </a:fillRef>
          <a:effectRef idx="3">
            <a:schemeClr val="dk1"/>
          </a:effectRef>
          <a:fontRef idx="minor">
            <a:schemeClr val="lt1"/>
          </a:fontRef>
        </dgm:style>
      </dgm:prSet>
      <dgm:spPr/>
      <dgm:t>
        <a:bodyPr/>
        <a:lstStyle/>
        <a:p>
          <a:endParaRPr lang="fr-CH"/>
        </a:p>
      </dgm:t>
    </dgm:pt>
    <dgm:pt modelId="{302EDF78-45AF-40B5-8FCA-13035B42DB3A}" type="sibTrans" cxnId="{2E88F968-93F5-4A86-B4A3-5743C439B704}">
      <dgm:prSet/>
      <dgm:spPr/>
      <dgm:t>
        <a:bodyPr/>
        <a:lstStyle/>
        <a:p>
          <a:endParaRPr lang="fr-CH"/>
        </a:p>
      </dgm:t>
    </dgm:pt>
    <dgm:pt modelId="{100B4086-A874-47F8-B677-7C1538552EA7}">
      <dgm:prSet phldrT="[Texte]">
        <dgm:style>
          <a:lnRef idx="0">
            <a:schemeClr val="dk1"/>
          </a:lnRef>
          <a:fillRef idx="3">
            <a:schemeClr val="dk1"/>
          </a:fillRef>
          <a:effectRef idx="3">
            <a:schemeClr val="dk1"/>
          </a:effectRef>
          <a:fontRef idx="minor">
            <a:schemeClr val="lt1"/>
          </a:fontRef>
        </dgm:style>
      </dgm:prSet>
      <dgm:spPr/>
      <dgm:t>
        <a:bodyPr/>
        <a:lstStyle/>
        <a:p>
          <a:r>
            <a:rPr lang="fr-CH" dirty="0" smtClean="0"/>
            <a:t>Service D</a:t>
          </a:r>
          <a:endParaRPr lang="fr-CH" dirty="0"/>
        </a:p>
      </dgm:t>
    </dgm:pt>
    <dgm:pt modelId="{12144B7C-C0BA-452F-BAD3-32ADAB7FFD09}" type="parTrans" cxnId="{E5E44A7B-EC30-4348-875C-BA931C300246}">
      <dgm:prSet>
        <dgm:style>
          <a:lnRef idx="0">
            <a:schemeClr val="dk1"/>
          </a:lnRef>
          <a:fillRef idx="3">
            <a:schemeClr val="dk1"/>
          </a:fillRef>
          <a:effectRef idx="3">
            <a:schemeClr val="dk1"/>
          </a:effectRef>
          <a:fontRef idx="minor">
            <a:schemeClr val="lt1"/>
          </a:fontRef>
        </dgm:style>
      </dgm:prSet>
      <dgm:spPr/>
      <dgm:t>
        <a:bodyPr/>
        <a:lstStyle/>
        <a:p>
          <a:endParaRPr lang="fr-CH"/>
        </a:p>
      </dgm:t>
    </dgm:pt>
    <dgm:pt modelId="{A6723615-596F-4D6A-890A-9BCB7685EE09}" type="sibTrans" cxnId="{E5E44A7B-EC30-4348-875C-BA931C300246}">
      <dgm:prSet/>
      <dgm:spPr/>
      <dgm:t>
        <a:bodyPr/>
        <a:lstStyle/>
        <a:p>
          <a:endParaRPr lang="fr-CH"/>
        </a:p>
      </dgm:t>
    </dgm:pt>
    <dgm:pt modelId="{8312013C-0139-4D83-BBCA-52923C0D6AA6}">
      <dgm:prSet phldrT="[Texte]">
        <dgm:style>
          <a:lnRef idx="0">
            <a:schemeClr val="dk1"/>
          </a:lnRef>
          <a:fillRef idx="3">
            <a:schemeClr val="dk1"/>
          </a:fillRef>
          <a:effectRef idx="3">
            <a:schemeClr val="dk1"/>
          </a:effectRef>
          <a:fontRef idx="minor">
            <a:schemeClr val="lt1"/>
          </a:fontRef>
        </dgm:style>
      </dgm:prSet>
      <dgm:spPr/>
      <dgm:t>
        <a:bodyPr/>
        <a:lstStyle/>
        <a:p>
          <a:r>
            <a:rPr lang="fr-CH" dirty="0" smtClean="0"/>
            <a:t>Service A</a:t>
          </a:r>
          <a:endParaRPr lang="fr-CH" dirty="0"/>
        </a:p>
      </dgm:t>
    </dgm:pt>
    <dgm:pt modelId="{E0A978BD-B281-4F8B-B84D-8767432D7BDD}" type="parTrans" cxnId="{CB9A95EE-1A88-42DA-967D-A0B28A87E6B9}">
      <dgm:prSet>
        <dgm:style>
          <a:lnRef idx="0">
            <a:schemeClr val="dk1"/>
          </a:lnRef>
          <a:fillRef idx="3">
            <a:schemeClr val="dk1"/>
          </a:fillRef>
          <a:effectRef idx="3">
            <a:schemeClr val="dk1"/>
          </a:effectRef>
          <a:fontRef idx="minor">
            <a:schemeClr val="lt1"/>
          </a:fontRef>
        </dgm:style>
      </dgm:prSet>
      <dgm:spPr/>
      <dgm:t>
        <a:bodyPr/>
        <a:lstStyle/>
        <a:p>
          <a:endParaRPr lang="fr-CH"/>
        </a:p>
      </dgm:t>
    </dgm:pt>
    <dgm:pt modelId="{42E53F2F-6C62-42B9-9342-511080015503}" type="sibTrans" cxnId="{CB9A95EE-1A88-42DA-967D-A0B28A87E6B9}">
      <dgm:prSet/>
      <dgm:spPr/>
      <dgm:t>
        <a:bodyPr/>
        <a:lstStyle/>
        <a:p>
          <a:endParaRPr lang="fr-CH"/>
        </a:p>
      </dgm:t>
    </dgm:pt>
    <dgm:pt modelId="{75F0FC0E-2AAD-4513-BEF2-33455A00AF37}" type="pres">
      <dgm:prSet presAssocID="{5B17CC48-5086-4866-BDE6-3BBC31953CF1}" presName="Name0" presStyleCnt="0">
        <dgm:presLayoutVars>
          <dgm:chMax val="1"/>
          <dgm:dir/>
          <dgm:animLvl val="ctr"/>
          <dgm:resizeHandles val="exact"/>
        </dgm:presLayoutVars>
      </dgm:prSet>
      <dgm:spPr/>
      <dgm:t>
        <a:bodyPr/>
        <a:lstStyle/>
        <a:p>
          <a:endParaRPr lang="fr-CH"/>
        </a:p>
      </dgm:t>
    </dgm:pt>
    <dgm:pt modelId="{552548CF-37D1-4D30-975C-19DADF37D616}" type="pres">
      <dgm:prSet presAssocID="{1C7AEDD1-FC5A-47B2-B740-C4550E91DEF0}" presName="centerShape" presStyleLbl="node0" presStyleIdx="0" presStyleCnt="1"/>
      <dgm:spPr/>
      <dgm:t>
        <a:bodyPr/>
        <a:lstStyle/>
        <a:p>
          <a:endParaRPr lang="fr-CH"/>
        </a:p>
      </dgm:t>
    </dgm:pt>
    <dgm:pt modelId="{C753D70A-557D-4163-A90A-BBEC275BD6FA}" type="pres">
      <dgm:prSet presAssocID="{A98FE16A-9696-4BF3-88F8-FECC718936C2}" presName="parTrans" presStyleLbl="sibTrans2D1" presStyleIdx="0" presStyleCnt="4"/>
      <dgm:spPr/>
      <dgm:t>
        <a:bodyPr/>
        <a:lstStyle/>
        <a:p>
          <a:endParaRPr lang="fr-CH"/>
        </a:p>
      </dgm:t>
    </dgm:pt>
    <dgm:pt modelId="{73B492ED-5BC7-4C10-BF0D-3BAAD5E89871}" type="pres">
      <dgm:prSet presAssocID="{A98FE16A-9696-4BF3-88F8-FECC718936C2}" presName="connectorText" presStyleLbl="sibTrans2D1" presStyleIdx="0" presStyleCnt="4"/>
      <dgm:spPr/>
      <dgm:t>
        <a:bodyPr/>
        <a:lstStyle/>
        <a:p>
          <a:endParaRPr lang="fr-CH"/>
        </a:p>
      </dgm:t>
    </dgm:pt>
    <dgm:pt modelId="{6B4F6467-8793-4866-AE0B-38C134898FF8}" type="pres">
      <dgm:prSet presAssocID="{FB6DD3A7-AC6D-4991-9D02-1B4CAF136666}" presName="node" presStyleLbl="node1" presStyleIdx="0" presStyleCnt="4" custRadScaleRad="98704" custRadScaleInc="137670">
        <dgm:presLayoutVars>
          <dgm:bulletEnabled val="1"/>
        </dgm:presLayoutVars>
      </dgm:prSet>
      <dgm:spPr/>
      <dgm:t>
        <a:bodyPr/>
        <a:lstStyle/>
        <a:p>
          <a:endParaRPr lang="fr-CH"/>
        </a:p>
      </dgm:t>
    </dgm:pt>
    <dgm:pt modelId="{5470C8BF-F214-4D6E-90DB-71D12D6EF675}" type="pres">
      <dgm:prSet presAssocID="{C991E5D8-CCDD-41F8-BE5C-6857C97D86E7}" presName="parTrans" presStyleLbl="sibTrans2D1" presStyleIdx="1" presStyleCnt="4"/>
      <dgm:spPr/>
      <dgm:t>
        <a:bodyPr/>
        <a:lstStyle/>
        <a:p>
          <a:endParaRPr lang="fr-CH"/>
        </a:p>
      </dgm:t>
    </dgm:pt>
    <dgm:pt modelId="{4C63EAE6-9EE0-4B12-899F-5D311216B7C7}" type="pres">
      <dgm:prSet presAssocID="{C991E5D8-CCDD-41F8-BE5C-6857C97D86E7}" presName="connectorText" presStyleLbl="sibTrans2D1" presStyleIdx="1" presStyleCnt="4"/>
      <dgm:spPr/>
      <dgm:t>
        <a:bodyPr/>
        <a:lstStyle/>
        <a:p>
          <a:endParaRPr lang="fr-CH"/>
        </a:p>
      </dgm:t>
    </dgm:pt>
    <dgm:pt modelId="{6354A6E3-ACA7-44D0-8D00-AF768D20E827}" type="pres">
      <dgm:prSet presAssocID="{07C7C3F8-8154-42EA-9F7F-876335D0E381}" presName="node" presStyleLbl="node1" presStyleIdx="1" presStyleCnt="4" custRadScaleRad="94046" custRadScaleInc="49201">
        <dgm:presLayoutVars>
          <dgm:bulletEnabled val="1"/>
        </dgm:presLayoutVars>
      </dgm:prSet>
      <dgm:spPr/>
      <dgm:t>
        <a:bodyPr/>
        <a:lstStyle/>
        <a:p>
          <a:endParaRPr lang="fr-CH"/>
        </a:p>
      </dgm:t>
    </dgm:pt>
    <dgm:pt modelId="{75A79A08-6BB5-47E7-B31B-B965C930342F}" type="pres">
      <dgm:prSet presAssocID="{12144B7C-C0BA-452F-BAD3-32ADAB7FFD09}" presName="parTrans" presStyleLbl="sibTrans2D1" presStyleIdx="2" presStyleCnt="4"/>
      <dgm:spPr/>
      <dgm:t>
        <a:bodyPr/>
        <a:lstStyle/>
        <a:p>
          <a:endParaRPr lang="fr-CH"/>
        </a:p>
      </dgm:t>
    </dgm:pt>
    <dgm:pt modelId="{58737BFE-B6A2-4438-8412-4CE3EBA6DC84}" type="pres">
      <dgm:prSet presAssocID="{12144B7C-C0BA-452F-BAD3-32ADAB7FFD09}" presName="connectorText" presStyleLbl="sibTrans2D1" presStyleIdx="2" presStyleCnt="4"/>
      <dgm:spPr/>
      <dgm:t>
        <a:bodyPr/>
        <a:lstStyle/>
        <a:p>
          <a:endParaRPr lang="fr-CH"/>
        </a:p>
      </dgm:t>
    </dgm:pt>
    <dgm:pt modelId="{0A7DD786-7DC3-4077-915D-75613EEC1782}" type="pres">
      <dgm:prSet presAssocID="{100B4086-A874-47F8-B677-7C1538552EA7}" presName="node" presStyleLbl="node1" presStyleIdx="2" presStyleCnt="4" custRadScaleRad="92649" custRadScaleInc="-8287">
        <dgm:presLayoutVars>
          <dgm:bulletEnabled val="1"/>
        </dgm:presLayoutVars>
      </dgm:prSet>
      <dgm:spPr/>
      <dgm:t>
        <a:bodyPr/>
        <a:lstStyle/>
        <a:p>
          <a:endParaRPr lang="fr-CH"/>
        </a:p>
      </dgm:t>
    </dgm:pt>
    <dgm:pt modelId="{185BD3AA-BA96-464C-82C9-4C7CC0E03503}" type="pres">
      <dgm:prSet presAssocID="{E0A978BD-B281-4F8B-B84D-8767432D7BDD}" presName="parTrans" presStyleLbl="sibTrans2D1" presStyleIdx="3" presStyleCnt="4"/>
      <dgm:spPr/>
      <dgm:t>
        <a:bodyPr/>
        <a:lstStyle/>
        <a:p>
          <a:endParaRPr lang="fr-CH"/>
        </a:p>
      </dgm:t>
    </dgm:pt>
    <dgm:pt modelId="{5E84039F-FFD8-4E95-9034-365E40E316E3}" type="pres">
      <dgm:prSet presAssocID="{E0A978BD-B281-4F8B-B84D-8767432D7BDD}" presName="connectorText" presStyleLbl="sibTrans2D1" presStyleIdx="3" presStyleCnt="4"/>
      <dgm:spPr/>
      <dgm:t>
        <a:bodyPr/>
        <a:lstStyle/>
        <a:p>
          <a:endParaRPr lang="fr-CH"/>
        </a:p>
      </dgm:t>
    </dgm:pt>
    <dgm:pt modelId="{384CAED3-6D10-4C84-A04C-19AF8C388433}" type="pres">
      <dgm:prSet presAssocID="{8312013C-0139-4D83-BBCA-52923C0D6AA6}" presName="node" presStyleLbl="node1" presStyleIdx="3" presStyleCnt="4" custRadScaleRad="94709" custRadScaleInc="207068">
        <dgm:presLayoutVars>
          <dgm:bulletEnabled val="1"/>
        </dgm:presLayoutVars>
      </dgm:prSet>
      <dgm:spPr/>
      <dgm:t>
        <a:bodyPr/>
        <a:lstStyle/>
        <a:p>
          <a:endParaRPr lang="fr-CH"/>
        </a:p>
      </dgm:t>
    </dgm:pt>
  </dgm:ptLst>
  <dgm:cxnLst>
    <dgm:cxn modelId="{42DD9CAB-8ABA-4DED-B05E-BA809CA2343B}" type="presOf" srcId="{5B17CC48-5086-4866-BDE6-3BBC31953CF1}" destId="{75F0FC0E-2AAD-4513-BEF2-33455A00AF37}" srcOrd="0" destOrd="0" presId="urn:microsoft.com/office/officeart/2005/8/layout/radial5"/>
    <dgm:cxn modelId="{E5E44A7B-EC30-4348-875C-BA931C300246}" srcId="{1C7AEDD1-FC5A-47B2-B740-C4550E91DEF0}" destId="{100B4086-A874-47F8-B677-7C1538552EA7}" srcOrd="2" destOrd="0" parTransId="{12144B7C-C0BA-452F-BAD3-32ADAB7FFD09}" sibTransId="{A6723615-596F-4D6A-890A-9BCB7685EE09}"/>
    <dgm:cxn modelId="{36F37704-0131-44FE-ADD2-98908B954DBA}" type="presOf" srcId="{1C7AEDD1-FC5A-47B2-B740-C4550E91DEF0}" destId="{552548CF-37D1-4D30-975C-19DADF37D616}" srcOrd="0" destOrd="0" presId="urn:microsoft.com/office/officeart/2005/8/layout/radial5"/>
    <dgm:cxn modelId="{4ED6E5E7-F26A-4AF3-8309-8C14583AF213}" type="presOf" srcId="{C991E5D8-CCDD-41F8-BE5C-6857C97D86E7}" destId="{4C63EAE6-9EE0-4B12-899F-5D311216B7C7}" srcOrd="1" destOrd="0" presId="urn:microsoft.com/office/officeart/2005/8/layout/radial5"/>
    <dgm:cxn modelId="{21235AB4-B09D-456E-8536-172B74CCAF82}" type="presOf" srcId="{07C7C3F8-8154-42EA-9F7F-876335D0E381}" destId="{6354A6E3-ACA7-44D0-8D00-AF768D20E827}" srcOrd="0" destOrd="0" presId="urn:microsoft.com/office/officeart/2005/8/layout/radial5"/>
    <dgm:cxn modelId="{D08DD923-04DF-4361-80D3-A559D46941C7}" type="presOf" srcId="{8312013C-0139-4D83-BBCA-52923C0D6AA6}" destId="{384CAED3-6D10-4C84-A04C-19AF8C388433}" srcOrd="0" destOrd="0" presId="urn:microsoft.com/office/officeart/2005/8/layout/radial5"/>
    <dgm:cxn modelId="{CB9A95EE-1A88-42DA-967D-A0B28A87E6B9}" srcId="{1C7AEDD1-FC5A-47B2-B740-C4550E91DEF0}" destId="{8312013C-0139-4D83-BBCA-52923C0D6AA6}" srcOrd="3" destOrd="0" parTransId="{E0A978BD-B281-4F8B-B84D-8767432D7BDD}" sibTransId="{42E53F2F-6C62-42B9-9342-511080015503}"/>
    <dgm:cxn modelId="{E09D76CC-783C-458C-A2FF-A8A1B0F72004}" type="presOf" srcId="{E0A978BD-B281-4F8B-B84D-8767432D7BDD}" destId="{5E84039F-FFD8-4E95-9034-365E40E316E3}" srcOrd="1" destOrd="0" presId="urn:microsoft.com/office/officeart/2005/8/layout/radial5"/>
    <dgm:cxn modelId="{F3353C0D-6F8A-423F-84E0-0232CE182439}" type="presOf" srcId="{100B4086-A874-47F8-B677-7C1538552EA7}" destId="{0A7DD786-7DC3-4077-915D-75613EEC1782}" srcOrd="0" destOrd="0" presId="urn:microsoft.com/office/officeart/2005/8/layout/radial5"/>
    <dgm:cxn modelId="{ED6FDD0C-93AF-49C3-999D-EA07C1487E4F}" type="presOf" srcId="{12144B7C-C0BA-452F-BAD3-32ADAB7FFD09}" destId="{75A79A08-6BB5-47E7-B31B-B965C930342F}" srcOrd="0" destOrd="0" presId="urn:microsoft.com/office/officeart/2005/8/layout/radial5"/>
    <dgm:cxn modelId="{8DD8E4B4-8EB6-46A0-8288-C8EEAA53FC7C}" type="presOf" srcId="{A98FE16A-9696-4BF3-88F8-FECC718936C2}" destId="{73B492ED-5BC7-4C10-BF0D-3BAAD5E89871}" srcOrd="1" destOrd="0" presId="urn:microsoft.com/office/officeart/2005/8/layout/radial5"/>
    <dgm:cxn modelId="{5B709EBA-7269-4B6F-93BA-EE5A649E450C}" type="presOf" srcId="{C991E5D8-CCDD-41F8-BE5C-6857C97D86E7}" destId="{5470C8BF-F214-4D6E-90DB-71D12D6EF675}" srcOrd="0" destOrd="0" presId="urn:microsoft.com/office/officeart/2005/8/layout/radial5"/>
    <dgm:cxn modelId="{D6F43E16-E259-4276-A2D3-CEAB43CC142E}" type="presOf" srcId="{E0A978BD-B281-4F8B-B84D-8767432D7BDD}" destId="{185BD3AA-BA96-464C-82C9-4C7CC0E03503}" srcOrd="0" destOrd="0" presId="urn:microsoft.com/office/officeart/2005/8/layout/radial5"/>
    <dgm:cxn modelId="{6D99D7C7-C1DD-419F-880B-3C12B2EBA02A}" type="presOf" srcId="{12144B7C-C0BA-452F-BAD3-32ADAB7FFD09}" destId="{58737BFE-B6A2-4438-8412-4CE3EBA6DC84}" srcOrd="1" destOrd="0" presId="urn:microsoft.com/office/officeart/2005/8/layout/radial5"/>
    <dgm:cxn modelId="{18ACB79F-0339-405D-BC9F-8A3740A963F1}" srcId="{1C7AEDD1-FC5A-47B2-B740-C4550E91DEF0}" destId="{FB6DD3A7-AC6D-4991-9D02-1B4CAF136666}" srcOrd="0" destOrd="0" parTransId="{A98FE16A-9696-4BF3-88F8-FECC718936C2}" sibTransId="{FCA85A18-E84A-4F53-86D1-4F34F5977A37}"/>
    <dgm:cxn modelId="{DD5F5021-FF2D-40DF-86FD-69B27D10F659}" srcId="{5B17CC48-5086-4866-BDE6-3BBC31953CF1}" destId="{1C7AEDD1-FC5A-47B2-B740-C4550E91DEF0}" srcOrd="0" destOrd="0" parTransId="{3F6689A8-F27E-4F5B-A3F3-3A99AD957F4A}" sibTransId="{69ECEA1B-CCC3-4AA0-8175-9017A197969D}"/>
    <dgm:cxn modelId="{2E88F968-93F5-4A86-B4A3-5743C439B704}" srcId="{1C7AEDD1-FC5A-47B2-B740-C4550E91DEF0}" destId="{07C7C3F8-8154-42EA-9F7F-876335D0E381}" srcOrd="1" destOrd="0" parTransId="{C991E5D8-CCDD-41F8-BE5C-6857C97D86E7}" sibTransId="{302EDF78-45AF-40B5-8FCA-13035B42DB3A}"/>
    <dgm:cxn modelId="{C980484E-E9DE-4FAD-9CD5-8C7DFC174543}" type="presOf" srcId="{FB6DD3A7-AC6D-4991-9D02-1B4CAF136666}" destId="{6B4F6467-8793-4866-AE0B-38C134898FF8}" srcOrd="0" destOrd="0" presId="urn:microsoft.com/office/officeart/2005/8/layout/radial5"/>
    <dgm:cxn modelId="{02BECFB9-DA14-4931-AFBD-A405CCE9B709}" type="presOf" srcId="{A98FE16A-9696-4BF3-88F8-FECC718936C2}" destId="{C753D70A-557D-4163-A90A-BBEC275BD6FA}" srcOrd="0" destOrd="0" presId="urn:microsoft.com/office/officeart/2005/8/layout/radial5"/>
    <dgm:cxn modelId="{8F0BBF20-CB08-4636-8C28-DCF247AC1F8C}" type="presParOf" srcId="{75F0FC0E-2AAD-4513-BEF2-33455A00AF37}" destId="{552548CF-37D1-4D30-975C-19DADF37D616}" srcOrd="0" destOrd="0" presId="urn:microsoft.com/office/officeart/2005/8/layout/radial5"/>
    <dgm:cxn modelId="{A270006B-7884-4E25-B8BC-4BE10525BE29}" type="presParOf" srcId="{75F0FC0E-2AAD-4513-BEF2-33455A00AF37}" destId="{C753D70A-557D-4163-A90A-BBEC275BD6FA}" srcOrd="1" destOrd="0" presId="urn:microsoft.com/office/officeart/2005/8/layout/radial5"/>
    <dgm:cxn modelId="{6207E826-1DEA-485E-84BE-B2865DBF5EAE}" type="presParOf" srcId="{C753D70A-557D-4163-A90A-BBEC275BD6FA}" destId="{73B492ED-5BC7-4C10-BF0D-3BAAD5E89871}" srcOrd="0" destOrd="0" presId="urn:microsoft.com/office/officeart/2005/8/layout/radial5"/>
    <dgm:cxn modelId="{3BA3EF1F-AAAD-4985-9726-43F7471A2EA7}" type="presParOf" srcId="{75F0FC0E-2AAD-4513-BEF2-33455A00AF37}" destId="{6B4F6467-8793-4866-AE0B-38C134898FF8}" srcOrd="2" destOrd="0" presId="urn:microsoft.com/office/officeart/2005/8/layout/radial5"/>
    <dgm:cxn modelId="{4A86B646-9DCA-4AB3-857D-53D1A4B1ABB8}" type="presParOf" srcId="{75F0FC0E-2AAD-4513-BEF2-33455A00AF37}" destId="{5470C8BF-F214-4D6E-90DB-71D12D6EF675}" srcOrd="3" destOrd="0" presId="urn:microsoft.com/office/officeart/2005/8/layout/radial5"/>
    <dgm:cxn modelId="{B5DB4B3A-3BFF-4FA7-A0A5-9442A4A3EF59}" type="presParOf" srcId="{5470C8BF-F214-4D6E-90DB-71D12D6EF675}" destId="{4C63EAE6-9EE0-4B12-899F-5D311216B7C7}" srcOrd="0" destOrd="0" presId="urn:microsoft.com/office/officeart/2005/8/layout/radial5"/>
    <dgm:cxn modelId="{70A9D5CA-C214-4D39-B7A9-7877454D1C3A}" type="presParOf" srcId="{75F0FC0E-2AAD-4513-BEF2-33455A00AF37}" destId="{6354A6E3-ACA7-44D0-8D00-AF768D20E827}" srcOrd="4" destOrd="0" presId="urn:microsoft.com/office/officeart/2005/8/layout/radial5"/>
    <dgm:cxn modelId="{AB4AC9D2-5229-4579-AFFC-3554C20B412A}" type="presParOf" srcId="{75F0FC0E-2AAD-4513-BEF2-33455A00AF37}" destId="{75A79A08-6BB5-47E7-B31B-B965C930342F}" srcOrd="5" destOrd="0" presId="urn:microsoft.com/office/officeart/2005/8/layout/radial5"/>
    <dgm:cxn modelId="{103B8643-EC75-4BFD-B99E-19EA3B1ED9FC}" type="presParOf" srcId="{75A79A08-6BB5-47E7-B31B-B965C930342F}" destId="{58737BFE-B6A2-4438-8412-4CE3EBA6DC84}" srcOrd="0" destOrd="0" presId="urn:microsoft.com/office/officeart/2005/8/layout/radial5"/>
    <dgm:cxn modelId="{A55F6848-24C2-463E-8EAB-7DF824BE69F5}" type="presParOf" srcId="{75F0FC0E-2AAD-4513-BEF2-33455A00AF37}" destId="{0A7DD786-7DC3-4077-915D-75613EEC1782}" srcOrd="6" destOrd="0" presId="urn:microsoft.com/office/officeart/2005/8/layout/radial5"/>
    <dgm:cxn modelId="{7F729315-B114-4C26-9D13-8921BDCF9BCE}" type="presParOf" srcId="{75F0FC0E-2AAD-4513-BEF2-33455A00AF37}" destId="{185BD3AA-BA96-464C-82C9-4C7CC0E03503}" srcOrd="7" destOrd="0" presId="urn:microsoft.com/office/officeart/2005/8/layout/radial5"/>
    <dgm:cxn modelId="{BD51156F-348C-4675-B9B5-0F814F34F512}" type="presParOf" srcId="{185BD3AA-BA96-464C-82C9-4C7CC0E03503}" destId="{5E84039F-FFD8-4E95-9034-365E40E316E3}" srcOrd="0" destOrd="0" presId="urn:microsoft.com/office/officeart/2005/8/layout/radial5"/>
    <dgm:cxn modelId="{57F676D9-FEAA-4BF2-8CFF-81AFBD289B2C}" type="presParOf" srcId="{75F0FC0E-2AAD-4513-BEF2-33455A00AF37}" destId="{384CAED3-6D10-4C84-A04C-19AF8C388433}" srcOrd="8" destOrd="0" presId="urn:microsoft.com/office/officeart/2005/8/layout/radial5"/>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FACD720-4B07-4DF3-9534-1785BA360396}"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endParaRPr lang="fr-CH"/>
        </a:p>
      </dgm:t>
    </dgm:pt>
    <dgm:pt modelId="{6EB6D4FC-5BDC-4A0A-9944-CF67C4831185}">
      <dgm:prSet phldrT="[Texte]">
        <dgm:style>
          <a:lnRef idx="0">
            <a:schemeClr val="dk1"/>
          </a:lnRef>
          <a:fillRef idx="3">
            <a:schemeClr val="dk1"/>
          </a:fillRef>
          <a:effectRef idx="3">
            <a:schemeClr val="dk1"/>
          </a:effectRef>
          <a:fontRef idx="minor">
            <a:schemeClr val="lt1"/>
          </a:fontRef>
        </dgm:style>
      </dgm:prSet>
      <dgm:spPr/>
      <dgm:t>
        <a:bodyPr/>
        <a:lstStyle/>
        <a:p>
          <a:r>
            <a:rPr lang="fr-CH" dirty="0" smtClean="0"/>
            <a:t>Exploitant</a:t>
          </a:r>
          <a:endParaRPr lang="fr-CH" dirty="0"/>
        </a:p>
      </dgm:t>
    </dgm:pt>
    <dgm:pt modelId="{6DBEE4D7-0A46-4EDC-91EC-0245299A852B}" type="parTrans" cxnId="{F0A82542-F52E-4550-B201-FB26C6C3F7B4}">
      <dgm:prSet/>
      <dgm:spPr/>
      <dgm:t>
        <a:bodyPr/>
        <a:lstStyle/>
        <a:p>
          <a:endParaRPr lang="fr-CH"/>
        </a:p>
      </dgm:t>
    </dgm:pt>
    <dgm:pt modelId="{A52EEB5D-C1F0-41DC-976D-A29BF1302446}" type="sibTrans" cxnId="{F0A82542-F52E-4550-B201-FB26C6C3F7B4}">
      <dgm:prSet/>
      <dgm:spPr/>
      <dgm:t>
        <a:bodyPr/>
        <a:lstStyle/>
        <a:p>
          <a:endParaRPr lang="fr-CH"/>
        </a:p>
      </dgm:t>
    </dgm:pt>
    <dgm:pt modelId="{E7EE8C25-C31E-4E0A-84CE-CDCBDC043173}" type="pres">
      <dgm:prSet presAssocID="{5FACD720-4B07-4DF3-9534-1785BA360396}" presName="Name0" presStyleCnt="0">
        <dgm:presLayoutVars>
          <dgm:chMax val="1"/>
          <dgm:dir/>
          <dgm:animLvl val="ctr"/>
          <dgm:resizeHandles val="exact"/>
        </dgm:presLayoutVars>
      </dgm:prSet>
      <dgm:spPr/>
      <dgm:t>
        <a:bodyPr/>
        <a:lstStyle/>
        <a:p>
          <a:endParaRPr lang="fr-CH"/>
        </a:p>
      </dgm:t>
    </dgm:pt>
    <dgm:pt modelId="{AEF58836-F495-4DA9-AC87-A43801FC913C}" type="pres">
      <dgm:prSet presAssocID="{6EB6D4FC-5BDC-4A0A-9944-CF67C4831185}" presName="centerShape" presStyleLbl="node0" presStyleIdx="0" presStyleCnt="1" custLinFactNeighborX="2429"/>
      <dgm:spPr/>
      <dgm:t>
        <a:bodyPr/>
        <a:lstStyle/>
        <a:p>
          <a:endParaRPr lang="fr-CH"/>
        </a:p>
      </dgm:t>
    </dgm:pt>
  </dgm:ptLst>
  <dgm:cxnLst>
    <dgm:cxn modelId="{2665FDDA-EFAE-4659-A551-83BAA50EAF6D}" type="presOf" srcId="{5FACD720-4B07-4DF3-9534-1785BA360396}" destId="{E7EE8C25-C31E-4E0A-84CE-CDCBDC043173}" srcOrd="0" destOrd="0" presId="urn:microsoft.com/office/officeart/2005/8/layout/radial5"/>
    <dgm:cxn modelId="{639403BD-7D34-44E7-A879-F46E3B92997F}" type="presOf" srcId="{6EB6D4FC-5BDC-4A0A-9944-CF67C4831185}" destId="{AEF58836-F495-4DA9-AC87-A43801FC913C}" srcOrd="0" destOrd="0" presId="urn:microsoft.com/office/officeart/2005/8/layout/radial5"/>
    <dgm:cxn modelId="{F0A82542-F52E-4550-B201-FB26C6C3F7B4}" srcId="{5FACD720-4B07-4DF3-9534-1785BA360396}" destId="{6EB6D4FC-5BDC-4A0A-9944-CF67C4831185}" srcOrd="0" destOrd="0" parTransId="{6DBEE4D7-0A46-4EDC-91EC-0245299A852B}" sibTransId="{A52EEB5D-C1F0-41DC-976D-A29BF1302446}"/>
    <dgm:cxn modelId="{3E76FC09-7399-4B5C-A869-78BD5FB9915D}" type="presParOf" srcId="{E7EE8C25-C31E-4E0A-84CE-CDCBDC043173}" destId="{AEF58836-F495-4DA9-AC87-A43801FC913C}" srcOrd="0" destOrd="0" presId="urn:microsoft.com/office/officeart/2005/8/layout/radial5"/>
  </dgm:cxnLst>
  <dgm:bg/>
  <dgm:whole/>
  <dgm:extLst>
    <a:ext uri="http://schemas.microsoft.com/office/drawing/2008/diagram">
      <dsp:dataModelExt xmlns:dsp="http://schemas.microsoft.com/office/drawing/2008/diagram" relId="rId1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F4198E0-F1F5-4CED-98B7-DDC07DAF0ACC}"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fr-CH"/>
        </a:p>
      </dgm:t>
    </dgm:pt>
    <dgm:pt modelId="{23DF1503-EF72-43CE-9F3A-77DDB7439788}">
      <dgm:prSet phldrT="[Texte]"/>
      <dgm:spPr>
        <a:solidFill>
          <a:srgbClr val="007434"/>
        </a:solidFill>
      </dgm:spPr>
      <dgm:t>
        <a:bodyPr/>
        <a:lstStyle/>
        <a:p>
          <a:r>
            <a:rPr lang="fr-CH" dirty="0" smtClean="0"/>
            <a:t>Programme d’exploitation par étapes (plan, calendrier) et règlement pour le remblayage</a:t>
          </a:r>
          <a:endParaRPr lang="fr-CH" dirty="0"/>
        </a:p>
      </dgm:t>
    </dgm:pt>
    <dgm:pt modelId="{9023FE6F-2370-4B27-A53D-66123D0A6E04}" type="parTrans" cxnId="{E561B37D-D883-4039-A6B8-97E14AB344D4}">
      <dgm:prSet/>
      <dgm:spPr/>
      <dgm:t>
        <a:bodyPr/>
        <a:lstStyle/>
        <a:p>
          <a:endParaRPr lang="fr-CH"/>
        </a:p>
      </dgm:t>
    </dgm:pt>
    <dgm:pt modelId="{2259EB85-1DFF-44D0-A8CB-A3FD36EF7670}" type="sibTrans" cxnId="{E561B37D-D883-4039-A6B8-97E14AB344D4}">
      <dgm:prSet/>
      <dgm:spPr>
        <a:ln w="38100">
          <a:solidFill>
            <a:srgbClr val="007434"/>
          </a:solidFill>
        </a:ln>
      </dgm:spPr>
      <dgm:t>
        <a:bodyPr/>
        <a:lstStyle/>
        <a:p>
          <a:endParaRPr lang="fr-CH"/>
        </a:p>
      </dgm:t>
    </dgm:pt>
    <dgm:pt modelId="{56C92765-2DA0-441C-B898-B8A35770194C}">
      <dgm:prSet phldrT="[Texte]"/>
      <dgm:spPr>
        <a:solidFill>
          <a:srgbClr val="007434"/>
        </a:solidFill>
      </dgm:spPr>
      <dgm:t>
        <a:bodyPr/>
        <a:lstStyle/>
        <a:p>
          <a:r>
            <a:rPr lang="fr-CH" dirty="0" smtClean="0"/>
            <a:t>Rapports annuels d’exploitation</a:t>
          </a:r>
          <a:endParaRPr lang="fr-CH" dirty="0"/>
        </a:p>
      </dgm:t>
    </dgm:pt>
    <dgm:pt modelId="{9A28272C-65BE-4C11-978E-FBEC9BE671C1}" type="parTrans" cxnId="{61B733F3-2700-444D-B1E0-A33EA9C2DC85}">
      <dgm:prSet/>
      <dgm:spPr/>
      <dgm:t>
        <a:bodyPr/>
        <a:lstStyle/>
        <a:p>
          <a:endParaRPr lang="fr-CH"/>
        </a:p>
      </dgm:t>
    </dgm:pt>
    <dgm:pt modelId="{6F025EC4-0C4B-4254-A3AE-4BB8A9F5C546}" type="sibTrans" cxnId="{61B733F3-2700-444D-B1E0-A33EA9C2DC85}">
      <dgm:prSet/>
      <dgm:spPr>
        <a:ln w="38100">
          <a:solidFill>
            <a:srgbClr val="007434"/>
          </a:solidFill>
        </a:ln>
      </dgm:spPr>
      <dgm:t>
        <a:bodyPr/>
        <a:lstStyle/>
        <a:p>
          <a:endParaRPr lang="fr-CH"/>
        </a:p>
      </dgm:t>
    </dgm:pt>
    <dgm:pt modelId="{F24599B1-4438-4980-87B5-E3259ABE65A2}">
      <dgm:prSet phldrT="[Texte]"/>
      <dgm:spPr>
        <a:solidFill>
          <a:srgbClr val="007434"/>
        </a:solidFill>
      </dgm:spPr>
      <dgm:t>
        <a:bodyPr/>
        <a:lstStyle/>
        <a:p>
          <a:r>
            <a:rPr lang="fr-CH" dirty="0" smtClean="0"/>
            <a:t>Mise à  jour du programme d’exploitation en vue de la demande de renouvellement  de l’autorisation </a:t>
          </a:r>
          <a:endParaRPr lang="fr-CH" dirty="0"/>
        </a:p>
      </dgm:t>
    </dgm:pt>
    <dgm:pt modelId="{8066919D-681C-4E08-A7E1-30810E7EF3B7}" type="parTrans" cxnId="{D88A0C4F-2082-4178-ABA9-1B5FAD59C432}">
      <dgm:prSet/>
      <dgm:spPr/>
      <dgm:t>
        <a:bodyPr/>
        <a:lstStyle/>
        <a:p>
          <a:endParaRPr lang="fr-CH"/>
        </a:p>
      </dgm:t>
    </dgm:pt>
    <dgm:pt modelId="{9D9FF97B-7DCD-4444-B869-7833E3AF53C8}" type="sibTrans" cxnId="{D88A0C4F-2082-4178-ABA9-1B5FAD59C432}">
      <dgm:prSet/>
      <dgm:spPr>
        <a:ln w="38100">
          <a:solidFill>
            <a:srgbClr val="007434"/>
          </a:solidFill>
        </a:ln>
      </dgm:spPr>
      <dgm:t>
        <a:bodyPr/>
        <a:lstStyle/>
        <a:p>
          <a:endParaRPr lang="fr-CH"/>
        </a:p>
      </dgm:t>
    </dgm:pt>
    <dgm:pt modelId="{B694F55E-1E8D-463A-8F3E-2A5EF3568ED4}">
      <dgm:prSet phldrT="[Texte]"/>
      <dgm:spPr>
        <a:solidFill>
          <a:srgbClr val="007434"/>
        </a:solidFill>
      </dgm:spPr>
      <dgm:t>
        <a:bodyPr/>
        <a:lstStyle/>
        <a:p>
          <a:r>
            <a:rPr lang="fr-CH" dirty="0" smtClean="0"/>
            <a:t>Renouvellement de l’autorisation  d’exploitation et  adaptation des garanties financières</a:t>
          </a:r>
          <a:endParaRPr lang="fr-CH" dirty="0"/>
        </a:p>
      </dgm:t>
    </dgm:pt>
    <dgm:pt modelId="{DE5A2CED-444D-49DC-A9C7-967253166CB2}" type="parTrans" cxnId="{1A48AF93-BCFE-4D7E-93CA-E5C3C8B9C787}">
      <dgm:prSet/>
      <dgm:spPr/>
      <dgm:t>
        <a:bodyPr/>
        <a:lstStyle/>
        <a:p>
          <a:endParaRPr lang="fr-CH"/>
        </a:p>
      </dgm:t>
    </dgm:pt>
    <dgm:pt modelId="{F1B3BB75-00BA-4E07-B5BD-94FCB9769611}" type="sibTrans" cxnId="{1A48AF93-BCFE-4D7E-93CA-E5C3C8B9C787}">
      <dgm:prSet/>
      <dgm:spPr>
        <a:ln w="38100">
          <a:solidFill>
            <a:srgbClr val="007434"/>
          </a:solidFill>
        </a:ln>
      </dgm:spPr>
      <dgm:t>
        <a:bodyPr/>
        <a:lstStyle/>
        <a:p>
          <a:endParaRPr lang="fr-CH"/>
        </a:p>
      </dgm:t>
    </dgm:pt>
    <dgm:pt modelId="{5B368F19-E72D-4793-AB1A-A866BD6C6E06}">
      <dgm:prSet phldrT="[Texte]"/>
      <dgm:spPr>
        <a:solidFill>
          <a:srgbClr val="007434"/>
        </a:solidFill>
      </dgm:spPr>
      <dgm:t>
        <a:bodyPr/>
        <a:lstStyle/>
        <a:p>
          <a:r>
            <a:rPr lang="fr-CH" dirty="0" smtClean="0"/>
            <a:t>Rapports annuels d’exploitation</a:t>
          </a:r>
          <a:endParaRPr lang="fr-CH" dirty="0"/>
        </a:p>
      </dgm:t>
    </dgm:pt>
    <dgm:pt modelId="{7AEED42B-2E06-4F32-9EBF-567ABC91B769}" type="parTrans" cxnId="{026A43C0-13A3-4050-A76A-5DD3ECC10E0A}">
      <dgm:prSet/>
      <dgm:spPr/>
      <dgm:t>
        <a:bodyPr/>
        <a:lstStyle/>
        <a:p>
          <a:endParaRPr lang="fr-CH"/>
        </a:p>
      </dgm:t>
    </dgm:pt>
    <dgm:pt modelId="{17DB3521-8F96-4B83-9E90-CFC718D4B1C3}" type="sibTrans" cxnId="{026A43C0-13A3-4050-A76A-5DD3ECC10E0A}">
      <dgm:prSet/>
      <dgm:spPr>
        <a:ln w="38100">
          <a:solidFill>
            <a:srgbClr val="007434"/>
          </a:solidFill>
        </a:ln>
      </dgm:spPr>
      <dgm:t>
        <a:bodyPr/>
        <a:lstStyle/>
        <a:p>
          <a:endParaRPr lang="fr-CH"/>
        </a:p>
      </dgm:t>
    </dgm:pt>
    <dgm:pt modelId="{29448992-1B89-4E9B-9686-7EF6EFDC4F08}">
      <dgm:prSet phldrT="[Texte]"/>
      <dgm:spPr>
        <a:solidFill>
          <a:srgbClr val="007434"/>
        </a:solidFill>
      </dgm:spPr>
      <dgm:t>
        <a:bodyPr/>
        <a:lstStyle/>
        <a:p>
          <a:r>
            <a:rPr lang="fr-CH" dirty="0" smtClean="0"/>
            <a:t>Etablissement de l’autorisation d’exploitation et calcul des garanties financières </a:t>
          </a:r>
          <a:endParaRPr lang="fr-CH" dirty="0"/>
        </a:p>
      </dgm:t>
    </dgm:pt>
    <dgm:pt modelId="{343BA912-A02F-4A7E-99CB-B4184919C2D5}" type="parTrans" cxnId="{439BED16-36F4-4702-AF80-F2136F07951B}">
      <dgm:prSet/>
      <dgm:spPr/>
      <dgm:t>
        <a:bodyPr/>
        <a:lstStyle/>
        <a:p>
          <a:endParaRPr lang="fr-CH"/>
        </a:p>
      </dgm:t>
    </dgm:pt>
    <dgm:pt modelId="{FF902BA8-2ADD-4FB1-96FC-7710FE984598}" type="sibTrans" cxnId="{439BED16-36F4-4702-AF80-F2136F07951B}">
      <dgm:prSet/>
      <dgm:spPr>
        <a:ln w="38100">
          <a:solidFill>
            <a:srgbClr val="007434"/>
          </a:solidFill>
        </a:ln>
      </dgm:spPr>
      <dgm:t>
        <a:bodyPr/>
        <a:lstStyle/>
        <a:p>
          <a:endParaRPr lang="fr-CH"/>
        </a:p>
      </dgm:t>
    </dgm:pt>
    <dgm:pt modelId="{8F92C039-F21A-49CE-8168-9B66552BC5A5}">
      <dgm:prSet phldrT="[Texte]"/>
      <dgm:spPr>
        <a:solidFill>
          <a:srgbClr val="007434"/>
        </a:solidFill>
      </dgm:spPr>
      <dgm:t>
        <a:bodyPr/>
        <a:lstStyle/>
        <a:p>
          <a:r>
            <a:rPr lang="fr-CH" dirty="0" smtClean="0"/>
            <a:t>Constatation de fin des travaux de remise en état de toutes les étapes  sur demande de l’exploitant</a:t>
          </a:r>
          <a:endParaRPr lang="fr-CH" dirty="0"/>
        </a:p>
      </dgm:t>
    </dgm:pt>
    <dgm:pt modelId="{D643F418-E454-44E0-A65D-63EFAE4E96BB}" type="parTrans" cxnId="{3A13610B-B0D7-4EC3-B380-095DF6A768C2}">
      <dgm:prSet/>
      <dgm:spPr/>
      <dgm:t>
        <a:bodyPr/>
        <a:lstStyle/>
        <a:p>
          <a:endParaRPr lang="fr-CH"/>
        </a:p>
      </dgm:t>
    </dgm:pt>
    <dgm:pt modelId="{0FF43744-F0A0-4303-BA86-69B23C4EADB0}" type="sibTrans" cxnId="{3A13610B-B0D7-4EC3-B380-095DF6A768C2}">
      <dgm:prSet/>
      <dgm:spPr>
        <a:ln w="38100">
          <a:solidFill>
            <a:srgbClr val="007434"/>
          </a:solidFill>
        </a:ln>
      </dgm:spPr>
      <dgm:t>
        <a:bodyPr/>
        <a:lstStyle/>
        <a:p>
          <a:endParaRPr lang="fr-CH"/>
        </a:p>
      </dgm:t>
    </dgm:pt>
    <dgm:pt modelId="{8D21629C-368F-4BEA-BCD5-785E623DA229}">
      <dgm:prSet phldrT="[Texte]"/>
      <dgm:spPr>
        <a:solidFill>
          <a:srgbClr val="007434"/>
        </a:solidFill>
      </dgm:spPr>
      <dgm:t>
        <a:bodyPr/>
        <a:lstStyle/>
        <a:p>
          <a:r>
            <a:rPr lang="fr-CH" dirty="0" smtClean="0"/>
            <a:t>Libération des garanties financières 5 ans après la constatation de fin des travaux de remise en état si aucun problème n’est relevé. Le SeCA prévoit au moins une vision locale avec le propriétaire et l’exploitant agricole 3 ans après la restitution de toutes les étapes à l’agriculture.  </a:t>
          </a:r>
          <a:endParaRPr lang="fr-CH" dirty="0"/>
        </a:p>
      </dgm:t>
    </dgm:pt>
    <dgm:pt modelId="{5A428060-A176-41E2-B271-661AAFDF35F0}" type="parTrans" cxnId="{372DB7BE-0635-4A76-AE6E-DA428B6A987C}">
      <dgm:prSet/>
      <dgm:spPr/>
      <dgm:t>
        <a:bodyPr/>
        <a:lstStyle/>
        <a:p>
          <a:endParaRPr lang="fr-CH"/>
        </a:p>
      </dgm:t>
    </dgm:pt>
    <dgm:pt modelId="{711B0EB5-AE8C-461C-8522-9325F5BDC8FC}" type="sibTrans" cxnId="{372DB7BE-0635-4A76-AE6E-DA428B6A987C}">
      <dgm:prSet/>
      <dgm:spPr>
        <a:ln w="38100">
          <a:solidFill>
            <a:srgbClr val="007434"/>
          </a:solidFill>
        </a:ln>
      </dgm:spPr>
      <dgm:t>
        <a:bodyPr/>
        <a:lstStyle/>
        <a:p>
          <a:endParaRPr lang="fr-CH"/>
        </a:p>
      </dgm:t>
    </dgm:pt>
    <dgm:pt modelId="{5F710822-83B4-405B-84A2-A073B0214EBF}" type="pres">
      <dgm:prSet presAssocID="{DF4198E0-F1F5-4CED-98B7-DDC07DAF0ACC}" presName="Name0" presStyleCnt="0">
        <dgm:presLayoutVars>
          <dgm:dir/>
          <dgm:resizeHandles val="exact"/>
        </dgm:presLayoutVars>
      </dgm:prSet>
      <dgm:spPr/>
      <dgm:t>
        <a:bodyPr/>
        <a:lstStyle/>
        <a:p>
          <a:endParaRPr lang="fr-CH"/>
        </a:p>
      </dgm:t>
    </dgm:pt>
    <dgm:pt modelId="{B53FD1D1-EA9A-4CDE-8892-FC492C6162A5}" type="pres">
      <dgm:prSet presAssocID="{23DF1503-EF72-43CE-9F3A-77DDB7439788}" presName="node" presStyleLbl="node1" presStyleIdx="0" presStyleCnt="8">
        <dgm:presLayoutVars>
          <dgm:bulletEnabled val="1"/>
        </dgm:presLayoutVars>
      </dgm:prSet>
      <dgm:spPr/>
      <dgm:t>
        <a:bodyPr/>
        <a:lstStyle/>
        <a:p>
          <a:endParaRPr lang="fr-CH"/>
        </a:p>
      </dgm:t>
    </dgm:pt>
    <dgm:pt modelId="{E69A9742-6A5A-4DDB-A0F9-5D323FFA0F5B}" type="pres">
      <dgm:prSet presAssocID="{2259EB85-1DFF-44D0-A8CB-A3FD36EF7670}" presName="sibTrans" presStyleLbl="sibTrans1D1" presStyleIdx="0" presStyleCnt="7"/>
      <dgm:spPr/>
      <dgm:t>
        <a:bodyPr/>
        <a:lstStyle/>
        <a:p>
          <a:endParaRPr lang="fr-CH"/>
        </a:p>
      </dgm:t>
    </dgm:pt>
    <dgm:pt modelId="{F756A9F9-75C2-42E9-9525-6AEFCF38683F}" type="pres">
      <dgm:prSet presAssocID="{2259EB85-1DFF-44D0-A8CB-A3FD36EF7670}" presName="connectorText" presStyleLbl="sibTrans1D1" presStyleIdx="0" presStyleCnt="7"/>
      <dgm:spPr/>
      <dgm:t>
        <a:bodyPr/>
        <a:lstStyle/>
        <a:p>
          <a:endParaRPr lang="fr-CH"/>
        </a:p>
      </dgm:t>
    </dgm:pt>
    <dgm:pt modelId="{08D6FE6B-EAC9-477B-8EE5-5858C80A8D79}" type="pres">
      <dgm:prSet presAssocID="{29448992-1B89-4E9B-9686-7EF6EFDC4F08}" presName="node" presStyleLbl="node1" presStyleIdx="1" presStyleCnt="8">
        <dgm:presLayoutVars>
          <dgm:bulletEnabled val="1"/>
        </dgm:presLayoutVars>
      </dgm:prSet>
      <dgm:spPr/>
      <dgm:t>
        <a:bodyPr/>
        <a:lstStyle/>
        <a:p>
          <a:endParaRPr lang="fr-CH"/>
        </a:p>
      </dgm:t>
    </dgm:pt>
    <dgm:pt modelId="{4026027A-8783-4A6D-9324-5B14E80FAFCD}" type="pres">
      <dgm:prSet presAssocID="{FF902BA8-2ADD-4FB1-96FC-7710FE984598}" presName="sibTrans" presStyleLbl="sibTrans1D1" presStyleIdx="1" presStyleCnt="7"/>
      <dgm:spPr/>
      <dgm:t>
        <a:bodyPr/>
        <a:lstStyle/>
        <a:p>
          <a:endParaRPr lang="fr-CH"/>
        </a:p>
      </dgm:t>
    </dgm:pt>
    <dgm:pt modelId="{7DF47DDC-443E-4FD0-AC69-FDCD0F8E7CFA}" type="pres">
      <dgm:prSet presAssocID="{FF902BA8-2ADD-4FB1-96FC-7710FE984598}" presName="connectorText" presStyleLbl="sibTrans1D1" presStyleIdx="1" presStyleCnt="7"/>
      <dgm:spPr/>
      <dgm:t>
        <a:bodyPr/>
        <a:lstStyle/>
        <a:p>
          <a:endParaRPr lang="fr-CH"/>
        </a:p>
      </dgm:t>
    </dgm:pt>
    <dgm:pt modelId="{B8593B2C-3690-4C16-8BE1-039E33F4CED9}" type="pres">
      <dgm:prSet presAssocID="{56C92765-2DA0-441C-B898-B8A35770194C}" presName="node" presStyleLbl="node1" presStyleIdx="2" presStyleCnt="8">
        <dgm:presLayoutVars>
          <dgm:bulletEnabled val="1"/>
        </dgm:presLayoutVars>
      </dgm:prSet>
      <dgm:spPr/>
      <dgm:t>
        <a:bodyPr/>
        <a:lstStyle/>
        <a:p>
          <a:endParaRPr lang="fr-CH"/>
        </a:p>
      </dgm:t>
    </dgm:pt>
    <dgm:pt modelId="{E3CAE29F-54C1-4003-8B42-6BA65AC2A704}" type="pres">
      <dgm:prSet presAssocID="{6F025EC4-0C4B-4254-A3AE-4BB8A9F5C546}" presName="sibTrans" presStyleLbl="sibTrans1D1" presStyleIdx="2" presStyleCnt="7"/>
      <dgm:spPr/>
      <dgm:t>
        <a:bodyPr/>
        <a:lstStyle/>
        <a:p>
          <a:endParaRPr lang="fr-CH"/>
        </a:p>
      </dgm:t>
    </dgm:pt>
    <dgm:pt modelId="{AF117695-63D9-4874-BE92-A532D5B0B890}" type="pres">
      <dgm:prSet presAssocID="{6F025EC4-0C4B-4254-A3AE-4BB8A9F5C546}" presName="connectorText" presStyleLbl="sibTrans1D1" presStyleIdx="2" presStyleCnt="7"/>
      <dgm:spPr/>
      <dgm:t>
        <a:bodyPr/>
        <a:lstStyle/>
        <a:p>
          <a:endParaRPr lang="fr-CH"/>
        </a:p>
      </dgm:t>
    </dgm:pt>
    <dgm:pt modelId="{C9CD5C71-35B9-4BA4-B57A-06C339E21A53}" type="pres">
      <dgm:prSet presAssocID="{F24599B1-4438-4980-87B5-E3259ABE65A2}" presName="node" presStyleLbl="node1" presStyleIdx="3" presStyleCnt="8">
        <dgm:presLayoutVars>
          <dgm:bulletEnabled val="1"/>
        </dgm:presLayoutVars>
      </dgm:prSet>
      <dgm:spPr/>
      <dgm:t>
        <a:bodyPr/>
        <a:lstStyle/>
        <a:p>
          <a:endParaRPr lang="fr-CH"/>
        </a:p>
      </dgm:t>
    </dgm:pt>
    <dgm:pt modelId="{F179ADE2-8239-4E41-9936-A357B85047A2}" type="pres">
      <dgm:prSet presAssocID="{9D9FF97B-7DCD-4444-B869-7833E3AF53C8}" presName="sibTrans" presStyleLbl="sibTrans1D1" presStyleIdx="3" presStyleCnt="7"/>
      <dgm:spPr/>
      <dgm:t>
        <a:bodyPr/>
        <a:lstStyle/>
        <a:p>
          <a:endParaRPr lang="fr-CH"/>
        </a:p>
      </dgm:t>
    </dgm:pt>
    <dgm:pt modelId="{8AA3FE80-5733-4BEB-A977-30AF6A1675EC}" type="pres">
      <dgm:prSet presAssocID="{9D9FF97B-7DCD-4444-B869-7833E3AF53C8}" presName="connectorText" presStyleLbl="sibTrans1D1" presStyleIdx="3" presStyleCnt="7"/>
      <dgm:spPr/>
      <dgm:t>
        <a:bodyPr/>
        <a:lstStyle/>
        <a:p>
          <a:endParaRPr lang="fr-CH"/>
        </a:p>
      </dgm:t>
    </dgm:pt>
    <dgm:pt modelId="{AF0A56AA-E449-4906-8354-742015A37290}" type="pres">
      <dgm:prSet presAssocID="{B694F55E-1E8D-463A-8F3E-2A5EF3568ED4}" presName="node" presStyleLbl="node1" presStyleIdx="4" presStyleCnt="8">
        <dgm:presLayoutVars>
          <dgm:bulletEnabled val="1"/>
        </dgm:presLayoutVars>
      </dgm:prSet>
      <dgm:spPr/>
      <dgm:t>
        <a:bodyPr/>
        <a:lstStyle/>
        <a:p>
          <a:endParaRPr lang="fr-CH"/>
        </a:p>
      </dgm:t>
    </dgm:pt>
    <dgm:pt modelId="{A5D7C0E1-619B-4A39-9072-EF747157A957}" type="pres">
      <dgm:prSet presAssocID="{F1B3BB75-00BA-4E07-B5BD-94FCB9769611}" presName="sibTrans" presStyleLbl="sibTrans1D1" presStyleIdx="4" presStyleCnt="7"/>
      <dgm:spPr/>
      <dgm:t>
        <a:bodyPr/>
        <a:lstStyle/>
        <a:p>
          <a:endParaRPr lang="fr-CH"/>
        </a:p>
      </dgm:t>
    </dgm:pt>
    <dgm:pt modelId="{D4D5B339-AFED-4C23-92B4-99F27D347FC9}" type="pres">
      <dgm:prSet presAssocID="{F1B3BB75-00BA-4E07-B5BD-94FCB9769611}" presName="connectorText" presStyleLbl="sibTrans1D1" presStyleIdx="4" presStyleCnt="7"/>
      <dgm:spPr/>
      <dgm:t>
        <a:bodyPr/>
        <a:lstStyle/>
        <a:p>
          <a:endParaRPr lang="fr-CH"/>
        </a:p>
      </dgm:t>
    </dgm:pt>
    <dgm:pt modelId="{011790CB-0107-4AC6-B3F5-9AE0C9AAADFF}" type="pres">
      <dgm:prSet presAssocID="{5B368F19-E72D-4793-AB1A-A866BD6C6E06}" presName="node" presStyleLbl="node1" presStyleIdx="5" presStyleCnt="8">
        <dgm:presLayoutVars>
          <dgm:bulletEnabled val="1"/>
        </dgm:presLayoutVars>
      </dgm:prSet>
      <dgm:spPr/>
      <dgm:t>
        <a:bodyPr/>
        <a:lstStyle/>
        <a:p>
          <a:endParaRPr lang="fr-CH"/>
        </a:p>
      </dgm:t>
    </dgm:pt>
    <dgm:pt modelId="{76B90561-D0CB-4BA6-BC08-39FBD9B19A0A}" type="pres">
      <dgm:prSet presAssocID="{17DB3521-8F96-4B83-9E90-CFC718D4B1C3}" presName="sibTrans" presStyleLbl="sibTrans1D1" presStyleIdx="5" presStyleCnt="7"/>
      <dgm:spPr/>
      <dgm:t>
        <a:bodyPr/>
        <a:lstStyle/>
        <a:p>
          <a:endParaRPr lang="fr-CH"/>
        </a:p>
      </dgm:t>
    </dgm:pt>
    <dgm:pt modelId="{50E3459F-FF76-4A1C-8E4E-2B375E3928E5}" type="pres">
      <dgm:prSet presAssocID="{17DB3521-8F96-4B83-9E90-CFC718D4B1C3}" presName="connectorText" presStyleLbl="sibTrans1D1" presStyleIdx="5" presStyleCnt="7"/>
      <dgm:spPr/>
      <dgm:t>
        <a:bodyPr/>
        <a:lstStyle/>
        <a:p>
          <a:endParaRPr lang="fr-CH"/>
        </a:p>
      </dgm:t>
    </dgm:pt>
    <dgm:pt modelId="{B9853F45-F3B6-4619-9F3F-822FD33C7E3A}" type="pres">
      <dgm:prSet presAssocID="{8F92C039-F21A-49CE-8168-9B66552BC5A5}" presName="node" presStyleLbl="node1" presStyleIdx="6" presStyleCnt="8">
        <dgm:presLayoutVars>
          <dgm:bulletEnabled val="1"/>
        </dgm:presLayoutVars>
      </dgm:prSet>
      <dgm:spPr/>
      <dgm:t>
        <a:bodyPr/>
        <a:lstStyle/>
        <a:p>
          <a:endParaRPr lang="fr-CH"/>
        </a:p>
      </dgm:t>
    </dgm:pt>
    <dgm:pt modelId="{4139CE2E-6422-41DA-9EB5-21B6171A7334}" type="pres">
      <dgm:prSet presAssocID="{0FF43744-F0A0-4303-BA86-69B23C4EADB0}" presName="sibTrans" presStyleLbl="sibTrans1D1" presStyleIdx="6" presStyleCnt="7"/>
      <dgm:spPr/>
      <dgm:t>
        <a:bodyPr/>
        <a:lstStyle/>
        <a:p>
          <a:endParaRPr lang="fr-CH"/>
        </a:p>
      </dgm:t>
    </dgm:pt>
    <dgm:pt modelId="{5F099C16-D00D-4CBA-8C02-E95669CF290C}" type="pres">
      <dgm:prSet presAssocID="{0FF43744-F0A0-4303-BA86-69B23C4EADB0}" presName="connectorText" presStyleLbl="sibTrans1D1" presStyleIdx="6" presStyleCnt="7"/>
      <dgm:spPr/>
      <dgm:t>
        <a:bodyPr/>
        <a:lstStyle/>
        <a:p>
          <a:endParaRPr lang="fr-CH"/>
        </a:p>
      </dgm:t>
    </dgm:pt>
    <dgm:pt modelId="{F4AEC43E-5BA0-47F0-8C2B-66CC262B167E}" type="pres">
      <dgm:prSet presAssocID="{8D21629C-368F-4BEA-BCD5-785E623DA229}" presName="node" presStyleLbl="node1" presStyleIdx="7" presStyleCnt="8" custScaleX="221467">
        <dgm:presLayoutVars>
          <dgm:bulletEnabled val="1"/>
        </dgm:presLayoutVars>
      </dgm:prSet>
      <dgm:spPr/>
      <dgm:t>
        <a:bodyPr/>
        <a:lstStyle/>
        <a:p>
          <a:endParaRPr lang="fr-CH"/>
        </a:p>
      </dgm:t>
    </dgm:pt>
  </dgm:ptLst>
  <dgm:cxnLst>
    <dgm:cxn modelId="{E9C648C0-2B62-419B-9479-FF63E2DB0EAE}" type="presOf" srcId="{0FF43744-F0A0-4303-BA86-69B23C4EADB0}" destId="{5F099C16-D00D-4CBA-8C02-E95669CF290C}" srcOrd="1" destOrd="0" presId="urn:microsoft.com/office/officeart/2005/8/layout/bProcess3"/>
    <dgm:cxn modelId="{3A13610B-B0D7-4EC3-B380-095DF6A768C2}" srcId="{DF4198E0-F1F5-4CED-98B7-DDC07DAF0ACC}" destId="{8F92C039-F21A-49CE-8168-9B66552BC5A5}" srcOrd="6" destOrd="0" parTransId="{D643F418-E454-44E0-A65D-63EFAE4E96BB}" sibTransId="{0FF43744-F0A0-4303-BA86-69B23C4EADB0}"/>
    <dgm:cxn modelId="{825A7702-8913-458A-94E3-CE051AFCF407}" type="presOf" srcId="{29448992-1B89-4E9B-9686-7EF6EFDC4F08}" destId="{08D6FE6B-EAC9-477B-8EE5-5858C80A8D79}" srcOrd="0" destOrd="0" presId="urn:microsoft.com/office/officeart/2005/8/layout/bProcess3"/>
    <dgm:cxn modelId="{FC5E845E-0B45-43D1-855C-69648FB033ED}" type="presOf" srcId="{0FF43744-F0A0-4303-BA86-69B23C4EADB0}" destId="{4139CE2E-6422-41DA-9EB5-21B6171A7334}" srcOrd="0" destOrd="0" presId="urn:microsoft.com/office/officeart/2005/8/layout/bProcess3"/>
    <dgm:cxn modelId="{C1004B90-A5E6-460A-9F12-30981CEF5C7C}" type="presOf" srcId="{2259EB85-1DFF-44D0-A8CB-A3FD36EF7670}" destId="{E69A9742-6A5A-4DDB-A0F9-5D323FFA0F5B}" srcOrd="0" destOrd="0" presId="urn:microsoft.com/office/officeart/2005/8/layout/bProcess3"/>
    <dgm:cxn modelId="{8D85227B-AF77-4047-9E67-70B9CE5E5AA8}" type="presOf" srcId="{5B368F19-E72D-4793-AB1A-A866BD6C6E06}" destId="{011790CB-0107-4AC6-B3F5-9AE0C9AAADFF}" srcOrd="0" destOrd="0" presId="urn:microsoft.com/office/officeart/2005/8/layout/bProcess3"/>
    <dgm:cxn modelId="{439BED16-36F4-4702-AF80-F2136F07951B}" srcId="{DF4198E0-F1F5-4CED-98B7-DDC07DAF0ACC}" destId="{29448992-1B89-4E9B-9686-7EF6EFDC4F08}" srcOrd="1" destOrd="0" parTransId="{343BA912-A02F-4A7E-99CB-B4184919C2D5}" sibTransId="{FF902BA8-2ADD-4FB1-96FC-7710FE984598}"/>
    <dgm:cxn modelId="{0279DC0B-0555-4DD3-816C-523B7DB78C9F}" type="presOf" srcId="{56C92765-2DA0-441C-B898-B8A35770194C}" destId="{B8593B2C-3690-4C16-8BE1-039E33F4CED9}" srcOrd="0" destOrd="0" presId="urn:microsoft.com/office/officeart/2005/8/layout/bProcess3"/>
    <dgm:cxn modelId="{401A805A-C1A3-487E-80D6-5556015B003E}" type="presOf" srcId="{B694F55E-1E8D-463A-8F3E-2A5EF3568ED4}" destId="{AF0A56AA-E449-4906-8354-742015A37290}" srcOrd="0" destOrd="0" presId="urn:microsoft.com/office/officeart/2005/8/layout/bProcess3"/>
    <dgm:cxn modelId="{61B733F3-2700-444D-B1E0-A33EA9C2DC85}" srcId="{DF4198E0-F1F5-4CED-98B7-DDC07DAF0ACC}" destId="{56C92765-2DA0-441C-B898-B8A35770194C}" srcOrd="2" destOrd="0" parTransId="{9A28272C-65BE-4C11-978E-FBEC9BE671C1}" sibTransId="{6F025EC4-0C4B-4254-A3AE-4BB8A9F5C546}"/>
    <dgm:cxn modelId="{6A088B55-AEE4-4BA9-80DB-0B3B9A7E8F38}" type="presOf" srcId="{6F025EC4-0C4B-4254-A3AE-4BB8A9F5C546}" destId="{AF117695-63D9-4874-BE92-A532D5B0B890}" srcOrd="1" destOrd="0" presId="urn:microsoft.com/office/officeart/2005/8/layout/bProcess3"/>
    <dgm:cxn modelId="{E561B37D-D883-4039-A6B8-97E14AB344D4}" srcId="{DF4198E0-F1F5-4CED-98B7-DDC07DAF0ACC}" destId="{23DF1503-EF72-43CE-9F3A-77DDB7439788}" srcOrd="0" destOrd="0" parTransId="{9023FE6F-2370-4B27-A53D-66123D0A6E04}" sibTransId="{2259EB85-1DFF-44D0-A8CB-A3FD36EF7670}"/>
    <dgm:cxn modelId="{372DB7BE-0635-4A76-AE6E-DA428B6A987C}" srcId="{DF4198E0-F1F5-4CED-98B7-DDC07DAF0ACC}" destId="{8D21629C-368F-4BEA-BCD5-785E623DA229}" srcOrd="7" destOrd="0" parTransId="{5A428060-A176-41E2-B271-661AAFDF35F0}" sibTransId="{711B0EB5-AE8C-461C-8522-9325F5BDC8FC}"/>
    <dgm:cxn modelId="{1A48AF93-BCFE-4D7E-93CA-E5C3C8B9C787}" srcId="{DF4198E0-F1F5-4CED-98B7-DDC07DAF0ACC}" destId="{B694F55E-1E8D-463A-8F3E-2A5EF3568ED4}" srcOrd="4" destOrd="0" parTransId="{DE5A2CED-444D-49DC-A9C7-967253166CB2}" sibTransId="{F1B3BB75-00BA-4E07-B5BD-94FCB9769611}"/>
    <dgm:cxn modelId="{026A43C0-13A3-4050-A76A-5DD3ECC10E0A}" srcId="{DF4198E0-F1F5-4CED-98B7-DDC07DAF0ACC}" destId="{5B368F19-E72D-4793-AB1A-A866BD6C6E06}" srcOrd="5" destOrd="0" parTransId="{7AEED42B-2E06-4F32-9EBF-567ABC91B769}" sibTransId="{17DB3521-8F96-4B83-9E90-CFC718D4B1C3}"/>
    <dgm:cxn modelId="{BDEE4054-7AEA-42FE-B95D-121ED6B1D9B3}" type="presOf" srcId="{8D21629C-368F-4BEA-BCD5-785E623DA229}" destId="{F4AEC43E-5BA0-47F0-8C2B-66CC262B167E}" srcOrd="0" destOrd="0" presId="urn:microsoft.com/office/officeart/2005/8/layout/bProcess3"/>
    <dgm:cxn modelId="{7DF11210-AF11-4364-9BD9-196262CD14F9}" type="presOf" srcId="{DF4198E0-F1F5-4CED-98B7-DDC07DAF0ACC}" destId="{5F710822-83B4-405B-84A2-A073B0214EBF}" srcOrd="0" destOrd="0" presId="urn:microsoft.com/office/officeart/2005/8/layout/bProcess3"/>
    <dgm:cxn modelId="{3D841E84-A0B9-47AB-B12A-62A7E2AB8C65}" type="presOf" srcId="{2259EB85-1DFF-44D0-A8CB-A3FD36EF7670}" destId="{F756A9F9-75C2-42E9-9525-6AEFCF38683F}" srcOrd="1" destOrd="0" presId="urn:microsoft.com/office/officeart/2005/8/layout/bProcess3"/>
    <dgm:cxn modelId="{4105B7EF-6B29-4A8F-B512-F4C5E87DFEFD}" type="presOf" srcId="{F1B3BB75-00BA-4E07-B5BD-94FCB9769611}" destId="{A5D7C0E1-619B-4A39-9072-EF747157A957}" srcOrd="0" destOrd="0" presId="urn:microsoft.com/office/officeart/2005/8/layout/bProcess3"/>
    <dgm:cxn modelId="{D88A0C4F-2082-4178-ABA9-1B5FAD59C432}" srcId="{DF4198E0-F1F5-4CED-98B7-DDC07DAF0ACC}" destId="{F24599B1-4438-4980-87B5-E3259ABE65A2}" srcOrd="3" destOrd="0" parTransId="{8066919D-681C-4E08-A7E1-30810E7EF3B7}" sibTransId="{9D9FF97B-7DCD-4444-B869-7833E3AF53C8}"/>
    <dgm:cxn modelId="{59937731-A1B5-4CAD-96DF-841143FF3761}" type="presOf" srcId="{6F025EC4-0C4B-4254-A3AE-4BB8A9F5C546}" destId="{E3CAE29F-54C1-4003-8B42-6BA65AC2A704}" srcOrd="0" destOrd="0" presId="urn:microsoft.com/office/officeart/2005/8/layout/bProcess3"/>
    <dgm:cxn modelId="{AE7A2C3A-4E56-48B0-8080-073AEF34FD4B}" type="presOf" srcId="{F24599B1-4438-4980-87B5-E3259ABE65A2}" destId="{C9CD5C71-35B9-4BA4-B57A-06C339E21A53}" srcOrd="0" destOrd="0" presId="urn:microsoft.com/office/officeart/2005/8/layout/bProcess3"/>
    <dgm:cxn modelId="{8F3F1337-A85F-4392-9F08-9E69493CF6CA}" type="presOf" srcId="{17DB3521-8F96-4B83-9E90-CFC718D4B1C3}" destId="{50E3459F-FF76-4A1C-8E4E-2B375E3928E5}" srcOrd="1" destOrd="0" presId="urn:microsoft.com/office/officeart/2005/8/layout/bProcess3"/>
    <dgm:cxn modelId="{3EAA39F4-7349-4A2D-A2DF-9330C3605138}" type="presOf" srcId="{FF902BA8-2ADD-4FB1-96FC-7710FE984598}" destId="{4026027A-8783-4A6D-9324-5B14E80FAFCD}" srcOrd="0" destOrd="0" presId="urn:microsoft.com/office/officeart/2005/8/layout/bProcess3"/>
    <dgm:cxn modelId="{1CCF7B79-8FA3-4F9B-97FB-B206EA9B3C6A}" type="presOf" srcId="{FF902BA8-2ADD-4FB1-96FC-7710FE984598}" destId="{7DF47DDC-443E-4FD0-AC69-FDCD0F8E7CFA}" srcOrd="1" destOrd="0" presId="urn:microsoft.com/office/officeart/2005/8/layout/bProcess3"/>
    <dgm:cxn modelId="{1D8F4296-7910-4E61-B810-10EF86AC3824}" type="presOf" srcId="{9D9FF97B-7DCD-4444-B869-7833E3AF53C8}" destId="{8AA3FE80-5733-4BEB-A977-30AF6A1675EC}" srcOrd="1" destOrd="0" presId="urn:microsoft.com/office/officeart/2005/8/layout/bProcess3"/>
    <dgm:cxn modelId="{9F2FA6B0-01EA-4F21-8999-D9D0B5FC9BE7}" type="presOf" srcId="{F1B3BB75-00BA-4E07-B5BD-94FCB9769611}" destId="{D4D5B339-AFED-4C23-92B4-99F27D347FC9}" srcOrd="1" destOrd="0" presId="urn:microsoft.com/office/officeart/2005/8/layout/bProcess3"/>
    <dgm:cxn modelId="{4EE2446B-4E80-401E-BEB3-508D81682995}" type="presOf" srcId="{9D9FF97B-7DCD-4444-B869-7833E3AF53C8}" destId="{F179ADE2-8239-4E41-9936-A357B85047A2}" srcOrd="0" destOrd="0" presId="urn:microsoft.com/office/officeart/2005/8/layout/bProcess3"/>
    <dgm:cxn modelId="{D950697B-8372-4599-A823-258AB614B784}" type="presOf" srcId="{23DF1503-EF72-43CE-9F3A-77DDB7439788}" destId="{B53FD1D1-EA9A-4CDE-8892-FC492C6162A5}" srcOrd="0" destOrd="0" presId="urn:microsoft.com/office/officeart/2005/8/layout/bProcess3"/>
    <dgm:cxn modelId="{AE08AF25-CE77-4399-81AD-0594E77026BF}" type="presOf" srcId="{17DB3521-8F96-4B83-9E90-CFC718D4B1C3}" destId="{76B90561-D0CB-4BA6-BC08-39FBD9B19A0A}" srcOrd="0" destOrd="0" presId="urn:microsoft.com/office/officeart/2005/8/layout/bProcess3"/>
    <dgm:cxn modelId="{1DD5A17F-03D5-4817-9926-8285AE3EE8C9}" type="presOf" srcId="{8F92C039-F21A-49CE-8168-9B66552BC5A5}" destId="{B9853F45-F3B6-4619-9F3F-822FD33C7E3A}" srcOrd="0" destOrd="0" presId="urn:microsoft.com/office/officeart/2005/8/layout/bProcess3"/>
    <dgm:cxn modelId="{4E466833-09C1-48FD-96FC-2A8094750DAA}" type="presParOf" srcId="{5F710822-83B4-405B-84A2-A073B0214EBF}" destId="{B53FD1D1-EA9A-4CDE-8892-FC492C6162A5}" srcOrd="0" destOrd="0" presId="urn:microsoft.com/office/officeart/2005/8/layout/bProcess3"/>
    <dgm:cxn modelId="{4A18B47A-E570-4F8E-B95A-FAE39BE62452}" type="presParOf" srcId="{5F710822-83B4-405B-84A2-A073B0214EBF}" destId="{E69A9742-6A5A-4DDB-A0F9-5D323FFA0F5B}" srcOrd="1" destOrd="0" presId="urn:microsoft.com/office/officeart/2005/8/layout/bProcess3"/>
    <dgm:cxn modelId="{00AC62D9-B6B2-4D13-B180-91E05C82D9B6}" type="presParOf" srcId="{E69A9742-6A5A-4DDB-A0F9-5D323FFA0F5B}" destId="{F756A9F9-75C2-42E9-9525-6AEFCF38683F}" srcOrd="0" destOrd="0" presId="urn:microsoft.com/office/officeart/2005/8/layout/bProcess3"/>
    <dgm:cxn modelId="{D67B6F1B-9162-43F7-8A21-496C2E1C5014}" type="presParOf" srcId="{5F710822-83B4-405B-84A2-A073B0214EBF}" destId="{08D6FE6B-EAC9-477B-8EE5-5858C80A8D79}" srcOrd="2" destOrd="0" presId="urn:microsoft.com/office/officeart/2005/8/layout/bProcess3"/>
    <dgm:cxn modelId="{78360931-89B7-4FE1-AF7E-4EE53A99FDC7}" type="presParOf" srcId="{5F710822-83B4-405B-84A2-A073B0214EBF}" destId="{4026027A-8783-4A6D-9324-5B14E80FAFCD}" srcOrd="3" destOrd="0" presId="urn:microsoft.com/office/officeart/2005/8/layout/bProcess3"/>
    <dgm:cxn modelId="{41451E5E-6F44-4A8F-B4E6-7185440904BB}" type="presParOf" srcId="{4026027A-8783-4A6D-9324-5B14E80FAFCD}" destId="{7DF47DDC-443E-4FD0-AC69-FDCD0F8E7CFA}" srcOrd="0" destOrd="0" presId="urn:microsoft.com/office/officeart/2005/8/layout/bProcess3"/>
    <dgm:cxn modelId="{7D9F0CBF-0508-4F20-BB14-D49420D2D7F1}" type="presParOf" srcId="{5F710822-83B4-405B-84A2-A073B0214EBF}" destId="{B8593B2C-3690-4C16-8BE1-039E33F4CED9}" srcOrd="4" destOrd="0" presId="urn:microsoft.com/office/officeart/2005/8/layout/bProcess3"/>
    <dgm:cxn modelId="{99F168CA-4823-4028-B06A-0C6E430F438A}" type="presParOf" srcId="{5F710822-83B4-405B-84A2-A073B0214EBF}" destId="{E3CAE29F-54C1-4003-8B42-6BA65AC2A704}" srcOrd="5" destOrd="0" presId="urn:microsoft.com/office/officeart/2005/8/layout/bProcess3"/>
    <dgm:cxn modelId="{70BEED92-3782-4A4E-89E1-CC0913D51C4E}" type="presParOf" srcId="{E3CAE29F-54C1-4003-8B42-6BA65AC2A704}" destId="{AF117695-63D9-4874-BE92-A532D5B0B890}" srcOrd="0" destOrd="0" presId="urn:microsoft.com/office/officeart/2005/8/layout/bProcess3"/>
    <dgm:cxn modelId="{DE8F8020-7981-4197-BF33-0D283BC65E49}" type="presParOf" srcId="{5F710822-83B4-405B-84A2-A073B0214EBF}" destId="{C9CD5C71-35B9-4BA4-B57A-06C339E21A53}" srcOrd="6" destOrd="0" presId="urn:microsoft.com/office/officeart/2005/8/layout/bProcess3"/>
    <dgm:cxn modelId="{C0F33231-ED31-40BA-BEB0-557F46E2865D}" type="presParOf" srcId="{5F710822-83B4-405B-84A2-A073B0214EBF}" destId="{F179ADE2-8239-4E41-9936-A357B85047A2}" srcOrd="7" destOrd="0" presId="urn:microsoft.com/office/officeart/2005/8/layout/bProcess3"/>
    <dgm:cxn modelId="{49D72BE9-62EF-4424-A237-41591CF8CD91}" type="presParOf" srcId="{F179ADE2-8239-4E41-9936-A357B85047A2}" destId="{8AA3FE80-5733-4BEB-A977-30AF6A1675EC}" srcOrd="0" destOrd="0" presId="urn:microsoft.com/office/officeart/2005/8/layout/bProcess3"/>
    <dgm:cxn modelId="{9BF1A6C3-E39E-4A8E-8885-058D0AA276A7}" type="presParOf" srcId="{5F710822-83B4-405B-84A2-A073B0214EBF}" destId="{AF0A56AA-E449-4906-8354-742015A37290}" srcOrd="8" destOrd="0" presId="urn:microsoft.com/office/officeart/2005/8/layout/bProcess3"/>
    <dgm:cxn modelId="{D5920313-B64A-43DD-B5C5-575DA408BDD4}" type="presParOf" srcId="{5F710822-83B4-405B-84A2-A073B0214EBF}" destId="{A5D7C0E1-619B-4A39-9072-EF747157A957}" srcOrd="9" destOrd="0" presId="urn:microsoft.com/office/officeart/2005/8/layout/bProcess3"/>
    <dgm:cxn modelId="{6C2FA250-DA23-4332-87D5-C394F968D3F3}" type="presParOf" srcId="{A5D7C0E1-619B-4A39-9072-EF747157A957}" destId="{D4D5B339-AFED-4C23-92B4-99F27D347FC9}" srcOrd="0" destOrd="0" presId="urn:microsoft.com/office/officeart/2005/8/layout/bProcess3"/>
    <dgm:cxn modelId="{21DBF92D-1177-4D5C-A2A7-2C5686B3938C}" type="presParOf" srcId="{5F710822-83B4-405B-84A2-A073B0214EBF}" destId="{011790CB-0107-4AC6-B3F5-9AE0C9AAADFF}" srcOrd="10" destOrd="0" presId="urn:microsoft.com/office/officeart/2005/8/layout/bProcess3"/>
    <dgm:cxn modelId="{8DBC9963-05A5-4D51-A814-0718CAE4B54C}" type="presParOf" srcId="{5F710822-83B4-405B-84A2-A073B0214EBF}" destId="{76B90561-D0CB-4BA6-BC08-39FBD9B19A0A}" srcOrd="11" destOrd="0" presId="urn:microsoft.com/office/officeart/2005/8/layout/bProcess3"/>
    <dgm:cxn modelId="{7D8BD087-1499-40E2-8334-DBE310ED0DCC}" type="presParOf" srcId="{76B90561-D0CB-4BA6-BC08-39FBD9B19A0A}" destId="{50E3459F-FF76-4A1C-8E4E-2B375E3928E5}" srcOrd="0" destOrd="0" presId="urn:microsoft.com/office/officeart/2005/8/layout/bProcess3"/>
    <dgm:cxn modelId="{AB25797B-0885-475A-8D55-1B2433B2DC3A}" type="presParOf" srcId="{5F710822-83B4-405B-84A2-A073B0214EBF}" destId="{B9853F45-F3B6-4619-9F3F-822FD33C7E3A}" srcOrd="12" destOrd="0" presId="urn:microsoft.com/office/officeart/2005/8/layout/bProcess3"/>
    <dgm:cxn modelId="{2AB2A7E9-3AB7-4C83-AA62-ACE967D387AD}" type="presParOf" srcId="{5F710822-83B4-405B-84A2-A073B0214EBF}" destId="{4139CE2E-6422-41DA-9EB5-21B6171A7334}" srcOrd="13" destOrd="0" presId="urn:microsoft.com/office/officeart/2005/8/layout/bProcess3"/>
    <dgm:cxn modelId="{52B8F02D-9BD2-499C-846E-AE94145A4033}" type="presParOf" srcId="{4139CE2E-6422-41DA-9EB5-21B6171A7334}" destId="{5F099C16-D00D-4CBA-8C02-E95669CF290C}" srcOrd="0" destOrd="0" presId="urn:microsoft.com/office/officeart/2005/8/layout/bProcess3"/>
    <dgm:cxn modelId="{C0A74219-EE62-44A7-BDB0-0518CA15AD50}" type="presParOf" srcId="{5F710822-83B4-405B-84A2-A073B0214EBF}" destId="{F4AEC43E-5BA0-47F0-8C2B-66CC262B167E}" srcOrd="14" destOrd="0" presId="urn:microsoft.com/office/officeart/2005/8/layout/bProcess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7BA93D-E8A8-48C8-95EB-F9DB4104DE64}">
      <dsp:nvSpPr>
        <dsp:cNvPr id="0" name=""/>
        <dsp:cNvSpPr/>
      </dsp:nvSpPr>
      <dsp:spPr>
        <a:xfrm>
          <a:off x="2513707" y="1497707"/>
          <a:ext cx="1068585" cy="1068585"/>
        </a:xfrm>
        <a:prstGeom prst="ellipse">
          <a:avLst/>
        </a:prstGeom>
        <a:gradFill rotWithShape="1">
          <a:gsLst>
            <a:gs pos="0">
              <a:schemeClr val="dk1">
                <a:tint val="100000"/>
                <a:shade val="100000"/>
                <a:satMod val="130000"/>
              </a:schemeClr>
            </a:gs>
            <a:gs pos="100000">
              <a:schemeClr val="dk1">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dk1"/>
        </a:lnRef>
        <a:fillRef idx="3">
          <a:schemeClr val="dk1"/>
        </a:fillRef>
        <a:effectRef idx="3">
          <a:schemeClr val="dk1"/>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fr-CH" sz="1200" kern="1200" dirty="0" smtClean="0"/>
            <a:t>Exploitant</a:t>
          </a:r>
          <a:endParaRPr lang="fr-CH" sz="1200" kern="1200" dirty="0"/>
        </a:p>
      </dsp:txBody>
      <dsp:txXfrm>
        <a:off x="2670198" y="1654198"/>
        <a:ext cx="755603" cy="755603"/>
      </dsp:txXfrm>
    </dsp:sp>
    <dsp:sp modelId="{EA154EE5-9C49-4B50-AB75-4F89F41904AF}">
      <dsp:nvSpPr>
        <dsp:cNvPr id="0" name=""/>
        <dsp:cNvSpPr/>
      </dsp:nvSpPr>
      <dsp:spPr>
        <a:xfrm rot="16200000">
          <a:off x="2934877" y="1109011"/>
          <a:ext cx="226245" cy="363319"/>
        </a:xfrm>
        <a:prstGeom prst="rightArrow">
          <a:avLst>
            <a:gd name="adj1" fmla="val 60000"/>
            <a:gd name="adj2" fmla="val 50000"/>
          </a:avLst>
        </a:prstGeom>
        <a:gradFill rotWithShape="1">
          <a:gsLst>
            <a:gs pos="0">
              <a:schemeClr val="dk1">
                <a:tint val="100000"/>
                <a:shade val="100000"/>
                <a:satMod val="130000"/>
              </a:schemeClr>
            </a:gs>
            <a:gs pos="100000">
              <a:schemeClr val="dk1">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dk1"/>
        </a:lnRef>
        <a:fillRef idx="3">
          <a:schemeClr val="dk1"/>
        </a:fillRef>
        <a:effectRef idx="3">
          <a:schemeClr val="dk1"/>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fr-CH" sz="900" kern="1200"/>
        </a:p>
      </dsp:txBody>
      <dsp:txXfrm>
        <a:off x="2968814" y="1215612"/>
        <a:ext cx="158372" cy="217991"/>
      </dsp:txXfrm>
    </dsp:sp>
    <dsp:sp modelId="{C5C2415B-7C63-469F-9F61-AC6296F28715}">
      <dsp:nvSpPr>
        <dsp:cNvPr id="0" name=""/>
        <dsp:cNvSpPr/>
      </dsp:nvSpPr>
      <dsp:spPr>
        <a:xfrm>
          <a:off x="2513707" y="2243"/>
          <a:ext cx="1068585" cy="1068585"/>
        </a:xfrm>
        <a:prstGeom prst="ellipse">
          <a:avLst/>
        </a:prstGeom>
        <a:gradFill rotWithShape="1">
          <a:gsLst>
            <a:gs pos="0">
              <a:schemeClr val="dk1">
                <a:tint val="100000"/>
                <a:shade val="100000"/>
                <a:satMod val="130000"/>
              </a:schemeClr>
            </a:gs>
            <a:gs pos="100000">
              <a:schemeClr val="dk1">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dk1"/>
        </a:lnRef>
        <a:fillRef idx="3">
          <a:schemeClr val="dk1"/>
        </a:fillRef>
        <a:effectRef idx="3">
          <a:schemeClr val="dk1"/>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fr-CH" sz="1200" kern="1200" smtClean="0"/>
            <a:t>Service B</a:t>
          </a:r>
          <a:endParaRPr lang="fr-CH" sz="1200" kern="1200" dirty="0"/>
        </a:p>
      </dsp:txBody>
      <dsp:txXfrm>
        <a:off x="2670198" y="158734"/>
        <a:ext cx="755603" cy="755603"/>
      </dsp:txXfrm>
    </dsp:sp>
    <dsp:sp modelId="{71CB2DE9-511B-4BA8-8DE6-E892B6FA3A87}">
      <dsp:nvSpPr>
        <dsp:cNvPr id="0" name=""/>
        <dsp:cNvSpPr/>
      </dsp:nvSpPr>
      <dsp:spPr>
        <a:xfrm>
          <a:off x="3676206" y="1850340"/>
          <a:ext cx="226245" cy="363319"/>
        </a:xfrm>
        <a:prstGeom prst="rightArrow">
          <a:avLst>
            <a:gd name="adj1" fmla="val 60000"/>
            <a:gd name="adj2" fmla="val 50000"/>
          </a:avLst>
        </a:prstGeom>
        <a:gradFill rotWithShape="1">
          <a:gsLst>
            <a:gs pos="0">
              <a:schemeClr val="dk1">
                <a:tint val="100000"/>
                <a:shade val="100000"/>
                <a:satMod val="130000"/>
              </a:schemeClr>
            </a:gs>
            <a:gs pos="100000">
              <a:schemeClr val="dk1">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dk1"/>
        </a:lnRef>
        <a:fillRef idx="3">
          <a:schemeClr val="dk1"/>
        </a:fillRef>
        <a:effectRef idx="3">
          <a:schemeClr val="dk1"/>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fr-CH" sz="900" kern="1200"/>
        </a:p>
      </dsp:txBody>
      <dsp:txXfrm>
        <a:off x="3676206" y="1923004"/>
        <a:ext cx="158372" cy="217991"/>
      </dsp:txXfrm>
    </dsp:sp>
    <dsp:sp modelId="{3C5FA692-41F4-48A1-9579-D1557BF2D38A}">
      <dsp:nvSpPr>
        <dsp:cNvPr id="0" name=""/>
        <dsp:cNvSpPr/>
      </dsp:nvSpPr>
      <dsp:spPr>
        <a:xfrm>
          <a:off x="4009170" y="1497707"/>
          <a:ext cx="1068585" cy="1068585"/>
        </a:xfrm>
        <a:prstGeom prst="ellipse">
          <a:avLst/>
        </a:prstGeom>
        <a:gradFill rotWithShape="1">
          <a:gsLst>
            <a:gs pos="0">
              <a:schemeClr val="dk1">
                <a:tint val="100000"/>
                <a:shade val="100000"/>
                <a:satMod val="130000"/>
              </a:schemeClr>
            </a:gs>
            <a:gs pos="100000">
              <a:schemeClr val="dk1">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dk1"/>
        </a:lnRef>
        <a:fillRef idx="3">
          <a:schemeClr val="dk1"/>
        </a:fillRef>
        <a:effectRef idx="3">
          <a:schemeClr val="dk1"/>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fr-CH" sz="1200" kern="1200" dirty="0" smtClean="0"/>
            <a:t>Service C</a:t>
          </a:r>
          <a:endParaRPr lang="fr-CH" sz="1200" kern="1200" dirty="0"/>
        </a:p>
      </dsp:txBody>
      <dsp:txXfrm>
        <a:off x="4165661" y="1654198"/>
        <a:ext cx="755603" cy="755603"/>
      </dsp:txXfrm>
    </dsp:sp>
    <dsp:sp modelId="{2DA1502B-9EC6-4222-BBDB-BEFEFE219DE0}">
      <dsp:nvSpPr>
        <dsp:cNvPr id="0" name=""/>
        <dsp:cNvSpPr/>
      </dsp:nvSpPr>
      <dsp:spPr>
        <a:xfrm rot="5400000">
          <a:off x="2934877" y="2591669"/>
          <a:ext cx="226245" cy="363319"/>
        </a:xfrm>
        <a:prstGeom prst="rightArrow">
          <a:avLst>
            <a:gd name="adj1" fmla="val 60000"/>
            <a:gd name="adj2" fmla="val 50000"/>
          </a:avLst>
        </a:prstGeom>
        <a:gradFill rotWithShape="1">
          <a:gsLst>
            <a:gs pos="0">
              <a:schemeClr val="dk1">
                <a:tint val="100000"/>
                <a:shade val="100000"/>
                <a:satMod val="130000"/>
              </a:schemeClr>
            </a:gs>
            <a:gs pos="100000">
              <a:schemeClr val="dk1">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dk1"/>
        </a:lnRef>
        <a:fillRef idx="3">
          <a:schemeClr val="dk1"/>
        </a:fillRef>
        <a:effectRef idx="3">
          <a:schemeClr val="dk1"/>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fr-CH" sz="900" kern="1200"/>
        </a:p>
      </dsp:txBody>
      <dsp:txXfrm>
        <a:off x="2968814" y="2630397"/>
        <a:ext cx="158372" cy="217991"/>
      </dsp:txXfrm>
    </dsp:sp>
    <dsp:sp modelId="{F6850419-5C4F-400C-B6A4-29214218D6AA}">
      <dsp:nvSpPr>
        <dsp:cNvPr id="0" name=""/>
        <dsp:cNvSpPr/>
      </dsp:nvSpPr>
      <dsp:spPr>
        <a:xfrm>
          <a:off x="2513707" y="2993170"/>
          <a:ext cx="1068585" cy="1068585"/>
        </a:xfrm>
        <a:prstGeom prst="ellipse">
          <a:avLst/>
        </a:prstGeom>
        <a:gradFill rotWithShape="1">
          <a:gsLst>
            <a:gs pos="0">
              <a:schemeClr val="dk1">
                <a:tint val="100000"/>
                <a:shade val="100000"/>
                <a:satMod val="130000"/>
              </a:schemeClr>
            </a:gs>
            <a:gs pos="100000">
              <a:schemeClr val="dk1">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dk1"/>
        </a:lnRef>
        <a:fillRef idx="3">
          <a:schemeClr val="dk1"/>
        </a:fillRef>
        <a:effectRef idx="3">
          <a:schemeClr val="dk1"/>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fr-CH" sz="1200" kern="1200" smtClean="0"/>
            <a:t>Service </a:t>
          </a:r>
          <a:r>
            <a:rPr lang="fr-CH" sz="1200" kern="1200" dirty="0" smtClean="0"/>
            <a:t>D</a:t>
          </a:r>
          <a:endParaRPr lang="fr-CH" sz="1200" kern="1200" dirty="0"/>
        </a:p>
      </dsp:txBody>
      <dsp:txXfrm>
        <a:off x="2670198" y="3149661"/>
        <a:ext cx="755603" cy="755603"/>
      </dsp:txXfrm>
    </dsp:sp>
    <dsp:sp modelId="{9184A160-15FC-4C09-AAFA-4D5E40F2EF2B}">
      <dsp:nvSpPr>
        <dsp:cNvPr id="0" name=""/>
        <dsp:cNvSpPr/>
      </dsp:nvSpPr>
      <dsp:spPr>
        <a:xfrm rot="10800000">
          <a:off x="2193548" y="1850340"/>
          <a:ext cx="226245" cy="363319"/>
        </a:xfrm>
        <a:prstGeom prst="rightArrow">
          <a:avLst>
            <a:gd name="adj1" fmla="val 60000"/>
            <a:gd name="adj2" fmla="val 50000"/>
          </a:avLst>
        </a:prstGeom>
        <a:gradFill rotWithShape="1">
          <a:gsLst>
            <a:gs pos="0">
              <a:schemeClr val="dk1">
                <a:tint val="100000"/>
                <a:shade val="100000"/>
                <a:satMod val="130000"/>
              </a:schemeClr>
            </a:gs>
            <a:gs pos="100000">
              <a:schemeClr val="dk1">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dk1"/>
        </a:lnRef>
        <a:fillRef idx="3">
          <a:schemeClr val="dk1"/>
        </a:fillRef>
        <a:effectRef idx="3">
          <a:schemeClr val="dk1"/>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fr-CH" sz="900" kern="1200"/>
        </a:p>
      </dsp:txBody>
      <dsp:txXfrm rot="10800000">
        <a:off x="2261421" y="1923004"/>
        <a:ext cx="158372" cy="217991"/>
      </dsp:txXfrm>
    </dsp:sp>
    <dsp:sp modelId="{E5574A42-C73B-439E-ADE8-701B326A8E94}">
      <dsp:nvSpPr>
        <dsp:cNvPr id="0" name=""/>
        <dsp:cNvSpPr/>
      </dsp:nvSpPr>
      <dsp:spPr>
        <a:xfrm>
          <a:off x="1018243" y="1497707"/>
          <a:ext cx="1068585" cy="1068585"/>
        </a:xfrm>
        <a:prstGeom prst="ellipse">
          <a:avLst/>
        </a:prstGeom>
        <a:gradFill rotWithShape="1">
          <a:gsLst>
            <a:gs pos="0">
              <a:schemeClr val="dk1">
                <a:tint val="100000"/>
                <a:shade val="100000"/>
                <a:satMod val="130000"/>
              </a:schemeClr>
            </a:gs>
            <a:gs pos="100000">
              <a:schemeClr val="dk1">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dk1"/>
        </a:lnRef>
        <a:fillRef idx="3">
          <a:schemeClr val="dk1"/>
        </a:fillRef>
        <a:effectRef idx="3">
          <a:schemeClr val="dk1"/>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fr-CH" sz="1200" kern="1200" smtClean="0"/>
            <a:t>Service A</a:t>
          </a:r>
          <a:endParaRPr lang="fr-CH" sz="1200" kern="1200" dirty="0"/>
        </a:p>
      </dsp:txBody>
      <dsp:txXfrm>
        <a:off x="1174734" y="1654198"/>
        <a:ext cx="755603" cy="7556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2548CF-37D1-4D30-975C-19DADF37D616}">
      <dsp:nvSpPr>
        <dsp:cNvPr id="0" name=""/>
        <dsp:cNvSpPr/>
      </dsp:nvSpPr>
      <dsp:spPr>
        <a:xfrm>
          <a:off x="1949938" y="1497662"/>
          <a:ext cx="1068675" cy="1068675"/>
        </a:xfrm>
        <a:prstGeom prst="ellipse">
          <a:avLst/>
        </a:prstGeom>
        <a:gradFill rotWithShape="1">
          <a:gsLst>
            <a:gs pos="0">
              <a:schemeClr val="dk1">
                <a:tint val="100000"/>
                <a:shade val="100000"/>
                <a:satMod val="130000"/>
              </a:schemeClr>
            </a:gs>
            <a:gs pos="100000">
              <a:schemeClr val="dk1">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dk1"/>
        </a:lnRef>
        <a:fillRef idx="3">
          <a:schemeClr val="dk1"/>
        </a:fillRef>
        <a:effectRef idx="3">
          <a:schemeClr val="dk1"/>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fr-CH" sz="2100" kern="1200" dirty="0" smtClean="0"/>
            <a:t>SeCA</a:t>
          </a:r>
          <a:endParaRPr lang="fr-CH" sz="2100" kern="1200" dirty="0"/>
        </a:p>
      </dsp:txBody>
      <dsp:txXfrm>
        <a:off x="2106442" y="1654166"/>
        <a:ext cx="755667" cy="755667"/>
      </dsp:txXfrm>
    </dsp:sp>
    <dsp:sp modelId="{C753D70A-557D-4163-A90A-BBEC275BD6FA}">
      <dsp:nvSpPr>
        <dsp:cNvPr id="0" name=""/>
        <dsp:cNvSpPr/>
      </dsp:nvSpPr>
      <dsp:spPr>
        <a:xfrm rot="19917090">
          <a:off x="3022202" y="1506263"/>
          <a:ext cx="215680" cy="363349"/>
        </a:xfrm>
        <a:prstGeom prst="rightArrow">
          <a:avLst>
            <a:gd name="adj1" fmla="val 60000"/>
            <a:gd name="adj2" fmla="val 50000"/>
          </a:avLst>
        </a:prstGeom>
        <a:gradFill rotWithShape="1">
          <a:gsLst>
            <a:gs pos="0">
              <a:schemeClr val="dk1">
                <a:tint val="100000"/>
                <a:shade val="100000"/>
                <a:satMod val="130000"/>
              </a:schemeClr>
            </a:gs>
            <a:gs pos="100000">
              <a:schemeClr val="dk1">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dk1"/>
        </a:lnRef>
        <a:fillRef idx="3">
          <a:schemeClr val="dk1"/>
        </a:fillRef>
        <a:effectRef idx="3">
          <a:schemeClr val="dk1"/>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fr-CH" sz="1600" kern="1200"/>
        </a:p>
      </dsp:txBody>
      <dsp:txXfrm>
        <a:off x="3026002" y="1594146"/>
        <a:ext cx="150976" cy="218009"/>
      </dsp:txXfrm>
    </dsp:sp>
    <dsp:sp modelId="{6B4F6467-8793-4866-AE0B-38C134898FF8}">
      <dsp:nvSpPr>
        <dsp:cNvPr id="0" name=""/>
        <dsp:cNvSpPr/>
      </dsp:nvSpPr>
      <dsp:spPr>
        <a:xfrm>
          <a:off x="3252246" y="803798"/>
          <a:ext cx="1068675" cy="1068675"/>
        </a:xfrm>
        <a:prstGeom prst="ellipse">
          <a:avLst/>
        </a:prstGeom>
        <a:gradFill rotWithShape="1">
          <a:gsLst>
            <a:gs pos="0">
              <a:schemeClr val="dk1">
                <a:tint val="100000"/>
                <a:shade val="100000"/>
                <a:satMod val="130000"/>
              </a:schemeClr>
            </a:gs>
            <a:gs pos="100000">
              <a:schemeClr val="dk1">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dk1"/>
        </a:lnRef>
        <a:fillRef idx="3">
          <a:schemeClr val="dk1"/>
        </a:fillRef>
        <a:effectRef idx="3">
          <a:schemeClr val="dk1"/>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r-CH" sz="1600" kern="1200" dirty="0" smtClean="0"/>
            <a:t>Service B</a:t>
          </a:r>
          <a:endParaRPr lang="fr-CH" sz="1600" kern="1200" dirty="0"/>
        </a:p>
      </dsp:txBody>
      <dsp:txXfrm>
        <a:off x="3408750" y="960302"/>
        <a:ext cx="755667" cy="755667"/>
      </dsp:txXfrm>
    </dsp:sp>
    <dsp:sp modelId="{5470C8BF-F214-4D6E-90DB-71D12D6EF675}">
      <dsp:nvSpPr>
        <dsp:cNvPr id="0" name=""/>
        <dsp:cNvSpPr/>
      </dsp:nvSpPr>
      <dsp:spPr>
        <a:xfrm rot="1328427">
          <a:off x="3041357" y="2113360"/>
          <a:ext cx="178773" cy="363349"/>
        </a:xfrm>
        <a:prstGeom prst="rightArrow">
          <a:avLst>
            <a:gd name="adj1" fmla="val 60000"/>
            <a:gd name="adj2" fmla="val 50000"/>
          </a:avLst>
        </a:prstGeom>
        <a:gradFill rotWithShape="1">
          <a:gsLst>
            <a:gs pos="0">
              <a:schemeClr val="dk1">
                <a:tint val="100000"/>
                <a:shade val="100000"/>
                <a:satMod val="130000"/>
              </a:schemeClr>
            </a:gs>
            <a:gs pos="100000">
              <a:schemeClr val="dk1">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dk1"/>
        </a:lnRef>
        <a:fillRef idx="3">
          <a:schemeClr val="dk1"/>
        </a:fillRef>
        <a:effectRef idx="3">
          <a:schemeClr val="dk1"/>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fr-CH" sz="1600" kern="1200"/>
        </a:p>
      </dsp:txBody>
      <dsp:txXfrm>
        <a:off x="3043334" y="2175924"/>
        <a:ext cx="125141" cy="218009"/>
      </dsp:txXfrm>
    </dsp:sp>
    <dsp:sp modelId="{6354A6E3-ACA7-44D0-8D00-AF768D20E827}">
      <dsp:nvSpPr>
        <dsp:cNvPr id="0" name=""/>
        <dsp:cNvSpPr/>
      </dsp:nvSpPr>
      <dsp:spPr>
        <a:xfrm>
          <a:off x="3252248" y="2027546"/>
          <a:ext cx="1068675" cy="1068675"/>
        </a:xfrm>
        <a:prstGeom prst="ellipse">
          <a:avLst/>
        </a:prstGeom>
        <a:gradFill rotWithShape="1">
          <a:gsLst>
            <a:gs pos="0">
              <a:schemeClr val="dk1">
                <a:tint val="100000"/>
                <a:shade val="100000"/>
                <a:satMod val="130000"/>
              </a:schemeClr>
            </a:gs>
            <a:gs pos="100000">
              <a:schemeClr val="dk1">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dk1"/>
        </a:lnRef>
        <a:fillRef idx="3">
          <a:schemeClr val="dk1"/>
        </a:fillRef>
        <a:effectRef idx="3">
          <a:schemeClr val="dk1"/>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r-CH" sz="1600" kern="1200" dirty="0" smtClean="0"/>
            <a:t>Service C</a:t>
          </a:r>
          <a:endParaRPr lang="fr-CH" sz="1600" kern="1200" dirty="0"/>
        </a:p>
      </dsp:txBody>
      <dsp:txXfrm>
        <a:off x="3408752" y="2184050"/>
        <a:ext cx="755667" cy="755667"/>
      </dsp:txXfrm>
    </dsp:sp>
    <dsp:sp modelId="{75A79A08-6BB5-47E7-B31B-B965C930342F}">
      <dsp:nvSpPr>
        <dsp:cNvPr id="0" name=""/>
        <dsp:cNvSpPr/>
      </dsp:nvSpPr>
      <dsp:spPr>
        <a:xfrm rot="5176251">
          <a:off x="2445158" y="2536671"/>
          <a:ext cx="167703" cy="363349"/>
        </a:xfrm>
        <a:prstGeom prst="rightArrow">
          <a:avLst>
            <a:gd name="adj1" fmla="val 60000"/>
            <a:gd name="adj2" fmla="val 50000"/>
          </a:avLst>
        </a:prstGeom>
        <a:gradFill rotWithShape="1">
          <a:gsLst>
            <a:gs pos="0">
              <a:schemeClr val="dk1">
                <a:tint val="100000"/>
                <a:shade val="100000"/>
                <a:satMod val="130000"/>
              </a:schemeClr>
            </a:gs>
            <a:gs pos="100000">
              <a:schemeClr val="dk1">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dk1"/>
        </a:lnRef>
        <a:fillRef idx="3">
          <a:schemeClr val="dk1"/>
        </a:fillRef>
        <a:effectRef idx="3">
          <a:schemeClr val="dk1"/>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fr-CH" sz="1600" kern="1200"/>
        </a:p>
      </dsp:txBody>
      <dsp:txXfrm>
        <a:off x="2468677" y="2584239"/>
        <a:ext cx="117392" cy="218009"/>
      </dsp:txXfrm>
    </dsp:sp>
    <dsp:sp modelId="{0A7DD786-7DC3-4077-915D-75613EEC1782}">
      <dsp:nvSpPr>
        <dsp:cNvPr id="0" name=""/>
        <dsp:cNvSpPr/>
      </dsp:nvSpPr>
      <dsp:spPr>
        <a:xfrm>
          <a:off x="2040025" y="2879827"/>
          <a:ext cx="1068675" cy="1068675"/>
        </a:xfrm>
        <a:prstGeom prst="ellipse">
          <a:avLst/>
        </a:prstGeom>
        <a:gradFill rotWithShape="1">
          <a:gsLst>
            <a:gs pos="0">
              <a:schemeClr val="dk1">
                <a:tint val="100000"/>
                <a:shade val="100000"/>
                <a:satMod val="130000"/>
              </a:schemeClr>
            </a:gs>
            <a:gs pos="100000">
              <a:schemeClr val="dk1">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dk1"/>
        </a:lnRef>
        <a:fillRef idx="3">
          <a:schemeClr val="dk1"/>
        </a:fillRef>
        <a:effectRef idx="3">
          <a:schemeClr val="dk1"/>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r-CH" sz="1600" kern="1200" dirty="0" smtClean="0"/>
            <a:t>Service D</a:t>
          </a:r>
          <a:endParaRPr lang="fr-CH" sz="1600" kern="1200" dirty="0"/>
        </a:p>
      </dsp:txBody>
      <dsp:txXfrm>
        <a:off x="2196529" y="3036331"/>
        <a:ext cx="755667" cy="755667"/>
      </dsp:txXfrm>
    </dsp:sp>
    <dsp:sp modelId="{185BD3AA-BA96-464C-82C9-4C7CC0E03503}">
      <dsp:nvSpPr>
        <dsp:cNvPr id="0" name=""/>
        <dsp:cNvSpPr/>
      </dsp:nvSpPr>
      <dsp:spPr>
        <a:xfrm rot="16390836">
          <a:off x="2431253" y="1148668"/>
          <a:ext cx="184026" cy="363349"/>
        </a:xfrm>
        <a:prstGeom prst="rightArrow">
          <a:avLst>
            <a:gd name="adj1" fmla="val 60000"/>
            <a:gd name="adj2" fmla="val 50000"/>
          </a:avLst>
        </a:prstGeom>
        <a:gradFill rotWithShape="1">
          <a:gsLst>
            <a:gs pos="0">
              <a:schemeClr val="dk1">
                <a:tint val="100000"/>
                <a:shade val="100000"/>
                <a:satMod val="130000"/>
              </a:schemeClr>
            </a:gs>
            <a:gs pos="100000">
              <a:schemeClr val="dk1">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dk1"/>
        </a:lnRef>
        <a:fillRef idx="3">
          <a:schemeClr val="dk1"/>
        </a:fillRef>
        <a:effectRef idx="3">
          <a:schemeClr val="dk1"/>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fr-CH" sz="1600" kern="1200"/>
        </a:p>
      </dsp:txBody>
      <dsp:txXfrm>
        <a:off x="2457325" y="1248899"/>
        <a:ext cx="128818" cy="218009"/>
      </dsp:txXfrm>
    </dsp:sp>
    <dsp:sp modelId="{384CAED3-6D10-4C84-A04C-19AF8C388433}">
      <dsp:nvSpPr>
        <dsp:cNvPr id="0" name=""/>
        <dsp:cNvSpPr/>
      </dsp:nvSpPr>
      <dsp:spPr>
        <a:xfrm>
          <a:off x="2028497" y="83948"/>
          <a:ext cx="1068675" cy="1068675"/>
        </a:xfrm>
        <a:prstGeom prst="ellipse">
          <a:avLst/>
        </a:prstGeom>
        <a:gradFill rotWithShape="1">
          <a:gsLst>
            <a:gs pos="0">
              <a:schemeClr val="dk1">
                <a:tint val="100000"/>
                <a:shade val="100000"/>
                <a:satMod val="130000"/>
              </a:schemeClr>
            </a:gs>
            <a:gs pos="100000">
              <a:schemeClr val="dk1">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dk1"/>
        </a:lnRef>
        <a:fillRef idx="3">
          <a:schemeClr val="dk1"/>
        </a:fillRef>
        <a:effectRef idx="3">
          <a:schemeClr val="dk1"/>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r-CH" sz="1600" kern="1200" dirty="0" smtClean="0"/>
            <a:t>Service A</a:t>
          </a:r>
          <a:endParaRPr lang="fr-CH" sz="1600" kern="1200" dirty="0"/>
        </a:p>
      </dsp:txBody>
      <dsp:txXfrm>
        <a:off x="2185001" y="240452"/>
        <a:ext cx="755667" cy="75566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F58836-F495-4DA9-AC87-A43801FC913C}">
      <dsp:nvSpPr>
        <dsp:cNvPr id="0" name=""/>
        <dsp:cNvSpPr/>
      </dsp:nvSpPr>
      <dsp:spPr>
        <a:xfrm>
          <a:off x="72007" y="0"/>
          <a:ext cx="1080120" cy="1080120"/>
        </a:xfrm>
        <a:prstGeom prst="ellipse">
          <a:avLst/>
        </a:prstGeom>
        <a:gradFill rotWithShape="1">
          <a:gsLst>
            <a:gs pos="0">
              <a:schemeClr val="dk1">
                <a:tint val="100000"/>
                <a:shade val="100000"/>
                <a:satMod val="130000"/>
              </a:schemeClr>
            </a:gs>
            <a:gs pos="100000">
              <a:schemeClr val="dk1">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dk1"/>
        </a:lnRef>
        <a:fillRef idx="3">
          <a:schemeClr val="dk1"/>
        </a:fillRef>
        <a:effectRef idx="3">
          <a:schemeClr val="dk1"/>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fr-CH" sz="1300" kern="1200" dirty="0" smtClean="0"/>
            <a:t>Exploitant</a:t>
          </a:r>
          <a:endParaRPr lang="fr-CH" sz="1300" kern="1200" dirty="0"/>
        </a:p>
      </dsp:txBody>
      <dsp:txXfrm>
        <a:off x="230187" y="158180"/>
        <a:ext cx="763760" cy="7637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9A9742-6A5A-4DDB-A0F9-5D323FFA0F5B}">
      <dsp:nvSpPr>
        <dsp:cNvPr id="0" name=""/>
        <dsp:cNvSpPr/>
      </dsp:nvSpPr>
      <dsp:spPr>
        <a:xfrm>
          <a:off x="2381673" y="575149"/>
          <a:ext cx="445121" cy="91440"/>
        </a:xfrm>
        <a:custGeom>
          <a:avLst/>
          <a:gdLst/>
          <a:ahLst/>
          <a:cxnLst/>
          <a:rect l="0" t="0" r="0" b="0"/>
          <a:pathLst>
            <a:path>
              <a:moveTo>
                <a:pt x="0" y="45720"/>
              </a:moveTo>
              <a:lnTo>
                <a:pt x="445121" y="45720"/>
              </a:lnTo>
            </a:path>
          </a:pathLst>
        </a:custGeom>
        <a:noFill/>
        <a:ln w="38100" cap="flat" cmpd="sng" algn="ctr">
          <a:solidFill>
            <a:srgbClr val="007434"/>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CH" sz="500" kern="1200"/>
        </a:p>
      </dsp:txBody>
      <dsp:txXfrm>
        <a:off x="2592340" y="618491"/>
        <a:ext cx="23786" cy="4757"/>
      </dsp:txXfrm>
    </dsp:sp>
    <dsp:sp modelId="{B53FD1D1-EA9A-4CDE-8892-FC492C6162A5}">
      <dsp:nvSpPr>
        <dsp:cNvPr id="0" name=""/>
        <dsp:cNvSpPr/>
      </dsp:nvSpPr>
      <dsp:spPr>
        <a:xfrm>
          <a:off x="315119" y="363"/>
          <a:ext cx="2068353" cy="1241012"/>
        </a:xfrm>
        <a:prstGeom prst="rect">
          <a:avLst/>
        </a:prstGeom>
        <a:solidFill>
          <a:srgbClr val="00743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fr-CH" sz="1200" kern="1200" dirty="0" smtClean="0"/>
            <a:t>Programme d’exploitation par étapes (plan, calendrier) et règlement pour le remblayage</a:t>
          </a:r>
          <a:endParaRPr lang="fr-CH" sz="1200" kern="1200" dirty="0"/>
        </a:p>
      </dsp:txBody>
      <dsp:txXfrm>
        <a:off x="315119" y="363"/>
        <a:ext cx="2068353" cy="1241012"/>
      </dsp:txXfrm>
    </dsp:sp>
    <dsp:sp modelId="{4026027A-8783-4A6D-9324-5B14E80FAFCD}">
      <dsp:nvSpPr>
        <dsp:cNvPr id="0" name=""/>
        <dsp:cNvSpPr/>
      </dsp:nvSpPr>
      <dsp:spPr>
        <a:xfrm>
          <a:off x="4925747" y="575149"/>
          <a:ext cx="445121" cy="91440"/>
        </a:xfrm>
        <a:custGeom>
          <a:avLst/>
          <a:gdLst/>
          <a:ahLst/>
          <a:cxnLst/>
          <a:rect l="0" t="0" r="0" b="0"/>
          <a:pathLst>
            <a:path>
              <a:moveTo>
                <a:pt x="0" y="45720"/>
              </a:moveTo>
              <a:lnTo>
                <a:pt x="445121" y="45720"/>
              </a:lnTo>
            </a:path>
          </a:pathLst>
        </a:custGeom>
        <a:noFill/>
        <a:ln w="38100" cap="flat" cmpd="sng" algn="ctr">
          <a:solidFill>
            <a:srgbClr val="007434"/>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CH" sz="500" kern="1200"/>
        </a:p>
      </dsp:txBody>
      <dsp:txXfrm>
        <a:off x="5136415" y="618491"/>
        <a:ext cx="23786" cy="4757"/>
      </dsp:txXfrm>
    </dsp:sp>
    <dsp:sp modelId="{08D6FE6B-EAC9-477B-8EE5-5858C80A8D79}">
      <dsp:nvSpPr>
        <dsp:cNvPr id="0" name=""/>
        <dsp:cNvSpPr/>
      </dsp:nvSpPr>
      <dsp:spPr>
        <a:xfrm>
          <a:off x="2859194" y="363"/>
          <a:ext cx="2068353" cy="1241012"/>
        </a:xfrm>
        <a:prstGeom prst="rect">
          <a:avLst/>
        </a:prstGeom>
        <a:solidFill>
          <a:srgbClr val="00743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fr-CH" sz="1200" kern="1200" dirty="0" smtClean="0"/>
            <a:t>Etablissement de l’autorisation d’exploitation et calcul des garanties financières </a:t>
          </a:r>
          <a:endParaRPr lang="fr-CH" sz="1200" kern="1200" dirty="0"/>
        </a:p>
      </dsp:txBody>
      <dsp:txXfrm>
        <a:off x="2859194" y="363"/>
        <a:ext cx="2068353" cy="1241012"/>
      </dsp:txXfrm>
    </dsp:sp>
    <dsp:sp modelId="{E3CAE29F-54C1-4003-8B42-6BA65AC2A704}">
      <dsp:nvSpPr>
        <dsp:cNvPr id="0" name=""/>
        <dsp:cNvSpPr/>
      </dsp:nvSpPr>
      <dsp:spPr>
        <a:xfrm>
          <a:off x="1349296" y="1239575"/>
          <a:ext cx="5088149" cy="445121"/>
        </a:xfrm>
        <a:custGeom>
          <a:avLst/>
          <a:gdLst/>
          <a:ahLst/>
          <a:cxnLst/>
          <a:rect l="0" t="0" r="0" b="0"/>
          <a:pathLst>
            <a:path>
              <a:moveTo>
                <a:pt x="5088149" y="0"/>
              </a:moveTo>
              <a:lnTo>
                <a:pt x="5088149" y="239660"/>
              </a:lnTo>
              <a:lnTo>
                <a:pt x="0" y="239660"/>
              </a:lnTo>
              <a:lnTo>
                <a:pt x="0" y="445121"/>
              </a:lnTo>
            </a:path>
          </a:pathLst>
        </a:custGeom>
        <a:noFill/>
        <a:ln w="38100" cap="flat" cmpd="sng" algn="ctr">
          <a:solidFill>
            <a:srgbClr val="007434"/>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CH" sz="500" kern="1200"/>
        </a:p>
      </dsp:txBody>
      <dsp:txXfrm>
        <a:off x="3765612" y="1459757"/>
        <a:ext cx="255516" cy="4757"/>
      </dsp:txXfrm>
    </dsp:sp>
    <dsp:sp modelId="{B8593B2C-3690-4C16-8BE1-039E33F4CED9}">
      <dsp:nvSpPr>
        <dsp:cNvPr id="0" name=""/>
        <dsp:cNvSpPr/>
      </dsp:nvSpPr>
      <dsp:spPr>
        <a:xfrm>
          <a:off x="5403268" y="363"/>
          <a:ext cx="2068353" cy="1241012"/>
        </a:xfrm>
        <a:prstGeom prst="rect">
          <a:avLst/>
        </a:prstGeom>
        <a:solidFill>
          <a:srgbClr val="00743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fr-CH" sz="1200" kern="1200" dirty="0" smtClean="0"/>
            <a:t>Rapports annuels d’exploitation</a:t>
          </a:r>
          <a:endParaRPr lang="fr-CH" sz="1200" kern="1200" dirty="0"/>
        </a:p>
      </dsp:txBody>
      <dsp:txXfrm>
        <a:off x="5403268" y="363"/>
        <a:ext cx="2068353" cy="1241012"/>
      </dsp:txXfrm>
    </dsp:sp>
    <dsp:sp modelId="{F179ADE2-8239-4E41-9936-A357B85047A2}">
      <dsp:nvSpPr>
        <dsp:cNvPr id="0" name=""/>
        <dsp:cNvSpPr/>
      </dsp:nvSpPr>
      <dsp:spPr>
        <a:xfrm>
          <a:off x="2381673" y="2291883"/>
          <a:ext cx="445121" cy="91440"/>
        </a:xfrm>
        <a:custGeom>
          <a:avLst/>
          <a:gdLst/>
          <a:ahLst/>
          <a:cxnLst/>
          <a:rect l="0" t="0" r="0" b="0"/>
          <a:pathLst>
            <a:path>
              <a:moveTo>
                <a:pt x="0" y="45720"/>
              </a:moveTo>
              <a:lnTo>
                <a:pt x="445121" y="45720"/>
              </a:lnTo>
            </a:path>
          </a:pathLst>
        </a:custGeom>
        <a:noFill/>
        <a:ln w="38100" cap="flat" cmpd="sng" algn="ctr">
          <a:solidFill>
            <a:srgbClr val="007434"/>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CH" sz="500" kern="1200"/>
        </a:p>
      </dsp:txBody>
      <dsp:txXfrm>
        <a:off x="2592340" y="2335224"/>
        <a:ext cx="23786" cy="4757"/>
      </dsp:txXfrm>
    </dsp:sp>
    <dsp:sp modelId="{C9CD5C71-35B9-4BA4-B57A-06C339E21A53}">
      <dsp:nvSpPr>
        <dsp:cNvPr id="0" name=""/>
        <dsp:cNvSpPr/>
      </dsp:nvSpPr>
      <dsp:spPr>
        <a:xfrm>
          <a:off x="315119" y="1717096"/>
          <a:ext cx="2068353" cy="1241012"/>
        </a:xfrm>
        <a:prstGeom prst="rect">
          <a:avLst/>
        </a:prstGeom>
        <a:solidFill>
          <a:srgbClr val="00743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fr-CH" sz="1200" kern="1200" dirty="0" smtClean="0"/>
            <a:t>Mise à  jour du programme d’exploitation en vue de la demande de renouvellement  de l’autorisation </a:t>
          </a:r>
          <a:endParaRPr lang="fr-CH" sz="1200" kern="1200" dirty="0"/>
        </a:p>
      </dsp:txBody>
      <dsp:txXfrm>
        <a:off x="315119" y="1717096"/>
        <a:ext cx="2068353" cy="1241012"/>
      </dsp:txXfrm>
    </dsp:sp>
    <dsp:sp modelId="{A5D7C0E1-619B-4A39-9072-EF747157A957}">
      <dsp:nvSpPr>
        <dsp:cNvPr id="0" name=""/>
        <dsp:cNvSpPr/>
      </dsp:nvSpPr>
      <dsp:spPr>
        <a:xfrm>
          <a:off x="4925747" y="2291883"/>
          <a:ext cx="445121" cy="91440"/>
        </a:xfrm>
        <a:custGeom>
          <a:avLst/>
          <a:gdLst/>
          <a:ahLst/>
          <a:cxnLst/>
          <a:rect l="0" t="0" r="0" b="0"/>
          <a:pathLst>
            <a:path>
              <a:moveTo>
                <a:pt x="0" y="45720"/>
              </a:moveTo>
              <a:lnTo>
                <a:pt x="445121" y="45720"/>
              </a:lnTo>
            </a:path>
          </a:pathLst>
        </a:custGeom>
        <a:noFill/>
        <a:ln w="38100" cap="flat" cmpd="sng" algn="ctr">
          <a:solidFill>
            <a:srgbClr val="007434"/>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CH" sz="500" kern="1200"/>
        </a:p>
      </dsp:txBody>
      <dsp:txXfrm>
        <a:off x="5136415" y="2335224"/>
        <a:ext cx="23786" cy="4757"/>
      </dsp:txXfrm>
    </dsp:sp>
    <dsp:sp modelId="{AF0A56AA-E449-4906-8354-742015A37290}">
      <dsp:nvSpPr>
        <dsp:cNvPr id="0" name=""/>
        <dsp:cNvSpPr/>
      </dsp:nvSpPr>
      <dsp:spPr>
        <a:xfrm>
          <a:off x="2859194" y="1717096"/>
          <a:ext cx="2068353" cy="1241012"/>
        </a:xfrm>
        <a:prstGeom prst="rect">
          <a:avLst/>
        </a:prstGeom>
        <a:solidFill>
          <a:srgbClr val="00743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fr-CH" sz="1200" kern="1200" dirty="0" smtClean="0"/>
            <a:t>Renouvellement de l’autorisation  d’exploitation et  adaptation des garanties financières</a:t>
          </a:r>
          <a:endParaRPr lang="fr-CH" sz="1200" kern="1200" dirty="0"/>
        </a:p>
      </dsp:txBody>
      <dsp:txXfrm>
        <a:off x="2859194" y="1717096"/>
        <a:ext cx="2068353" cy="1241012"/>
      </dsp:txXfrm>
    </dsp:sp>
    <dsp:sp modelId="{76B90561-D0CB-4BA6-BC08-39FBD9B19A0A}">
      <dsp:nvSpPr>
        <dsp:cNvPr id="0" name=""/>
        <dsp:cNvSpPr/>
      </dsp:nvSpPr>
      <dsp:spPr>
        <a:xfrm>
          <a:off x="1349296" y="2956309"/>
          <a:ext cx="5088149" cy="445121"/>
        </a:xfrm>
        <a:custGeom>
          <a:avLst/>
          <a:gdLst/>
          <a:ahLst/>
          <a:cxnLst/>
          <a:rect l="0" t="0" r="0" b="0"/>
          <a:pathLst>
            <a:path>
              <a:moveTo>
                <a:pt x="5088149" y="0"/>
              </a:moveTo>
              <a:lnTo>
                <a:pt x="5088149" y="239660"/>
              </a:lnTo>
              <a:lnTo>
                <a:pt x="0" y="239660"/>
              </a:lnTo>
              <a:lnTo>
                <a:pt x="0" y="445121"/>
              </a:lnTo>
            </a:path>
          </a:pathLst>
        </a:custGeom>
        <a:noFill/>
        <a:ln w="38100" cap="flat" cmpd="sng" algn="ctr">
          <a:solidFill>
            <a:srgbClr val="007434"/>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CH" sz="500" kern="1200"/>
        </a:p>
      </dsp:txBody>
      <dsp:txXfrm>
        <a:off x="3765612" y="3176491"/>
        <a:ext cx="255516" cy="4757"/>
      </dsp:txXfrm>
    </dsp:sp>
    <dsp:sp modelId="{011790CB-0107-4AC6-B3F5-9AE0C9AAADFF}">
      <dsp:nvSpPr>
        <dsp:cNvPr id="0" name=""/>
        <dsp:cNvSpPr/>
      </dsp:nvSpPr>
      <dsp:spPr>
        <a:xfrm>
          <a:off x="5403268" y="1717096"/>
          <a:ext cx="2068353" cy="1241012"/>
        </a:xfrm>
        <a:prstGeom prst="rect">
          <a:avLst/>
        </a:prstGeom>
        <a:solidFill>
          <a:srgbClr val="00743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fr-CH" sz="1200" kern="1200" dirty="0" smtClean="0"/>
            <a:t>Rapports annuels d’exploitation</a:t>
          </a:r>
          <a:endParaRPr lang="fr-CH" sz="1200" kern="1200" dirty="0"/>
        </a:p>
      </dsp:txBody>
      <dsp:txXfrm>
        <a:off x="5403268" y="1717096"/>
        <a:ext cx="2068353" cy="1241012"/>
      </dsp:txXfrm>
    </dsp:sp>
    <dsp:sp modelId="{4139CE2E-6422-41DA-9EB5-21B6171A7334}">
      <dsp:nvSpPr>
        <dsp:cNvPr id="0" name=""/>
        <dsp:cNvSpPr/>
      </dsp:nvSpPr>
      <dsp:spPr>
        <a:xfrm>
          <a:off x="2381673" y="4008616"/>
          <a:ext cx="445121" cy="91440"/>
        </a:xfrm>
        <a:custGeom>
          <a:avLst/>
          <a:gdLst/>
          <a:ahLst/>
          <a:cxnLst/>
          <a:rect l="0" t="0" r="0" b="0"/>
          <a:pathLst>
            <a:path>
              <a:moveTo>
                <a:pt x="0" y="45720"/>
              </a:moveTo>
              <a:lnTo>
                <a:pt x="445121" y="45720"/>
              </a:lnTo>
            </a:path>
          </a:pathLst>
        </a:custGeom>
        <a:noFill/>
        <a:ln w="38100" cap="flat" cmpd="sng" algn="ctr">
          <a:solidFill>
            <a:srgbClr val="007434"/>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CH" sz="500" kern="1200"/>
        </a:p>
      </dsp:txBody>
      <dsp:txXfrm>
        <a:off x="2592340" y="4051957"/>
        <a:ext cx="23786" cy="4757"/>
      </dsp:txXfrm>
    </dsp:sp>
    <dsp:sp modelId="{B9853F45-F3B6-4619-9F3F-822FD33C7E3A}">
      <dsp:nvSpPr>
        <dsp:cNvPr id="0" name=""/>
        <dsp:cNvSpPr/>
      </dsp:nvSpPr>
      <dsp:spPr>
        <a:xfrm>
          <a:off x="315119" y="3433830"/>
          <a:ext cx="2068353" cy="1241012"/>
        </a:xfrm>
        <a:prstGeom prst="rect">
          <a:avLst/>
        </a:prstGeom>
        <a:solidFill>
          <a:srgbClr val="00743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fr-CH" sz="1200" kern="1200" dirty="0" smtClean="0"/>
            <a:t>Constatation de fin des travaux de remise en état de toutes les étapes  sur demande de l’exploitant</a:t>
          </a:r>
          <a:endParaRPr lang="fr-CH" sz="1200" kern="1200" dirty="0"/>
        </a:p>
      </dsp:txBody>
      <dsp:txXfrm>
        <a:off x="315119" y="3433830"/>
        <a:ext cx="2068353" cy="1241012"/>
      </dsp:txXfrm>
    </dsp:sp>
    <dsp:sp modelId="{F4AEC43E-5BA0-47F0-8C2B-66CC262B167E}">
      <dsp:nvSpPr>
        <dsp:cNvPr id="0" name=""/>
        <dsp:cNvSpPr/>
      </dsp:nvSpPr>
      <dsp:spPr>
        <a:xfrm>
          <a:off x="2859194" y="3433830"/>
          <a:ext cx="4580720" cy="1241012"/>
        </a:xfrm>
        <a:prstGeom prst="rect">
          <a:avLst/>
        </a:prstGeom>
        <a:solidFill>
          <a:srgbClr val="00743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fr-CH" sz="1200" kern="1200" dirty="0" smtClean="0"/>
            <a:t>Libération des garanties financières 5 ans après la constatation de fin des travaux de remise en état si aucun problème n’est relevé. Le SeCA prévoit au moins une vision locale avec le propriétaire et l’exploitant agricole 3 ans après la restitution de toutes les étapes à l’agriculture.  </a:t>
          </a:r>
          <a:endParaRPr lang="fr-CH" sz="1200" kern="1200" dirty="0"/>
        </a:p>
      </dsp:txBody>
      <dsp:txXfrm>
        <a:off x="2859194" y="3433830"/>
        <a:ext cx="4580720" cy="1241012"/>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NULL"/></Relationships>
</file>

<file path=ppt/drawings/_rels/vmlDrawing10.vml.rels><?xml version="1.0" encoding="UTF-8" standalone="yes"?>
<Relationships xmlns="http://schemas.openxmlformats.org/package/2006/relationships"><Relationship Id="rId1" Type="http://schemas.openxmlformats.org/officeDocument/2006/relationships/image" Target="NULL"/></Relationships>
</file>

<file path=ppt/drawings/_rels/vmlDrawing11.vml.rels><?xml version="1.0" encoding="UTF-8" standalone="yes"?>
<Relationships xmlns="http://schemas.openxmlformats.org/package/2006/relationships"><Relationship Id="rId1" Type="http://schemas.openxmlformats.org/officeDocument/2006/relationships/image" Target="NULL"/></Relationships>
</file>

<file path=ppt/drawings/_rels/vmlDrawing12.vml.rels><?xml version="1.0" encoding="UTF-8" standalone="yes"?>
<Relationships xmlns="http://schemas.openxmlformats.org/package/2006/relationships"><Relationship Id="rId1" Type="http://schemas.openxmlformats.org/officeDocument/2006/relationships/image" Target="NULL"/></Relationships>
</file>

<file path=ppt/drawings/_rels/vmlDrawing13.vml.rels><?xml version="1.0" encoding="UTF-8" standalone="yes"?>
<Relationships xmlns="http://schemas.openxmlformats.org/package/2006/relationships"><Relationship Id="rId1" Type="http://schemas.openxmlformats.org/officeDocument/2006/relationships/image" Target="NULL"/></Relationships>
</file>

<file path=ppt/drawings/_rels/vmlDrawing14.vml.rels><?xml version="1.0" encoding="UTF-8" standalone="yes"?>
<Relationships xmlns="http://schemas.openxmlformats.org/package/2006/relationships"><Relationship Id="rId1" Type="http://schemas.openxmlformats.org/officeDocument/2006/relationships/image" Target="NULL"/></Relationships>
</file>

<file path=ppt/drawings/_rels/vmlDrawing15.vml.rels><?xml version="1.0" encoding="UTF-8" standalone="yes"?>
<Relationships xmlns="http://schemas.openxmlformats.org/package/2006/relationships"><Relationship Id="rId1" Type="http://schemas.openxmlformats.org/officeDocument/2006/relationships/image" Target="NULL"/></Relationships>
</file>

<file path=ppt/drawings/_rels/vmlDrawing16.vml.rels><?xml version="1.0" encoding="UTF-8" standalone="yes"?>
<Relationships xmlns="http://schemas.openxmlformats.org/package/2006/relationships"><Relationship Id="rId1" Type="http://schemas.openxmlformats.org/officeDocument/2006/relationships/image" Target="NULL"/></Relationships>
</file>

<file path=ppt/drawings/_rels/vmlDrawing17.vml.rels><?xml version="1.0" encoding="UTF-8" standalone="yes"?>
<Relationships xmlns="http://schemas.openxmlformats.org/package/2006/relationships"><Relationship Id="rId1" Type="http://schemas.openxmlformats.org/officeDocument/2006/relationships/image" Target="NULL"/></Relationships>
</file>

<file path=ppt/drawings/_rels/vmlDrawing18.vml.rels><?xml version="1.0" encoding="UTF-8" standalone="yes"?>
<Relationships xmlns="http://schemas.openxmlformats.org/package/2006/relationships"><Relationship Id="rId1" Type="http://schemas.openxmlformats.org/officeDocument/2006/relationships/image" Target="NULL"/></Relationships>
</file>

<file path=ppt/drawings/_rels/vmlDrawing19.vml.rels><?xml version="1.0" encoding="UTF-8" standalone="yes"?>
<Relationships xmlns="http://schemas.openxmlformats.org/package/2006/relationships"><Relationship Id="rId1" Type="http://schemas.openxmlformats.org/officeDocument/2006/relationships/image" Target="NULL"/></Relationships>
</file>

<file path=ppt/drawings/_rels/vmlDrawing2.vml.rels><?xml version="1.0" encoding="UTF-8" standalone="yes"?>
<Relationships xmlns="http://schemas.openxmlformats.org/package/2006/relationships"><Relationship Id="rId1" Type="http://schemas.openxmlformats.org/officeDocument/2006/relationships/image" Target="NULL"/></Relationships>
</file>

<file path=ppt/drawings/_rels/vmlDrawing20.vml.rels><?xml version="1.0" encoding="UTF-8" standalone="yes"?>
<Relationships xmlns="http://schemas.openxmlformats.org/package/2006/relationships"><Relationship Id="rId1" Type="http://schemas.openxmlformats.org/officeDocument/2006/relationships/image" Target="NULL"/></Relationships>
</file>

<file path=ppt/drawings/_rels/vmlDrawing21.vml.rels><?xml version="1.0" encoding="UTF-8" standalone="yes"?>
<Relationships xmlns="http://schemas.openxmlformats.org/package/2006/relationships"><Relationship Id="rId1" Type="http://schemas.openxmlformats.org/officeDocument/2006/relationships/image" Target="NULL"/></Relationships>
</file>

<file path=ppt/drawings/_rels/vmlDrawing22.vml.rels><?xml version="1.0" encoding="UTF-8" standalone="yes"?>
<Relationships xmlns="http://schemas.openxmlformats.org/package/2006/relationships"><Relationship Id="rId1" Type="http://schemas.openxmlformats.org/officeDocument/2006/relationships/image" Target="NULL"/></Relationships>
</file>

<file path=ppt/drawings/_rels/vmlDrawing23.vml.rels><?xml version="1.0" encoding="UTF-8" standalone="yes"?>
<Relationships xmlns="http://schemas.openxmlformats.org/package/2006/relationships"><Relationship Id="rId1" Type="http://schemas.openxmlformats.org/officeDocument/2006/relationships/image" Target="NULL"/></Relationships>
</file>

<file path=ppt/drawings/_rels/vmlDrawing24.vml.rels><?xml version="1.0" encoding="UTF-8" standalone="yes"?>
<Relationships xmlns="http://schemas.openxmlformats.org/package/2006/relationships"><Relationship Id="rId1" Type="http://schemas.openxmlformats.org/officeDocument/2006/relationships/image" Target="NULL"/></Relationships>
</file>

<file path=ppt/drawings/_rels/vmlDrawing25.vml.rels><?xml version="1.0" encoding="UTF-8" standalone="yes"?>
<Relationships xmlns="http://schemas.openxmlformats.org/package/2006/relationships"><Relationship Id="rId1" Type="http://schemas.openxmlformats.org/officeDocument/2006/relationships/image" Target="NULL"/></Relationships>
</file>

<file path=ppt/drawings/_rels/vmlDrawing26.vml.rels><?xml version="1.0" encoding="UTF-8" standalone="yes"?>
<Relationships xmlns="http://schemas.openxmlformats.org/package/2006/relationships"><Relationship Id="rId1" Type="http://schemas.openxmlformats.org/officeDocument/2006/relationships/image" Target="NULL"/></Relationships>
</file>

<file path=ppt/drawings/_rels/vmlDrawing27.vml.rels><?xml version="1.0" encoding="UTF-8" standalone="yes"?>
<Relationships xmlns="http://schemas.openxmlformats.org/package/2006/relationships"><Relationship Id="rId1" Type="http://schemas.openxmlformats.org/officeDocument/2006/relationships/image" Target="NULL"/></Relationships>
</file>

<file path=ppt/drawings/_rels/vmlDrawing28.vml.rels><?xml version="1.0" encoding="UTF-8" standalone="yes"?>
<Relationships xmlns="http://schemas.openxmlformats.org/package/2006/relationships"><Relationship Id="rId1" Type="http://schemas.openxmlformats.org/officeDocument/2006/relationships/image" Target="NULL"/></Relationships>
</file>

<file path=ppt/drawings/_rels/vmlDrawing29.vml.rels><?xml version="1.0" encoding="UTF-8" standalone="yes"?>
<Relationships xmlns="http://schemas.openxmlformats.org/package/2006/relationships"><Relationship Id="rId1" Type="http://schemas.openxmlformats.org/officeDocument/2006/relationships/image" Target="NULL"/></Relationships>
</file>

<file path=ppt/drawings/_rels/vmlDrawing3.vml.rels><?xml version="1.0" encoding="UTF-8" standalone="yes"?>
<Relationships xmlns="http://schemas.openxmlformats.org/package/2006/relationships"><Relationship Id="rId1" Type="http://schemas.openxmlformats.org/officeDocument/2006/relationships/image" Target="NULL"/></Relationships>
</file>

<file path=ppt/drawings/_rels/vmlDrawing30.vml.rels><?xml version="1.0" encoding="UTF-8" standalone="yes"?>
<Relationships xmlns="http://schemas.openxmlformats.org/package/2006/relationships"><Relationship Id="rId1" Type="http://schemas.openxmlformats.org/officeDocument/2006/relationships/image" Target="NULL"/></Relationships>
</file>

<file path=ppt/drawings/_rels/vmlDrawing31.vml.rels><?xml version="1.0" encoding="UTF-8" standalone="yes"?>
<Relationships xmlns="http://schemas.openxmlformats.org/package/2006/relationships"><Relationship Id="rId1" Type="http://schemas.openxmlformats.org/officeDocument/2006/relationships/image" Target="NULL"/></Relationships>
</file>

<file path=ppt/drawings/_rels/vmlDrawing32.vml.rels><?xml version="1.0" encoding="UTF-8" standalone="yes"?>
<Relationships xmlns="http://schemas.openxmlformats.org/package/2006/relationships"><Relationship Id="rId1" Type="http://schemas.openxmlformats.org/officeDocument/2006/relationships/image" Target="NULL"/></Relationships>
</file>

<file path=ppt/drawings/_rels/vmlDrawing4.vml.rels><?xml version="1.0" encoding="UTF-8" standalone="yes"?>
<Relationships xmlns="http://schemas.openxmlformats.org/package/2006/relationships"><Relationship Id="rId1" Type="http://schemas.openxmlformats.org/officeDocument/2006/relationships/image" Target="NULL"/></Relationships>
</file>

<file path=ppt/drawings/_rels/vmlDrawing5.vml.rels><?xml version="1.0" encoding="UTF-8" standalone="yes"?>
<Relationships xmlns="http://schemas.openxmlformats.org/package/2006/relationships"><Relationship Id="rId1" Type="http://schemas.openxmlformats.org/officeDocument/2006/relationships/image" Target="NULL"/></Relationships>
</file>

<file path=ppt/drawings/_rels/vmlDrawing6.vml.rels><?xml version="1.0" encoding="UTF-8" standalone="yes"?>
<Relationships xmlns="http://schemas.openxmlformats.org/package/2006/relationships"><Relationship Id="rId1" Type="http://schemas.openxmlformats.org/officeDocument/2006/relationships/image" Target="NULL"/></Relationships>
</file>

<file path=ppt/drawings/_rels/vmlDrawing7.vml.rels><?xml version="1.0" encoding="UTF-8" standalone="yes"?>
<Relationships xmlns="http://schemas.openxmlformats.org/package/2006/relationships"><Relationship Id="rId1" Type="http://schemas.openxmlformats.org/officeDocument/2006/relationships/image" Target="NULL"/></Relationships>
</file>

<file path=ppt/drawings/_rels/vmlDrawing8.vml.rels><?xml version="1.0" encoding="UTF-8" standalone="yes"?>
<Relationships xmlns="http://schemas.openxmlformats.org/package/2006/relationships"><Relationship Id="rId1" Type="http://schemas.openxmlformats.org/officeDocument/2006/relationships/image" Target="NULL"/></Relationships>
</file>

<file path=ppt/drawings/_rels/vmlDrawing9.vml.rels><?xml version="1.0" encoding="UTF-8" standalone="yes"?>
<Relationships xmlns="http://schemas.openxmlformats.org/package/2006/relationships"><Relationship Id="rId1" Type="http://schemas.openxmlformats.org/officeDocument/2006/relationships/image" Target="NUL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3666" name="Rectangle 2"/>
          <p:cNvSpPr>
            <a:spLocks noGrp="1" noChangeArrowheads="1"/>
          </p:cNvSpPr>
          <p:nvPr>
            <p:ph type="hdr" sz="quarter"/>
          </p:nvPr>
        </p:nvSpPr>
        <p:spPr bwMode="auto">
          <a:xfrm>
            <a:off x="0" y="0"/>
            <a:ext cx="2889938"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200">
                <a:latin typeface="Arial" charset="0"/>
                <a:ea typeface="ＭＳ Ｐゴシック" pitchFamily="-112" charset="-128"/>
              </a:defRPr>
            </a:lvl1pPr>
          </a:lstStyle>
          <a:p>
            <a:pPr>
              <a:defRPr/>
            </a:pPr>
            <a:endParaRPr lang="de-CH"/>
          </a:p>
        </p:txBody>
      </p:sp>
      <p:sp>
        <p:nvSpPr>
          <p:cNvPr id="113667" name="Rectangle 3"/>
          <p:cNvSpPr>
            <a:spLocks noGrp="1" noChangeArrowheads="1"/>
          </p:cNvSpPr>
          <p:nvPr>
            <p:ph type="dt" sz="quarter" idx="1"/>
          </p:nvPr>
        </p:nvSpPr>
        <p:spPr bwMode="auto">
          <a:xfrm>
            <a:off x="3777607" y="0"/>
            <a:ext cx="2889938"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Arial" charset="0"/>
                <a:ea typeface="ＭＳ Ｐゴシック" pitchFamily="-112" charset="-128"/>
              </a:defRPr>
            </a:lvl1pPr>
          </a:lstStyle>
          <a:p>
            <a:pPr>
              <a:defRPr/>
            </a:pPr>
            <a:fld id="{C52D330A-107A-47C7-8788-5DBE71C2B797}" type="datetime1">
              <a:rPr lang="de-CH"/>
              <a:pPr>
                <a:defRPr/>
              </a:pPr>
              <a:t>21.09.2012</a:t>
            </a:fld>
            <a:endParaRPr lang="de-CH"/>
          </a:p>
        </p:txBody>
      </p:sp>
      <p:sp>
        <p:nvSpPr>
          <p:cNvPr id="113668" name="Rectangle 4"/>
          <p:cNvSpPr>
            <a:spLocks noGrp="1" noChangeArrowheads="1"/>
          </p:cNvSpPr>
          <p:nvPr>
            <p:ph type="ftr" sz="quarter" idx="2"/>
          </p:nvPr>
        </p:nvSpPr>
        <p:spPr bwMode="auto">
          <a:xfrm>
            <a:off x="0" y="9428583"/>
            <a:ext cx="2889938"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1200">
                <a:latin typeface="Arial" charset="0"/>
                <a:ea typeface="ＭＳ Ｐゴシック" pitchFamily="-112" charset="-128"/>
              </a:defRPr>
            </a:lvl1pPr>
          </a:lstStyle>
          <a:p>
            <a:pPr>
              <a:defRPr/>
            </a:pPr>
            <a:endParaRPr lang="de-CH"/>
          </a:p>
        </p:txBody>
      </p:sp>
      <p:sp>
        <p:nvSpPr>
          <p:cNvPr id="113669" name="Rectangle 5"/>
          <p:cNvSpPr>
            <a:spLocks noGrp="1" noChangeArrowheads="1"/>
          </p:cNvSpPr>
          <p:nvPr>
            <p:ph type="sldNum" sz="quarter" idx="3"/>
          </p:nvPr>
        </p:nvSpPr>
        <p:spPr bwMode="auto">
          <a:xfrm>
            <a:off x="3777607" y="9428583"/>
            <a:ext cx="2889938"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Arial" charset="0"/>
                <a:ea typeface="ＭＳ Ｐゴシック" pitchFamily="-112" charset="-128"/>
              </a:defRPr>
            </a:lvl1pPr>
          </a:lstStyle>
          <a:p>
            <a:pPr>
              <a:defRPr/>
            </a:pPr>
            <a:fld id="{3F1366F9-F4EE-4447-87A6-A222E23FD660}" type="slidenum">
              <a:rPr lang="de-CH"/>
              <a:pPr>
                <a:defRPr/>
              </a:pPr>
              <a:t>‹N°›</a:t>
            </a:fld>
            <a:endParaRPr lang="de-CH"/>
          </a:p>
        </p:txBody>
      </p:sp>
    </p:spTree>
    <p:extLst>
      <p:ext uri="{BB962C8B-B14F-4D97-AF65-F5344CB8AC3E}">
        <p14:creationId xmlns:p14="http://schemas.microsoft.com/office/powerpoint/2010/main" val="7119607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889938" cy="496332"/>
          </a:xfrm>
          <a:prstGeom prst="rect">
            <a:avLst/>
          </a:prstGeom>
        </p:spPr>
        <p:txBody>
          <a:bodyPr vert="horz" wrap="square" lIns="91440" tIns="45720" rIns="91440" bIns="45720" numCol="1" anchor="t" anchorCtr="0" compatLnSpc="1">
            <a:prstTxWarp prst="textNoShape">
              <a:avLst/>
            </a:prstTxWarp>
          </a:bodyPr>
          <a:lstStyle>
            <a:lvl1pPr algn="l">
              <a:defRPr sz="1200">
                <a:latin typeface="Calibri" pitchFamily="34" charset="0"/>
                <a:ea typeface="ＭＳ Ｐゴシック" pitchFamily="-112" charset="-128"/>
              </a:defRPr>
            </a:lvl1pPr>
          </a:lstStyle>
          <a:p>
            <a:pPr>
              <a:defRPr/>
            </a:pPr>
            <a:endParaRPr lang="en-GB"/>
          </a:p>
        </p:txBody>
      </p:sp>
      <p:sp>
        <p:nvSpPr>
          <p:cNvPr id="3" name="Datumsplatzhalter 2"/>
          <p:cNvSpPr>
            <a:spLocks noGrp="1"/>
          </p:cNvSpPr>
          <p:nvPr>
            <p:ph type="dt" idx="1"/>
          </p:nvPr>
        </p:nvSpPr>
        <p:spPr>
          <a:xfrm>
            <a:off x="3777607" y="0"/>
            <a:ext cx="2889938" cy="496332"/>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ea typeface="ＭＳ Ｐゴシック" pitchFamily="-112" charset="-128"/>
              </a:defRPr>
            </a:lvl1pPr>
          </a:lstStyle>
          <a:p>
            <a:pPr>
              <a:defRPr/>
            </a:pPr>
            <a:fld id="{C624D42F-E1C7-4672-9EA5-C1FFABC1ADA5}" type="datetime1">
              <a:rPr lang="de-CH"/>
              <a:pPr>
                <a:defRPr/>
              </a:pPr>
              <a:t>21.09.2012</a:t>
            </a:fld>
            <a:endParaRPr lang="de-CH"/>
          </a:p>
        </p:txBody>
      </p:sp>
      <p:sp>
        <p:nvSpPr>
          <p:cNvPr id="4" name="Folienbildplatzhalt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GB" noProof="0" smtClean="0"/>
          </a:p>
        </p:txBody>
      </p:sp>
      <p:sp>
        <p:nvSpPr>
          <p:cNvPr id="5" name="Notizenplatzhalter 4"/>
          <p:cNvSpPr>
            <a:spLocks noGrp="1"/>
          </p:cNvSpPr>
          <p:nvPr>
            <p:ph type="body" sz="quarter" idx="3"/>
          </p:nvPr>
        </p:nvSpPr>
        <p:spPr>
          <a:xfrm>
            <a:off x="666909" y="4715153"/>
            <a:ext cx="5335270" cy="4466987"/>
          </a:xfrm>
          <a:prstGeom prst="rect">
            <a:avLst/>
          </a:prstGeom>
        </p:spPr>
        <p:txBody>
          <a:bodyPr vert="horz" wrap="square" lIns="91440" tIns="45720" rIns="91440" bIns="45720" numCol="1" anchor="t" anchorCtr="0" compatLnSpc="1">
            <a:prstTxWarp prst="textNoShape">
              <a:avLst/>
            </a:prstTxWarp>
            <a:normAutofit/>
          </a:bodyPr>
          <a:lstStyle/>
          <a:p>
            <a:pPr lvl="0"/>
            <a:r>
              <a:rPr lang="de-CH" noProof="0" smtClean="0"/>
              <a:t>Textmasterformate durch Klicken bearbeiten</a:t>
            </a:r>
          </a:p>
          <a:p>
            <a:pPr lvl="1"/>
            <a:r>
              <a:rPr lang="de-CH" noProof="0" smtClean="0"/>
              <a:t>Zweite Ebene</a:t>
            </a:r>
          </a:p>
          <a:p>
            <a:pPr lvl="2"/>
            <a:r>
              <a:rPr lang="de-CH" noProof="0" smtClean="0"/>
              <a:t>Dritte Ebene</a:t>
            </a:r>
          </a:p>
          <a:p>
            <a:pPr lvl="3"/>
            <a:r>
              <a:rPr lang="de-CH" noProof="0" smtClean="0"/>
              <a:t>Vierte Ebene</a:t>
            </a:r>
          </a:p>
          <a:p>
            <a:pPr lvl="4"/>
            <a:r>
              <a:rPr lang="de-CH" noProof="0" smtClean="0"/>
              <a:t>Fünfte Ebene</a:t>
            </a:r>
          </a:p>
        </p:txBody>
      </p:sp>
      <p:sp>
        <p:nvSpPr>
          <p:cNvPr id="6" name="Fußzeilenplatzhalter 5"/>
          <p:cNvSpPr>
            <a:spLocks noGrp="1"/>
          </p:cNvSpPr>
          <p:nvPr>
            <p:ph type="ftr" sz="quarter" idx="4"/>
          </p:nvPr>
        </p:nvSpPr>
        <p:spPr>
          <a:xfrm>
            <a:off x="0" y="9428583"/>
            <a:ext cx="2889938" cy="496332"/>
          </a:xfrm>
          <a:prstGeom prst="rect">
            <a:avLst/>
          </a:prstGeom>
        </p:spPr>
        <p:txBody>
          <a:bodyPr vert="horz" wrap="square" lIns="91440" tIns="45720" rIns="91440" bIns="45720" numCol="1" anchor="b" anchorCtr="0" compatLnSpc="1">
            <a:prstTxWarp prst="textNoShape">
              <a:avLst/>
            </a:prstTxWarp>
          </a:bodyPr>
          <a:lstStyle>
            <a:lvl1pPr algn="l">
              <a:defRPr sz="1200">
                <a:latin typeface="Calibri" pitchFamily="34" charset="0"/>
                <a:ea typeface="ＭＳ Ｐゴシック" pitchFamily="-112" charset="-128"/>
              </a:defRPr>
            </a:lvl1pPr>
          </a:lstStyle>
          <a:p>
            <a:pPr>
              <a:defRPr/>
            </a:pPr>
            <a:endParaRPr lang="en-GB"/>
          </a:p>
        </p:txBody>
      </p:sp>
      <p:sp>
        <p:nvSpPr>
          <p:cNvPr id="7" name="Foliennummernplatzhalter 6"/>
          <p:cNvSpPr>
            <a:spLocks noGrp="1"/>
          </p:cNvSpPr>
          <p:nvPr>
            <p:ph type="sldNum" sz="quarter" idx="5"/>
          </p:nvPr>
        </p:nvSpPr>
        <p:spPr>
          <a:xfrm>
            <a:off x="3777607" y="9428583"/>
            <a:ext cx="2889938" cy="496332"/>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ea typeface="ＭＳ Ｐゴシック" pitchFamily="-112" charset="-128"/>
              </a:defRPr>
            </a:lvl1pPr>
          </a:lstStyle>
          <a:p>
            <a:pPr>
              <a:defRPr/>
            </a:pPr>
            <a:fld id="{7F6500A0-2BF6-4F47-ACFB-47383FAC2DA3}" type="slidenum">
              <a:rPr lang="de-CH"/>
              <a:pPr>
                <a:defRPr/>
              </a:pPr>
              <a:t>‹N°›</a:t>
            </a:fld>
            <a:endParaRPr lang="de-CH"/>
          </a:p>
        </p:txBody>
      </p:sp>
    </p:spTree>
    <p:extLst>
      <p:ext uri="{BB962C8B-B14F-4D97-AF65-F5344CB8AC3E}">
        <p14:creationId xmlns:p14="http://schemas.microsoft.com/office/powerpoint/2010/main" val="353073992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112" charset="-128"/>
        <a:cs typeface="ＭＳ Ｐゴシック" pitchFamily="-112"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112"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112"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112"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112"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olienbildplatzhalter 1"/>
          <p:cNvSpPr>
            <a:spLocks noGrp="1" noRot="1" noChangeAspect="1" noTextEdit="1"/>
          </p:cNvSpPr>
          <p:nvPr>
            <p:ph type="sldImg"/>
          </p:nvPr>
        </p:nvSpPr>
        <p:spPr bwMode="auto">
          <a:noFill/>
          <a:ln>
            <a:solidFill>
              <a:srgbClr val="000000"/>
            </a:solidFill>
            <a:miter lim="800000"/>
            <a:headEnd/>
            <a:tailEnd/>
          </a:ln>
        </p:spPr>
      </p:sp>
      <p:sp>
        <p:nvSpPr>
          <p:cNvPr id="10244" name="Foliennummernplatzhalter 3"/>
          <p:cNvSpPr>
            <a:spLocks noGrp="1"/>
          </p:cNvSpPr>
          <p:nvPr>
            <p:ph type="sldNum" sz="quarter" idx="5"/>
          </p:nvPr>
        </p:nvSpPr>
        <p:spPr bwMode="auto">
          <a:noFill/>
          <a:ln>
            <a:miter lim="800000"/>
            <a:headEnd/>
            <a:tailEnd/>
          </a:ln>
        </p:spPr>
        <p:txBody>
          <a:bodyPr/>
          <a:lstStyle/>
          <a:p>
            <a:fld id="{FEBB182E-7B32-48BC-8BB8-12C00E4FD519}" type="slidenum">
              <a:rPr lang="de-CH" smtClean="0">
                <a:ea typeface="ＭＳ Ｐゴシック" pitchFamily="34" charset="-128"/>
              </a:rPr>
              <a:pPr/>
              <a:t>1</a:t>
            </a:fld>
            <a:endParaRPr lang="de-CH" smtClean="0">
              <a:ea typeface="ＭＳ Ｐゴシック" pitchFamily="34" charset="-128"/>
            </a:endParaRPr>
          </a:p>
        </p:txBody>
      </p:sp>
      <p:sp>
        <p:nvSpPr>
          <p:cNvPr id="5" name="Espace réservé des commentaires 4"/>
          <p:cNvSpPr>
            <a:spLocks noGrp="1"/>
          </p:cNvSpPr>
          <p:nvPr>
            <p:ph type="body" sz="quarter" idx="10"/>
          </p:nvPr>
        </p:nvSpPr>
        <p:spPr/>
        <p:txBody>
          <a:bodyPr>
            <a:normAutofit/>
          </a:bodyPr>
          <a:lstStyle/>
          <a:p>
            <a:endParaRPr lang="fr-CH"/>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spect="1" noTextEdit="1"/>
          </p:cNvSpPr>
          <p:nvPr>
            <p:ph type="sldImg"/>
          </p:nvPr>
        </p:nvSpPr>
        <p:spPr bwMode="auto">
          <a:noFill/>
          <a:ln>
            <a:solidFill>
              <a:srgbClr val="000000"/>
            </a:solidFill>
            <a:miter lim="800000"/>
            <a:headEnd/>
            <a:tailEnd/>
          </a:ln>
        </p:spPr>
      </p:sp>
      <p:sp>
        <p:nvSpPr>
          <p:cNvPr id="12291" name="Rectangle 3"/>
          <p:cNvSpPr>
            <a:spLocks noGrp="1"/>
          </p:cNvSpPr>
          <p:nvPr>
            <p:ph type="body" idx="1"/>
          </p:nvPr>
        </p:nvSpPr>
        <p:spPr bwMode="auto">
          <a:noFill/>
        </p:spPr>
        <p:txBody>
          <a:bodyPr/>
          <a:lstStyle/>
          <a:p>
            <a:endParaRPr lang="de-CH" dirty="0" smtClean="0">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spect="1" noTextEdit="1"/>
          </p:cNvSpPr>
          <p:nvPr>
            <p:ph type="sldImg"/>
          </p:nvPr>
        </p:nvSpPr>
        <p:spPr bwMode="auto">
          <a:noFill/>
          <a:ln>
            <a:solidFill>
              <a:srgbClr val="000000"/>
            </a:solidFill>
            <a:miter lim="800000"/>
            <a:headEnd/>
            <a:tailEnd/>
          </a:ln>
        </p:spPr>
      </p:sp>
      <p:sp>
        <p:nvSpPr>
          <p:cNvPr id="12291" name="Rectangle 3"/>
          <p:cNvSpPr>
            <a:spLocks noGrp="1"/>
          </p:cNvSpPr>
          <p:nvPr>
            <p:ph type="body" idx="1"/>
          </p:nvPr>
        </p:nvSpPr>
        <p:spPr bwMode="auto">
          <a:noFill/>
        </p:spPr>
        <p:txBody>
          <a:bodyPr/>
          <a:lstStyle/>
          <a:p>
            <a:endParaRPr lang="de-CH" dirty="0" smtClean="0">
              <a:ea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pPr>
              <a:defRPr/>
            </a:pPr>
            <a:fld id="{7F6500A0-2BF6-4F47-ACFB-47383FAC2DA3}" type="slidenum">
              <a:rPr lang="de-CH" smtClean="0"/>
              <a:pPr>
                <a:defRPr/>
              </a:pPr>
              <a:t>12</a:t>
            </a:fld>
            <a:endParaRPr lang="de-CH" dirty="0"/>
          </a:p>
        </p:txBody>
      </p:sp>
      <p:sp>
        <p:nvSpPr>
          <p:cNvPr id="5" name="Espace réservé des commentaires 4"/>
          <p:cNvSpPr>
            <a:spLocks noGrp="1"/>
          </p:cNvSpPr>
          <p:nvPr>
            <p:ph type="body" sz="quarter" idx="11"/>
          </p:nvPr>
        </p:nvSpPr>
        <p:spPr/>
        <p:txBody>
          <a:bodyPr>
            <a:normAutofit/>
          </a:bodyPr>
          <a:lstStyle/>
          <a:p>
            <a:endParaRPr lang="fr-CH"/>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spect="1" noTextEdit="1"/>
          </p:cNvSpPr>
          <p:nvPr>
            <p:ph type="sldImg"/>
          </p:nvPr>
        </p:nvSpPr>
        <p:spPr bwMode="auto">
          <a:noFill/>
          <a:ln>
            <a:solidFill>
              <a:srgbClr val="000000"/>
            </a:solidFill>
            <a:miter lim="800000"/>
            <a:headEnd/>
            <a:tailEnd/>
          </a:ln>
        </p:spPr>
      </p:sp>
      <p:sp>
        <p:nvSpPr>
          <p:cNvPr id="12291" name="Rectangle 3"/>
          <p:cNvSpPr>
            <a:spLocks noGrp="1"/>
          </p:cNvSpPr>
          <p:nvPr>
            <p:ph type="body" idx="1"/>
          </p:nvPr>
        </p:nvSpPr>
        <p:spPr bwMode="auto">
          <a:noFill/>
        </p:spPr>
        <p:txBody>
          <a:bodyPr/>
          <a:lstStyle/>
          <a:p>
            <a:endParaRPr lang="de-CH" dirty="0" smtClean="0">
              <a:ea typeface="ＭＳ Ｐゴシック"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spect="1" noTextEdit="1"/>
          </p:cNvSpPr>
          <p:nvPr>
            <p:ph type="sldImg"/>
          </p:nvPr>
        </p:nvSpPr>
        <p:spPr bwMode="auto">
          <a:noFill/>
          <a:ln>
            <a:solidFill>
              <a:srgbClr val="000000"/>
            </a:solidFill>
            <a:miter lim="800000"/>
            <a:headEnd/>
            <a:tailEnd/>
          </a:ln>
        </p:spPr>
      </p:sp>
      <p:sp>
        <p:nvSpPr>
          <p:cNvPr id="12291" name="Rectangle 3"/>
          <p:cNvSpPr>
            <a:spLocks noGrp="1"/>
          </p:cNvSpPr>
          <p:nvPr>
            <p:ph type="body" idx="1"/>
          </p:nvPr>
        </p:nvSpPr>
        <p:spPr bwMode="auto">
          <a:noFill/>
        </p:spPr>
        <p:txBody>
          <a:bodyPr/>
          <a:lstStyle/>
          <a:p>
            <a:endParaRPr lang="de-CH" dirty="0" smtClean="0">
              <a:ea typeface="ＭＳ Ｐゴシック"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spect="1" noTextEdit="1"/>
          </p:cNvSpPr>
          <p:nvPr>
            <p:ph type="sldImg"/>
          </p:nvPr>
        </p:nvSpPr>
        <p:spPr bwMode="auto">
          <a:noFill/>
          <a:ln>
            <a:solidFill>
              <a:srgbClr val="000000"/>
            </a:solidFill>
            <a:miter lim="800000"/>
            <a:headEnd/>
            <a:tailEnd/>
          </a:ln>
        </p:spPr>
      </p:sp>
      <p:sp>
        <p:nvSpPr>
          <p:cNvPr id="12291" name="Rectangle 3"/>
          <p:cNvSpPr>
            <a:spLocks noGrp="1"/>
          </p:cNvSpPr>
          <p:nvPr>
            <p:ph type="body" idx="1"/>
          </p:nvPr>
        </p:nvSpPr>
        <p:spPr bwMode="auto">
          <a:noFill/>
        </p:spPr>
        <p:txBody>
          <a:bodyPr/>
          <a:lstStyle/>
          <a:p>
            <a:endParaRPr lang="de-CH" dirty="0" smtClean="0">
              <a:ea typeface="ＭＳ Ｐゴシック"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pPr>
              <a:defRPr/>
            </a:pPr>
            <a:fld id="{7F6500A0-2BF6-4F47-ACFB-47383FAC2DA3}" type="slidenum">
              <a:rPr lang="de-CH" smtClean="0"/>
              <a:pPr>
                <a:defRPr/>
              </a:pPr>
              <a:t>16</a:t>
            </a:fld>
            <a:endParaRPr lang="de-CH" dirty="0"/>
          </a:p>
        </p:txBody>
      </p:sp>
      <p:sp>
        <p:nvSpPr>
          <p:cNvPr id="5" name="Espace réservé des commentaires 4"/>
          <p:cNvSpPr>
            <a:spLocks noGrp="1"/>
          </p:cNvSpPr>
          <p:nvPr>
            <p:ph type="body" sz="quarter" idx="11"/>
          </p:nvPr>
        </p:nvSpPr>
        <p:spPr/>
        <p:txBody>
          <a:bodyPr>
            <a:normAutofit/>
          </a:bodyPr>
          <a:lstStyle/>
          <a:p>
            <a:endParaRPr lang="fr-CH"/>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spect="1" noTextEdit="1"/>
          </p:cNvSpPr>
          <p:nvPr>
            <p:ph type="sldImg"/>
          </p:nvPr>
        </p:nvSpPr>
        <p:spPr bwMode="auto">
          <a:noFill/>
          <a:ln>
            <a:solidFill>
              <a:srgbClr val="000000"/>
            </a:solidFill>
            <a:miter lim="800000"/>
            <a:headEnd/>
            <a:tailEnd/>
          </a:ln>
        </p:spPr>
      </p:sp>
      <p:sp>
        <p:nvSpPr>
          <p:cNvPr id="4" name="Espace réservé des commentaires 3"/>
          <p:cNvSpPr>
            <a:spLocks noGrp="1"/>
          </p:cNvSpPr>
          <p:nvPr>
            <p:ph type="body" sz="quarter" idx="10"/>
          </p:nvPr>
        </p:nvSpPr>
        <p:spPr/>
        <p:txBody>
          <a:bodyPr>
            <a:normAutofit/>
          </a:bodyPr>
          <a:lstStyle/>
          <a:p>
            <a:endParaRPr lang="fr-CH"/>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spect="1" noTextEdit="1"/>
          </p:cNvSpPr>
          <p:nvPr>
            <p:ph type="sldImg"/>
          </p:nvPr>
        </p:nvSpPr>
        <p:spPr bwMode="auto">
          <a:noFill/>
          <a:ln>
            <a:solidFill>
              <a:srgbClr val="000000"/>
            </a:solidFill>
            <a:miter lim="800000"/>
            <a:headEnd/>
            <a:tailEnd/>
          </a:ln>
        </p:spPr>
      </p:sp>
      <p:sp>
        <p:nvSpPr>
          <p:cNvPr id="12291" name="Rectangle 3"/>
          <p:cNvSpPr>
            <a:spLocks noGrp="1"/>
          </p:cNvSpPr>
          <p:nvPr>
            <p:ph type="body" idx="1"/>
          </p:nvPr>
        </p:nvSpPr>
        <p:spPr bwMode="auto">
          <a:noFill/>
        </p:spPr>
        <p:txBody>
          <a:bodyPr/>
          <a:lstStyle/>
          <a:p>
            <a:endParaRPr lang="de-CH" smtClean="0">
              <a:ea typeface="ＭＳ Ｐゴシック"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spect="1" noTextEdit="1"/>
          </p:cNvSpPr>
          <p:nvPr>
            <p:ph type="sldImg"/>
          </p:nvPr>
        </p:nvSpPr>
        <p:spPr bwMode="auto">
          <a:noFill/>
          <a:ln>
            <a:solidFill>
              <a:srgbClr val="000000"/>
            </a:solidFill>
            <a:miter lim="800000"/>
            <a:headEnd/>
            <a:tailEnd/>
          </a:ln>
        </p:spPr>
      </p:sp>
      <p:sp>
        <p:nvSpPr>
          <p:cNvPr id="12291" name="Rectangle 3"/>
          <p:cNvSpPr>
            <a:spLocks noGrp="1"/>
          </p:cNvSpPr>
          <p:nvPr>
            <p:ph type="body" idx="1"/>
          </p:nvPr>
        </p:nvSpPr>
        <p:spPr bwMode="auto">
          <a:noFill/>
        </p:spPr>
        <p:txBody>
          <a:bodyPr/>
          <a:lstStyle/>
          <a:p>
            <a:endParaRPr lang="de-CH" smtClean="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TextEdit="1"/>
          </p:cNvSpPr>
          <p:nvPr>
            <p:ph type="sldImg"/>
          </p:nvPr>
        </p:nvSpPr>
        <p:spPr bwMode="auto">
          <a:noFill/>
          <a:ln>
            <a:solidFill>
              <a:srgbClr val="000000"/>
            </a:solidFill>
            <a:miter lim="800000"/>
            <a:headEnd/>
            <a:tailEnd/>
          </a:ln>
        </p:spPr>
      </p:sp>
      <p:sp>
        <p:nvSpPr>
          <p:cNvPr id="11267" name="Rectangle 3"/>
          <p:cNvSpPr>
            <a:spLocks noGrp="1"/>
          </p:cNvSpPr>
          <p:nvPr>
            <p:ph type="body" idx="1"/>
          </p:nvPr>
        </p:nvSpPr>
        <p:spPr bwMode="auto">
          <a:noFill/>
        </p:spPr>
        <p:txBody>
          <a:bodyPr/>
          <a:lstStyle/>
          <a:p>
            <a:endParaRPr lang="de-CH" smtClean="0">
              <a:ea typeface="ＭＳ Ｐゴシック"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spect="1" noTextEdit="1"/>
          </p:cNvSpPr>
          <p:nvPr>
            <p:ph type="sldImg"/>
          </p:nvPr>
        </p:nvSpPr>
        <p:spPr bwMode="auto">
          <a:noFill/>
          <a:ln>
            <a:solidFill>
              <a:srgbClr val="000000"/>
            </a:solidFill>
            <a:miter lim="800000"/>
            <a:headEnd/>
            <a:tailEnd/>
          </a:ln>
        </p:spPr>
      </p:sp>
      <p:sp>
        <p:nvSpPr>
          <p:cNvPr id="12291" name="Rectangle 3"/>
          <p:cNvSpPr>
            <a:spLocks noGrp="1"/>
          </p:cNvSpPr>
          <p:nvPr>
            <p:ph type="body" idx="1"/>
          </p:nvPr>
        </p:nvSpPr>
        <p:spPr bwMode="auto">
          <a:noFill/>
        </p:spPr>
        <p:txBody>
          <a:bodyPr/>
          <a:lstStyle/>
          <a:p>
            <a:endParaRPr lang="de-CH" smtClean="0">
              <a:ea typeface="ＭＳ Ｐゴシック"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spect="1" noTextEdit="1"/>
          </p:cNvSpPr>
          <p:nvPr>
            <p:ph type="sldImg"/>
          </p:nvPr>
        </p:nvSpPr>
        <p:spPr bwMode="auto">
          <a:noFill/>
          <a:ln>
            <a:solidFill>
              <a:srgbClr val="000000"/>
            </a:solidFill>
            <a:miter lim="800000"/>
            <a:headEnd/>
            <a:tailEnd/>
          </a:ln>
        </p:spPr>
      </p:sp>
      <p:sp>
        <p:nvSpPr>
          <p:cNvPr id="12291" name="Rectangle 3"/>
          <p:cNvSpPr>
            <a:spLocks noGrp="1"/>
          </p:cNvSpPr>
          <p:nvPr>
            <p:ph type="body" idx="1"/>
          </p:nvPr>
        </p:nvSpPr>
        <p:spPr bwMode="auto">
          <a:noFill/>
        </p:spPr>
        <p:txBody>
          <a:bodyPr/>
          <a:lstStyle/>
          <a:p>
            <a:endParaRPr lang="de-CH" smtClean="0">
              <a:ea typeface="ＭＳ Ｐゴシック"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spect="1" noTextEdit="1"/>
          </p:cNvSpPr>
          <p:nvPr>
            <p:ph type="sldImg"/>
          </p:nvPr>
        </p:nvSpPr>
        <p:spPr bwMode="auto">
          <a:noFill/>
          <a:ln>
            <a:solidFill>
              <a:srgbClr val="000000"/>
            </a:solidFill>
            <a:miter lim="800000"/>
            <a:headEnd/>
            <a:tailEnd/>
          </a:ln>
        </p:spPr>
      </p:sp>
      <p:sp>
        <p:nvSpPr>
          <p:cNvPr id="12291" name="Rectangle 3"/>
          <p:cNvSpPr>
            <a:spLocks noGrp="1"/>
          </p:cNvSpPr>
          <p:nvPr>
            <p:ph type="body" idx="1"/>
          </p:nvPr>
        </p:nvSpPr>
        <p:spPr bwMode="auto">
          <a:noFill/>
        </p:spPr>
        <p:txBody>
          <a:bodyPr/>
          <a:lstStyle/>
          <a:p>
            <a:endParaRPr lang="de-CH" smtClean="0">
              <a:ea typeface="ＭＳ Ｐゴシック"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spect="1" noTextEdit="1"/>
          </p:cNvSpPr>
          <p:nvPr>
            <p:ph type="sldImg"/>
          </p:nvPr>
        </p:nvSpPr>
        <p:spPr bwMode="auto">
          <a:noFill/>
          <a:ln>
            <a:solidFill>
              <a:srgbClr val="000000"/>
            </a:solidFill>
            <a:miter lim="800000"/>
            <a:headEnd/>
            <a:tailEnd/>
          </a:ln>
        </p:spPr>
      </p:sp>
      <p:sp>
        <p:nvSpPr>
          <p:cNvPr id="12291" name="Rectangle 3"/>
          <p:cNvSpPr>
            <a:spLocks noGrp="1"/>
          </p:cNvSpPr>
          <p:nvPr>
            <p:ph type="body" idx="1"/>
          </p:nvPr>
        </p:nvSpPr>
        <p:spPr bwMode="auto">
          <a:noFill/>
        </p:spPr>
        <p:txBody>
          <a:bodyPr/>
          <a:lstStyle/>
          <a:p>
            <a:endParaRPr lang="de-CH" smtClean="0">
              <a:ea typeface="ＭＳ Ｐゴシック" pitchFamily="3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spect="1" noTextEdit="1"/>
          </p:cNvSpPr>
          <p:nvPr>
            <p:ph type="sldImg"/>
          </p:nvPr>
        </p:nvSpPr>
        <p:spPr bwMode="auto">
          <a:noFill/>
          <a:ln>
            <a:solidFill>
              <a:srgbClr val="000000"/>
            </a:solidFill>
            <a:miter lim="800000"/>
            <a:headEnd/>
            <a:tailEnd/>
          </a:ln>
        </p:spPr>
      </p:sp>
      <p:sp>
        <p:nvSpPr>
          <p:cNvPr id="12291" name="Rectangle 3"/>
          <p:cNvSpPr>
            <a:spLocks noGrp="1"/>
          </p:cNvSpPr>
          <p:nvPr>
            <p:ph type="body" idx="1"/>
          </p:nvPr>
        </p:nvSpPr>
        <p:spPr bwMode="auto">
          <a:noFill/>
        </p:spPr>
        <p:txBody>
          <a:bodyPr/>
          <a:lstStyle/>
          <a:p>
            <a:endParaRPr lang="de-CH" smtClean="0">
              <a:ea typeface="ＭＳ Ｐゴシック" pitchFamily="3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spect="1" noTextEdit="1"/>
          </p:cNvSpPr>
          <p:nvPr>
            <p:ph type="sldImg"/>
          </p:nvPr>
        </p:nvSpPr>
        <p:spPr bwMode="auto">
          <a:noFill/>
          <a:ln>
            <a:solidFill>
              <a:srgbClr val="000000"/>
            </a:solidFill>
            <a:miter lim="800000"/>
            <a:headEnd/>
            <a:tailEnd/>
          </a:ln>
        </p:spPr>
      </p:sp>
      <p:sp>
        <p:nvSpPr>
          <p:cNvPr id="12291" name="Rectangle 3"/>
          <p:cNvSpPr>
            <a:spLocks noGrp="1"/>
          </p:cNvSpPr>
          <p:nvPr>
            <p:ph type="body" idx="1"/>
          </p:nvPr>
        </p:nvSpPr>
        <p:spPr bwMode="auto">
          <a:noFill/>
        </p:spPr>
        <p:txBody>
          <a:bodyPr/>
          <a:lstStyle/>
          <a:p>
            <a:endParaRPr lang="de-CH" smtClean="0">
              <a:ea typeface="ＭＳ Ｐゴシック" pitchFamily="3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spect="1" noTextEdit="1"/>
          </p:cNvSpPr>
          <p:nvPr>
            <p:ph type="sldImg"/>
          </p:nvPr>
        </p:nvSpPr>
        <p:spPr bwMode="auto">
          <a:noFill/>
          <a:ln>
            <a:solidFill>
              <a:srgbClr val="000000"/>
            </a:solidFill>
            <a:miter lim="800000"/>
            <a:headEnd/>
            <a:tailEnd/>
          </a:ln>
        </p:spPr>
      </p:sp>
      <p:sp>
        <p:nvSpPr>
          <p:cNvPr id="12291" name="Rectangle 3"/>
          <p:cNvSpPr>
            <a:spLocks noGrp="1"/>
          </p:cNvSpPr>
          <p:nvPr>
            <p:ph type="body" idx="1"/>
          </p:nvPr>
        </p:nvSpPr>
        <p:spPr bwMode="auto">
          <a:noFill/>
        </p:spPr>
        <p:txBody>
          <a:bodyPr/>
          <a:lstStyle/>
          <a:p>
            <a:endParaRPr lang="de-CH" smtClean="0">
              <a:ea typeface="ＭＳ Ｐゴシック" pitchFamily="3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spect="1" noTextEdit="1"/>
          </p:cNvSpPr>
          <p:nvPr>
            <p:ph type="sldImg"/>
          </p:nvPr>
        </p:nvSpPr>
        <p:spPr bwMode="auto">
          <a:noFill/>
          <a:ln>
            <a:solidFill>
              <a:srgbClr val="000000"/>
            </a:solidFill>
            <a:miter lim="800000"/>
            <a:headEnd/>
            <a:tailEnd/>
          </a:ln>
        </p:spPr>
      </p:sp>
      <p:sp>
        <p:nvSpPr>
          <p:cNvPr id="12291" name="Rectangle 3"/>
          <p:cNvSpPr>
            <a:spLocks noGrp="1"/>
          </p:cNvSpPr>
          <p:nvPr>
            <p:ph type="body" idx="1"/>
          </p:nvPr>
        </p:nvSpPr>
        <p:spPr bwMode="auto">
          <a:noFill/>
        </p:spPr>
        <p:txBody>
          <a:bodyPr/>
          <a:lstStyle/>
          <a:p>
            <a:endParaRPr lang="de-CH" smtClean="0">
              <a:ea typeface="ＭＳ Ｐゴシック" pitchFamily="34"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spect="1" noTextEdit="1"/>
          </p:cNvSpPr>
          <p:nvPr>
            <p:ph type="sldImg"/>
          </p:nvPr>
        </p:nvSpPr>
        <p:spPr bwMode="auto">
          <a:noFill/>
          <a:ln>
            <a:solidFill>
              <a:srgbClr val="000000"/>
            </a:solidFill>
            <a:miter lim="800000"/>
            <a:headEnd/>
            <a:tailEnd/>
          </a:ln>
        </p:spPr>
      </p:sp>
      <p:sp>
        <p:nvSpPr>
          <p:cNvPr id="12291" name="Rectangle 3"/>
          <p:cNvSpPr>
            <a:spLocks noGrp="1"/>
          </p:cNvSpPr>
          <p:nvPr>
            <p:ph type="body" idx="1"/>
          </p:nvPr>
        </p:nvSpPr>
        <p:spPr bwMode="auto">
          <a:noFill/>
        </p:spPr>
        <p:txBody>
          <a:bodyPr/>
          <a:lstStyle/>
          <a:p>
            <a:endParaRPr lang="de-CH" smtClean="0">
              <a:ea typeface="ＭＳ Ｐゴシック" pitchFamily="34"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spect="1" noTextEdit="1"/>
          </p:cNvSpPr>
          <p:nvPr>
            <p:ph type="sldImg"/>
          </p:nvPr>
        </p:nvSpPr>
        <p:spPr bwMode="auto">
          <a:noFill/>
          <a:ln>
            <a:solidFill>
              <a:srgbClr val="000000"/>
            </a:solidFill>
            <a:miter lim="800000"/>
            <a:headEnd/>
            <a:tailEnd/>
          </a:ln>
        </p:spPr>
      </p:sp>
      <p:sp>
        <p:nvSpPr>
          <p:cNvPr id="12291" name="Rectangle 3"/>
          <p:cNvSpPr>
            <a:spLocks noGrp="1"/>
          </p:cNvSpPr>
          <p:nvPr>
            <p:ph type="body" idx="1"/>
          </p:nvPr>
        </p:nvSpPr>
        <p:spPr bwMode="auto">
          <a:noFill/>
        </p:spPr>
        <p:txBody>
          <a:bodyPr/>
          <a:lstStyle/>
          <a:p>
            <a:endParaRPr lang="de-CH" smtClean="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spect="1" noTextEdit="1"/>
          </p:cNvSpPr>
          <p:nvPr>
            <p:ph type="sldImg"/>
          </p:nvPr>
        </p:nvSpPr>
        <p:spPr bwMode="auto">
          <a:noFill/>
          <a:ln>
            <a:solidFill>
              <a:srgbClr val="000000"/>
            </a:solidFill>
            <a:miter lim="800000"/>
            <a:headEnd/>
            <a:tailEnd/>
          </a:ln>
        </p:spPr>
      </p:sp>
      <p:sp>
        <p:nvSpPr>
          <p:cNvPr id="12291" name="Rectangle 3"/>
          <p:cNvSpPr>
            <a:spLocks noGrp="1"/>
          </p:cNvSpPr>
          <p:nvPr>
            <p:ph type="body" idx="1"/>
          </p:nvPr>
        </p:nvSpPr>
        <p:spPr bwMode="auto">
          <a:noFill/>
        </p:spPr>
        <p:txBody>
          <a:bodyPr/>
          <a:lstStyle/>
          <a:p>
            <a:endParaRPr lang="de-CH" smtClean="0">
              <a:ea typeface="ＭＳ Ｐゴシック" pitchFamily="34"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spect="1" noTextEdit="1"/>
          </p:cNvSpPr>
          <p:nvPr>
            <p:ph type="sldImg"/>
          </p:nvPr>
        </p:nvSpPr>
        <p:spPr bwMode="auto">
          <a:noFill/>
          <a:ln>
            <a:solidFill>
              <a:srgbClr val="000000"/>
            </a:solidFill>
            <a:miter lim="800000"/>
            <a:headEnd/>
            <a:tailEnd/>
          </a:ln>
        </p:spPr>
      </p:sp>
      <p:sp>
        <p:nvSpPr>
          <p:cNvPr id="12291" name="Rectangle 3"/>
          <p:cNvSpPr>
            <a:spLocks noGrp="1"/>
          </p:cNvSpPr>
          <p:nvPr>
            <p:ph type="body" idx="1"/>
          </p:nvPr>
        </p:nvSpPr>
        <p:spPr bwMode="auto">
          <a:noFill/>
        </p:spPr>
        <p:txBody>
          <a:bodyPr/>
          <a:lstStyle/>
          <a:p>
            <a:endParaRPr lang="de-CH" smtClean="0">
              <a:ea typeface="ＭＳ Ｐゴシック" pitchFamily="34"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spect="1" noTextEdit="1"/>
          </p:cNvSpPr>
          <p:nvPr>
            <p:ph type="sldImg"/>
          </p:nvPr>
        </p:nvSpPr>
        <p:spPr bwMode="auto">
          <a:noFill/>
          <a:ln>
            <a:solidFill>
              <a:srgbClr val="000000"/>
            </a:solidFill>
            <a:miter lim="800000"/>
            <a:headEnd/>
            <a:tailEnd/>
          </a:ln>
        </p:spPr>
      </p:sp>
      <p:sp>
        <p:nvSpPr>
          <p:cNvPr id="12291" name="Rectangle 3"/>
          <p:cNvSpPr>
            <a:spLocks noGrp="1"/>
          </p:cNvSpPr>
          <p:nvPr>
            <p:ph type="body" idx="1"/>
          </p:nvPr>
        </p:nvSpPr>
        <p:spPr bwMode="auto">
          <a:noFill/>
        </p:spPr>
        <p:txBody>
          <a:bodyPr/>
          <a:lstStyle/>
          <a:p>
            <a:endParaRPr lang="de-CH" smtClean="0">
              <a:ea typeface="ＭＳ Ｐゴシック" pitchFamily="34"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spect="1" noTextEdit="1"/>
          </p:cNvSpPr>
          <p:nvPr>
            <p:ph type="sldImg"/>
          </p:nvPr>
        </p:nvSpPr>
        <p:spPr bwMode="auto">
          <a:noFill/>
          <a:ln>
            <a:solidFill>
              <a:srgbClr val="000000"/>
            </a:solidFill>
            <a:miter lim="800000"/>
            <a:headEnd/>
            <a:tailEnd/>
          </a:ln>
        </p:spPr>
      </p:sp>
      <p:sp>
        <p:nvSpPr>
          <p:cNvPr id="12291" name="Rectangle 3"/>
          <p:cNvSpPr>
            <a:spLocks noGrp="1"/>
          </p:cNvSpPr>
          <p:nvPr>
            <p:ph type="body" idx="1"/>
          </p:nvPr>
        </p:nvSpPr>
        <p:spPr bwMode="auto">
          <a:noFill/>
        </p:spPr>
        <p:txBody>
          <a:bodyPr/>
          <a:lstStyle/>
          <a:p>
            <a:endParaRPr lang="de-CH" smtClean="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spect="1" noTextEdit="1"/>
          </p:cNvSpPr>
          <p:nvPr>
            <p:ph type="sldImg"/>
          </p:nvPr>
        </p:nvSpPr>
        <p:spPr bwMode="auto">
          <a:noFill/>
          <a:ln>
            <a:solidFill>
              <a:srgbClr val="000000"/>
            </a:solidFill>
            <a:miter lim="800000"/>
            <a:headEnd/>
            <a:tailEnd/>
          </a:ln>
        </p:spPr>
      </p:sp>
      <p:sp>
        <p:nvSpPr>
          <p:cNvPr id="12291" name="Rectangle 3"/>
          <p:cNvSpPr>
            <a:spLocks noGrp="1"/>
          </p:cNvSpPr>
          <p:nvPr>
            <p:ph type="body" idx="1"/>
          </p:nvPr>
        </p:nvSpPr>
        <p:spPr bwMode="auto">
          <a:noFill/>
        </p:spPr>
        <p:txBody>
          <a:bodyPr/>
          <a:lstStyle/>
          <a:p>
            <a:endParaRPr lang="de-CH" dirty="0" smtClean="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spect="1" noTextEdit="1"/>
          </p:cNvSpPr>
          <p:nvPr>
            <p:ph type="sldImg"/>
          </p:nvPr>
        </p:nvSpPr>
        <p:spPr bwMode="auto">
          <a:noFill/>
          <a:ln>
            <a:solidFill>
              <a:srgbClr val="000000"/>
            </a:solidFill>
            <a:miter lim="800000"/>
            <a:headEnd/>
            <a:tailEnd/>
          </a:ln>
        </p:spPr>
      </p:sp>
      <p:sp>
        <p:nvSpPr>
          <p:cNvPr id="12291" name="Rectangle 3"/>
          <p:cNvSpPr>
            <a:spLocks noGrp="1"/>
          </p:cNvSpPr>
          <p:nvPr>
            <p:ph type="body" idx="1"/>
          </p:nvPr>
        </p:nvSpPr>
        <p:spPr bwMode="auto">
          <a:noFill/>
        </p:spPr>
        <p:txBody>
          <a:bodyPr/>
          <a:lstStyle/>
          <a:p>
            <a:endParaRPr lang="de-CH" smtClean="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spect="1" noTextEdit="1"/>
          </p:cNvSpPr>
          <p:nvPr>
            <p:ph type="sldImg"/>
          </p:nvPr>
        </p:nvSpPr>
        <p:spPr bwMode="auto">
          <a:noFill/>
          <a:ln>
            <a:solidFill>
              <a:srgbClr val="000000"/>
            </a:solidFill>
            <a:miter lim="800000"/>
            <a:headEnd/>
            <a:tailEnd/>
          </a:ln>
        </p:spPr>
      </p:sp>
      <p:sp>
        <p:nvSpPr>
          <p:cNvPr id="12291" name="Rectangle 3"/>
          <p:cNvSpPr>
            <a:spLocks noGrp="1"/>
          </p:cNvSpPr>
          <p:nvPr>
            <p:ph type="body" idx="1"/>
          </p:nvPr>
        </p:nvSpPr>
        <p:spPr bwMode="auto">
          <a:noFill/>
        </p:spPr>
        <p:txBody>
          <a:bodyPr/>
          <a:lstStyle/>
          <a:p>
            <a:endParaRPr lang="de-CH" dirty="0" smtClean="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spect="1" noTextEdit="1"/>
          </p:cNvSpPr>
          <p:nvPr>
            <p:ph type="sldImg"/>
          </p:nvPr>
        </p:nvSpPr>
        <p:spPr bwMode="auto">
          <a:noFill/>
          <a:ln>
            <a:solidFill>
              <a:srgbClr val="000000"/>
            </a:solidFill>
            <a:miter lim="800000"/>
            <a:headEnd/>
            <a:tailEnd/>
          </a:ln>
        </p:spPr>
      </p:sp>
      <p:sp>
        <p:nvSpPr>
          <p:cNvPr id="12291" name="Rectangle 3"/>
          <p:cNvSpPr>
            <a:spLocks noGrp="1"/>
          </p:cNvSpPr>
          <p:nvPr>
            <p:ph type="body" idx="1"/>
          </p:nvPr>
        </p:nvSpPr>
        <p:spPr bwMode="auto">
          <a:noFill/>
        </p:spPr>
        <p:txBody>
          <a:bodyPr/>
          <a:lstStyle/>
          <a:p>
            <a:endParaRPr lang="de-CH" smtClean="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spect="1" noTextEdit="1"/>
          </p:cNvSpPr>
          <p:nvPr>
            <p:ph type="sldImg"/>
          </p:nvPr>
        </p:nvSpPr>
        <p:spPr bwMode="auto">
          <a:noFill/>
          <a:ln>
            <a:solidFill>
              <a:srgbClr val="000000"/>
            </a:solidFill>
            <a:miter lim="800000"/>
            <a:headEnd/>
            <a:tailEnd/>
          </a:ln>
        </p:spPr>
      </p:sp>
      <p:sp>
        <p:nvSpPr>
          <p:cNvPr id="12291" name="Rectangle 3"/>
          <p:cNvSpPr>
            <a:spLocks noGrp="1"/>
          </p:cNvSpPr>
          <p:nvPr>
            <p:ph type="body" idx="1"/>
          </p:nvPr>
        </p:nvSpPr>
        <p:spPr bwMode="auto">
          <a:noFill/>
        </p:spPr>
        <p:txBody>
          <a:bodyPr/>
          <a:lstStyle/>
          <a:p>
            <a:endParaRPr lang="de-CH" dirty="0" smtClean="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spect="1" noTextEdit="1"/>
          </p:cNvSpPr>
          <p:nvPr>
            <p:ph type="sldImg"/>
          </p:nvPr>
        </p:nvSpPr>
        <p:spPr bwMode="auto">
          <a:noFill/>
          <a:ln>
            <a:solidFill>
              <a:srgbClr val="000000"/>
            </a:solidFill>
            <a:miter lim="800000"/>
            <a:headEnd/>
            <a:tailEnd/>
          </a:ln>
        </p:spPr>
      </p:sp>
      <p:sp>
        <p:nvSpPr>
          <p:cNvPr id="12291" name="Rectangle 3"/>
          <p:cNvSpPr>
            <a:spLocks noGrp="1"/>
          </p:cNvSpPr>
          <p:nvPr>
            <p:ph type="body" idx="1"/>
          </p:nvPr>
        </p:nvSpPr>
        <p:spPr bwMode="auto">
          <a:noFill/>
        </p:spPr>
        <p:txBody>
          <a:bodyPr/>
          <a:lstStyle/>
          <a:p>
            <a:endParaRPr lang="de-CH" dirty="0" smtClean="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11.xml"/><Relationship Id="rId7" Type="http://schemas.openxmlformats.org/officeDocument/2006/relationships/tags" Target="../tags/tag15.xml"/><Relationship Id="rId2" Type="http://schemas.openxmlformats.org/officeDocument/2006/relationships/tags" Target="../tags/tag10.xml"/><Relationship Id="rId1" Type="http://schemas.openxmlformats.org/officeDocument/2006/relationships/vmlDrawing" Target="../drawings/vmlDrawing2.vml"/><Relationship Id="rId6" Type="http://schemas.openxmlformats.org/officeDocument/2006/relationships/tags" Target="../tags/tag14.xml"/><Relationship Id="rId11" Type="http://schemas.openxmlformats.org/officeDocument/2006/relationships/image" Target="../media/image1.jpeg"/><Relationship Id="rId5" Type="http://schemas.openxmlformats.org/officeDocument/2006/relationships/tags" Target="../tags/tag13.xml"/><Relationship Id="rId10" Type="http://schemas.openxmlformats.org/officeDocument/2006/relationships/oleObject" Target="../embeddings/oleObject4.bin"/><Relationship Id="rId4" Type="http://schemas.openxmlformats.org/officeDocument/2006/relationships/tags" Target="../tags/tag12.xml"/><Relationship Id="rId9" Type="http://schemas.openxmlformats.org/officeDocument/2006/relationships/oleObject" Target="../embeddings/oleObject3.bin"/></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Pr>
        <a:solidFill>
          <a:schemeClr val="bg1"/>
        </a:solidFill>
        <a:effectLst/>
      </p:bgPr>
    </p:bg>
    <p:spTree>
      <p:nvGrpSpPr>
        <p:cNvPr id="1" name=""/>
        <p:cNvGrpSpPr/>
        <p:nvPr/>
      </p:nvGrpSpPr>
      <p:grpSpPr>
        <a:xfrm>
          <a:off x="0" y="0"/>
          <a:ext cx="0" cy="0"/>
          <a:chOff x="0" y="0"/>
          <a:chExt cx="0" cy="0"/>
        </a:xfrm>
      </p:grpSpPr>
      <p:graphicFrame>
        <p:nvGraphicFramePr>
          <p:cNvPr id="4" name="Rectangle 2"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0502" name="think-cell Slide" r:id="rId9" imgW="0" imgH="0" progId="">
                  <p:embed/>
                </p:oleObj>
              </mc:Choice>
              <mc:Fallback>
                <p:oleObj name="think-cell Slide" r:id="rId9" imgW="0" imgH="0" progId="">
                  <p:embed/>
                  <p:pic>
                    <p:nvPicPr>
                      <p:cNvPr id="0"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Rectangle 4" hidden="1"/>
          <p:cNvGraphicFramePr>
            <a:graphicFrameLocks/>
          </p:cNvGraphicFramePr>
          <p:nvPr>
            <p:custDataLst>
              <p:tags r:id="rId3"/>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0503" name="think-cell Slide" r:id="rId10" imgW="0" imgH="0" progId="">
                  <p:embed/>
                </p:oleObj>
              </mc:Choice>
              <mc:Fallback>
                <p:oleObj name="think-cell Slide" r:id="rId10" imgW="0" imgH="0" progId="">
                  <p:embed/>
                  <p:pic>
                    <p:nvPicPr>
                      <p:cNvPr id="0" name="Rectangle 4"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6" name="Picture 12" descr="logo_etat_FR_vers_compacte.jpg"/>
          <p:cNvPicPr>
            <a:picLocks noChangeAspect="1"/>
          </p:cNvPicPr>
          <p:nvPr>
            <p:custDataLst>
              <p:tags r:id="rId4"/>
            </p:custDataLst>
          </p:nvPr>
        </p:nvPicPr>
        <p:blipFill>
          <a:blip r:embed="rId11"/>
          <a:srcRect/>
          <a:stretch>
            <a:fillRect/>
          </a:stretch>
        </p:blipFill>
        <p:spPr bwMode="auto">
          <a:xfrm>
            <a:off x="468313" y="417513"/>
            <a:ext cx="1584325" cy="608012"/>
          </a:xfrm>
          <a:prstGeom prst="rect">
            <a:avLst/>
          </a:prstGeom>
          <a:noFill/>
          <a:ln w="9525">
            <a:noFill/>
            <a:miter lim="800000"/>
            <a:headEnd/>
            <a:tailEnd/>
          </a:ln>
        </p:spPr>
      </p:pic>
      <p:sp>
        <p:nvSpPr>
          <p:cNvPr id="7" name="TextBox 8"/>
          <p:cNvSpPr txBox="1"/>
          <p:nvPr>
            <p:custDataLst>
              <p:tags r:id="rId5"/>
            </p:custDataLst>
          </p:nvPr>
        </p:nvSpPr>
        <p:spPr>
          <a:xfrm>
            <a:off x="2514600" y="363538"/>
            <a:ext cx="5164138" cy="342900"/>
          </a:xfrm>
          <a:prstGeom prst="rect">
            <a:avLst/>
          </a:prstGeom>
        </p:spPr>
        <p:txBody>
          <a:bodyPr lIns="0" tIns="0" rIns="0" bIns="0">
            <a:spAutoFit/>
          </a:bodyPr>
          <a:lstStyle/>
          <a:p>
            <a:pPr algn="l">
              <a:lnSpc>
                <a:spcPts val="1350"/>
              </a:lnSpc>
              <a:buClr>
                <a:srgbClr val="074EA1"/>
              </a:buClr>
              <a:defRPr/>
            </a:pPr>
            <a:r>
              <a:rPr lang="fr-CH" sz="1000" b="1" dirty="0">
                <a:latin typeface="Arial" charset="0"/>
                <a:ea typeface="ＭＳ Ｐゴシック" pitchFamily="-112" charset="-128"/>
              </a:rPr>
              <a:t>Service des constructions et de l’aménagement </a:t>
            </a:r>
            <a:r>
              <a:rPr lang="fr-CH" sz="1000" dirty="0">
                <a:latin typeface="Arial" charset="0"/>
                <a:ea typeface="ＭＳ Ｐゴシック" pitchFamily="-112" charset="-128"/>
              </a:rPr>
              <a:t>SeCA</a:t>
            </a:r>
          </a:p>
          <a:p>
            <a:pPr algn="l">
              <a:lnSpc>
                <a:spcPts val="1350"/>
              </a:lnSpc>
              <a:buClr>
                <a:srgbClr val="074EA1"/>
              </a:buClr>
              <a:defRPr/>
            </a:pPr>
            <a:r>
              <a:rPr lang="fr-CH" sz="1000" b="1" dirty="0">
                <a:latin typeface="Arial" charset="0"/>
                <a:ea typeface="ＭＳ Ｐゴシック" pitchFamily="-112" charset="-128"/>
              </a:rPr>
              <a:t>Bau- </a:t>
            </a:r>
            <a:r>
              <a:rPr lang="fr-CH" sz="1000" b="1" dirty="0" err="1">
                <a:latin typeface="Arial" charset="0"/>
                <a:ea typeface="ＭＳ Ｐゴシック" pitchFamily="-112" charset="-128"/>
              </a:rPr>
              <a:t>und</a:t>
            </a:r>
            <a:r>
              <a:rPr lang="fr-CH" sz="1000" b="1" dirty="0">
                <a:latin typeface="Arial" charset="0"/>
                <a:ea typeface="ＭＳ Ｐゴシック" pitchFamily="-112" charset="-128"/>
              </a:rPr>
              <a:t> </a:t>
            </a:r>
            <a:r>
              <a:rPr lang="fr-CH" sz="1000" b="1" dirty="0" err="1">
                <a:latin typeface="Arial" charset="0"/>
                <a:ea typeface="ＭＳ Ｐゴシック" pitchFamily="-112" charset="-128"/>
              </a:rPr>
              <a:t>Raumplanungsamt</a:t>
            </a:r>
            <a:r>
              <a:rPr lang="fr-CH" sz="1000" dirty="0">
                <a:latin typeface="Arial" charset="0"/>
                <a:ea typeface="ＭＳ Ｐゴシック" pitchFamily="-112" charset="-128"/>
              </a:rPr>
              <a:t> BRPA</a:t>
            </a:r>
          </a:p>
        </p:txBody>
      </p:sp>
      <p:cxnSp>
        <p:nvCxnSpPr>
          <p:cNvPr id="8" name="Straight Connector 7"/>
          <p:cNvCxnSpPr/>
          <p:nvPr>
            <p:custDataLst>
              <p:tags r:id="rId6"/>
            </p:custDataLst>
          </p:nvPr>
        </p:nvCxnSpPr>
        <p:spPr>
          <a:xfrm>
            <a:off x="449263" y="1263650"/>
            <a:ext cx="8245475" cy="1588"/>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9" name="TextBox 9"/>
          <p:cNvSpPr txBox="1"/>
          <p:nvPr>
            <p:custDataLst>
              <p:tags r:id="rId7"/>
            </p:custDataLst>
          </p:nvPr>
        </p:nvSpPr>
        <p:spPr>
          <a:xfrm>
            <a:off x="468313" y="6148388"/>
            <a:ext cx="5354637" cy="496887"/>
          </a:xfrm>
          <a:prstGeom prst="rect">
            <a:avLst/>
          </a:prstGeom>
        </p:spPr>
        <p:txBody>
          <a:bodyPr lIns="0" tIns="0" rIns="0" bIns="0">
            <a:spAutoFit/>
          </a:bodyPr>
          <a:lstStyle/>
          <a:p>
            <a:pPr algn="l">
              <a:lnSpc>
                <a:spcPts val="1300"/>
              </a:lnSpc>
              <a:buClr>
                <a:srgbClr val="074EA1"/>
              </a:buClr>
              <a:defRPr/>
            </a:pPr>
            <a:r>
              <a:rPr lang="fr-CH" sz="1000" dirty="0">
                <a:latin typeface="Arial" charset="0"/>
                <a:ea typeface="ＭＳ Ｐゴシック" pitchFamily="-112" charset="-128"/>
              </a:rPr>
              <a:t>—</a:t>
            </a:r>
          </a:p>
          <a:p>
            <a:pPr algn="l">
              <a:lnSpc>
                <a:spcPts val="1300"/>
              </a:lnSpc>
              <a:buClr>
                <a:srgbClr val="074EA1"/>
              </a:buClr>
              <a:defRPr/>
            </a:pPr>
            <a:r>
              <a:rPr lang="fr-CH" sz="1000" dirty="0">
                <a:latin typeface="Arial" charset="0"/>
                <a:ea typeface="ＭＳ Ｐゴシック" pitchFamily="-112" charset="-128"/>
              </a:rPr>
              <a:t>Direction de l’aménagement, de l’environnement et des constructions</a:t>
            </a:r>
            <a:r>
              <a:rPr lang="fr-CH" sz="1000" b="1" dirty="0">
                <a:latin typeface="Arial" charset="0"/>
                <a:ea typeface="ＭＳ Ｐゴシック" pitchFamily="-112" charset="-128"/>
              </a:rPr>
              <a:t> DAEC</a:t>
            </a:r>
          </a:p>
          <a:p>
            <a:pPr algn="l">
              <a:lnSpc>
                <a:spcPts val="1300"/>
              </a:lnSpc>
              <a:buClr>
                <a:srgbClr val="074EA1"/>
              </a:buClr>
              <a:defRPr/>
            </a:pPr>
            <a:r>
              <a:rPr lang="fr-CH" sz="1000" dirty="0" err="1">
                <a:latin typeface="Arial" charset="0"/>
                <a:ea typeface="ＭＳ Ｐゴシック" pitchFamily="-112" charset="-128"/>
              </a:rPr>
              <a:t>Raumplanungs</a:t>
            </a:r>
            <a:r>
              <a:rPr lang="fr-CH" sz="1000" dirty="0">
                <a:latin typeface="Arial" charset="0"/>
                <a:ea typeface="ＭＳ Ｐゴシック" pitchFamily="-112" charset="-128"/>
              </a:rPr>
              <a:t>-, </a:t>
            </a:r>
            <a:r>
              <a:rPr lang="fr-CH" sz="1000" dirty="0" err="1">
                <a:latin typeface="Arial" charset="0"/>
                <a:ea typeface="ＭＳ Ｐゴシック" pitchFamily="-112" charset="-128"/>
              </a:rPr>
              <a:t>Umwelt</a:t>
            </a:r>
            <a:r>
              <a:rPr lang="fr-CH" sz="1000" dirty="0">
                <a:latin typeface="Arial" charset="0"/>
                <a:ea typeface="ＭＳ Ｐゴシック" pitchFamily="-112" charset="-128"/>
              </a:rPr>
              <a:t>- </a:t>
            </a:r>
            <a:r>
              <a:rPr lang="fr-CH" sz="1000" dirty="0" err="1">
                <a:latin typeface="Arial" charset="0"/>
                <a:ea typeface="ＭＳ Ｐゴシック" pitchFamily="-112" charset="-128"/>
              </a:rPr>
              <a:t>und</a:t>
            </a:r>
            <a:r>
              <a:rPr lang="fr-CH" sz="1000" dirty="0">
                <a:latin typeface="Arial" charset="0"/>
                <a:ea typeface="ＭＳ Ｐゴシック" pitchFamily="-112" charset="-128"/>
              </a:rPr>
              <a:t> </a:t>
            </a:r>
            <a:r>
              <a:rPr lang="fr-CH" sz="1000" dirty="0" err="1">
                <a:latin typeface="Arial" charset="0"/>
                <a:ea typeface="ＭＳ Ｐゴシック" pitchFamily="-112" charset="-128"/>
              </a:rPr>
              <a:t>Baudirektion</a:t>
            </a:r>
            <a:r>
              <a:rPr lang="fr-CH" sz="1000" dirty="0">
                <a:latin typeface="Arial" charset="0"/>
                <a:ea typeface="ＭＳ Ｐゴシック" pitchFamily="-112" charset="-128"/>
              </a:rPr>
              <a:t> </a:t>
            </a:r>
            <a:r>
              <a:rPr lang="fr-CH" sz="1000" b="1" dirty="0">
                <a:latin typeface="Arial" charset="0"/>
                <a:ea typeface="ＭＳ Ｐゴシック" pitchFamily="-112" charset="-128"/>
              </a:rPr>
              <a:t>RUBD</a:t>
            </a:r>
            <a:endParaRPr lang="fr-CH" sz="1000" dirty="0">
              <a:latin typeface="Arial" charset="0"/>
              <a:ea typeface="ＭＳ Ｐゴシック" pitchFamily="-112" charset="-128"/>
            </a:endParaRPr>
          </a:p>
        </p:txBody>
      </p:sp>
      <p:sp>
        <p:nvSpPr>
          <p:cNvPr id="78853" name="Title Placeholder 1"/>
          <p:cNvSpPr>
            <a:spLocks noGrp="1"/>
          </p:cNvSpPr>
          <p:nvPr>
            <p:ph type="ctrTitle"/>
          </p:nvPr>
        </p:nvSpPr>
        <p:spPr>
          <a:xfrm>
            <a:off x="455613" y="1546225"/>
            <a:ext cx="7772400" cy="939800"/>
          </a:xfrm>
        </p:spPr>
        <p:txBody>
          <a:bodyPr/>
          <a:lstStyle>
            <a:lvl1pPr>
              <a:lnSpc>
                <a:spcPts val="3700"/>
              </a:lnSpc>
              <a:defRPr smtClean="0">
                <a:latin typeface="Arial" charset="0"/>
              </a:defRPr>
            </a:lvl1pPr>
          </a:lstStyle>
          <a:p>
            <a:r>
              <a:rPr lang="fr-FR" smtClean="0"/>
              <a:t>Cliquez pour modifier le style du titre</a:t>
            </a:r>
            <a:endParaRPr lang="de-CH" smtClean="0"/>
          </a:p>
        </p:txBody>
      </p:sp>
      <p:sp>
        <p:nvSpPr>
          <p:cNvPr id="78854" name="Text Placeholder 2"/>
          <p:cNvSpPr>
            <a:spLocks noGrp="1"/>
          </p:cNvSpPr>
          <p:nvPr>
            <p:ph type="subTitle" idx="1"/>
          </p:nvPr>
        </p:nvSpPr>
        <p:spPr>
          <a:xfrm>
            <a:off x="455613" y="3562350"/>
            <a:ext cx="6400800" cy="274638"/>
          </a:xfrm>
        </p:spPr>
        <p:txBody>
          <a:bodyPr/>
          <a:lstStyle>
            <a:lvl1pPr marL="0" indent="0">
              <a:defRPr sz="1800" smtClean="0">
                <a:latin typeface="Arial" charset="0"/>
              </a:defRPr>
            </a:lvl1pPr>
          </a:lstStyle>
          <a:p>
            <a:r>
              <a:rPr lang="fr-FR" smtClean="0"/>
              <a:t>Cliquez pour modifier le style des sous-titres du masque</a:t>
            </a:r>
            <a:endParaRPr lang="de-CH" smtClean="0"/>
          </a:p>
        </p:txBody>
      </p:sp>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2" name="Rectangle 9"/>
          <p:cNvSpPr>
            <a:spLocks noGrp="1" noChangeArrowheads="1"/>
          </p:cNvSpPr>
          <p:nvPr>
            <p:ph type="sldNum" sz="quarter" idx="10"/>
            <p:custDataLst>
              <p:tags r:id="rId1"/>
            </p:custDataLst>
          </p:nvPr>
        </p:nvSpPr>
        <p:spPr>
          <a:ln/>
        </p:spPr>
        <p:txBody>
          <a:bodyPr/>
          <a:lstStyle>
            <a:lvl1pPr>
              <a:defRPr/>
            </a:lvl1pPr>
          </a:lstStyle>
          <a:p>
            <a:pPr>
              <a:defRPr/>
            </a:pPr>
            <a:fld id="{0C2ED352-F946-4D05-A7E7-F80D3E2F7544}" type="slidenum">
              <a:rPr lang="de-CH"/>
              <a:pPr>
                <a:defRPr/>
              </a:pPr>
              <a:t>‹N°›</a:t>
            </a:fld>
            <a:endParaRPr lang="de-CH"/>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42300" cy="974725"/>
          </a:xfrm>
        </p:spPr>
        <p:txBody>
          <a:bodyPr/>
          <a:lstStyle/>
          <a:p>
            <a:r>
              <a:rPr lang="fr-FR" smtClean="0"/>
              <a:t>Cliquez pour modifier le style du titre</a:t>
            </a:r>
            <a:endParaRPr lang="de-DE"/>
          </a:p>
        </p:txBody>
      </p:sp>
      <p:sp>
        <p:nvSpPr>
          <p:cNvPr id="3" name="Content Placeholder 2"/>
          <p:cNvSpPr>
            <a:spLocks noGrp="1"/>
          </p:cNvSpPr>
          <p:nvPr>
            <p:ph idx="1"/>
          </p:nvPr>
        </p:nvSpPr>
        <p:spPr>
          <a:xfrm>
            <a:off x="457200" y="1371600"/>
            <a:ext cx="8242300" cy="18288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Rectangle 9"/>
          <p:cNvSpPr>
            <a:spLocks noGrp="1" noChangeArrowheads="1"/>
          </p:cNvSpPr>
          <p:nvPr>
            <p:ph type="sldNum" sz="quarter" idx="10"/>
            <p:custDataLst>
              <p:tags r:id="rId1"/>
            </p:custDataLst>
          </p:nvPr>
        </p:nvSpPr>
        <p:spPr>
          <a:ln/>
        </p:spPr>
        <p:txBody>
          <a:bodyPr/>
          <a:lstStyle>
            <a:lvl1pPr>
              <a:defRPr/>
            </a:lvl1pPr>
          </a:lstStyle>
          <a:p>
            <a:pPr>
              <a:defRPr/>
            </a:pPr>
            <a:fld id="{5338A699-4B19-492D-ACA9-A73C8FE2F473}" type="slidenum">
              <a:rPr lang="de-CH"/>
              <a:pPr>
                <a:defRPr/>
              </a:pPr>
              <a:t>‹N°›</a:t>
            </a:fld>
            <a:endParaRPr lang="de-CH"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9"/>
          <p:cNvSpPr>
            <a:spLocks noGrp="1" noChangeArrowheads="1"/>
          </p:cNvSpPr>
          <p:nvPr>
            <p:ph type="sldNum" sz="quarter" idx="10"/>
            <p:custDataLst>
              <p:tags r:id="rId1"/>
            </p:custDataLst>
          </p:nvPr>
        </p:nvSpPr>
        <p:spPr>
          <a:ln/>
        </p:spPr>
        <p:txBody>
          <a:bodyPr/>
          <a:lstStyle>
            <a:lvl1pPr>
              <a:defRPr/>
            </a:lvl1pPr>
          </a:lstStyle>
          <a:p>
            <a:pPr>
              <a:defRPr/>
            </a:pPr>
            <a:fld id="{0376E0B7-ED65-4D63-AFEC-396D76509BF0}" type="slidenum">
              <a:rPr lang="de-CH"/>
              <a:pPr>
                <a:defRPr/>
              </a:pPr>
              <a:t>‹N°›</a:t>
            </a:fld>
            <a:endParaRPr lang="de-CH"/>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Only" preserve="1">
  <p:cSld name="Contenu">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304800"/>
            <a:ext cx="8242300" cy="28956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3" name="Rectangle 9"/>
          <p:cNvSpPr>
            <a:spLocks noGrp="1" noChangeArrowheads="1"/>
          </p:cNvSpPr>
          <p:nvPr>
            <p:ph type="sldNum" sz="quarter" idx="10"/>
            <p:custDataLst>
              <p:tags r:id="rId1"/>
            </p:custDataLst>
          </p:nvPr>
        </p:nvSpPr>
        <p:spPr>
          <a:ln/>
        </p:spPr>
        <p:txBody>
          <a:bodyPr/>
          <a:lstStyle>
            <a:lvl1pPr>
              <a:defRPr/>
            </a:lvl1pPr>
          </a:lstStyle>
          <a:p>
            <a:pPr>
              <a:defRPr/>
            </a:pPr>
            <a:fld id="{C8242C27-BDA4-46BC-BE1E-9F7390F38384}" type="slidenum">
              <a:rPr lang="de-CH"/>
              <a:pPr>
                <a:defRPr/>
              </a:pPr>
              <a:t>‹N°›</a:t>
            </a:fld>
            <a:endParaRPr lang="de-CH"/>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304800"/>
            <a:ext cx="8242300" cy="974725"/>
          </a:xfrm>
        </p:spPr>
        <p:txBody>
          <a:bodyPr/>
          <a:lstStyle/>
          <a:p>
            <a:r>
              <a:rPr lang="fr-FR" smtClean="0"/>
              <a:t>Cliquez pour modifier le style du titre</a:t>
            </a:r>
            <a:endParaRPr lang="fr-CH"/>
          </a:p>
        </p:txBody>
      </p:sp>
      <p:sp>
        <p:nvSpPr>
          <p:cNvPr id="3" name="Espace réservé du contenu 2"/>
          <p:cNvSpPr>
            <a:spLocks noGrp="1"/>
          </p:cNvSpPr>
          <p:nvPr>
            <p:ph sz="half" idx="1"/>
          </p:nvPr>
        </p:nvSpPr>
        <p:spPr>
          <a:xfrm>
            <a:off x="457200" y="1371600"/>
            <a:ext cx="4044950" cy="1828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u contenu 3"/>
          <p:cNvSpPr>
            <a:spLocks noGrp="1"/>
          </p:cNvSpPr>
          <p:nvPr>
            <p:ph sz="half" idx="2"/>
          </p:nvPr>
        </p:nvSpPr>
        <p:spPr>
          <a:xfrm>
            <a:off x="4654550" y="1371600"/>
            <a:ext cx="4044950" cy="1828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5" name="Rectangle 9"/>
          <p:cNvSpPr>
            <a:spLocks noGrp="1" noChangeArrowheads="1"/>
          </p:cNvSpPr>
          <p:nvPr>
            <p:ph type="sldNum" sz="quarter" idx="10"/>
            <p:custDataLst>
              <p:tags r:id="rId1"/>
            </p:custDataLst>
          </p:nvPr>
        </p:nvSpPr>
        <p:spPr>
          <a:ln/>
        </p:spPr>
        <p:txBody>
          <a:bodyPr/>
          <a:lstStyle>
            <a:lvl1pPr>
              <a:defRPr/>
            </a:lvl1pPr>
          </a:lstStyle>
          <a:p>
            <a:pPr>
              <a:defRPr/>
            </a:pPr>
            <a:fld id="{140F9DFC-7248-45C5-AE42-0549B9A7785D}" type="slidenum">
              <a:rPr lang="de-CH"/>
              <a:pPr>
                <a:defRPr/>
              </a:pPr>
              <a:t>‹N°›</a:t>
            </a:fld>
            <a:endParaRPr lang="de-CH"/>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vmlDrawing" Target="../drawings/vmlDrawing1.vml"/><Relationship Id="rId13" Type="http://schemas.openxmlformats.org/officeDocument/2006/relationships/tags" Target="../tags/tag6.xml"/><Relationship Id="rId18" Type="http://schemas.openxmlformats.org/officeDocument/2006/relationships/oleObject" Target="../embeddings/oleObject2.bin"/><Relationship Id="rId3" Type="http://schemas.openxmlformats.org/officeDocument/2006/relationships/slideLayout" Target="../slideLayouts/slideLayout3.xml"/><Relationship Id="rId7" Type="http://schemas.openxmlformats.org/officeDocument/2006/relationships/theme" Target="../theme/theme1.xml"/><Relationship Id="rId12" Type="http://schemas.openxmlformats.org/officeDocument/2006/relationships/tags" Target="../tags/tag5.xml"/><Relationship Id="rId17"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tags" Target="../tags/tag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4.xml"/><Relationship Id="rId5" Type="http://schemas.openxmlformats.org/officeDocument/2006/relationships/slideLayout" Target="../slideLayouts/slideLayout5.xml"/><Relationship Id="rId15" Type="http://schemas.openxmlformats.org/officeDocument/2006/relationships/tags" Target="../tags/tag8.xml"/><Relationship Id="rId10" Type="http://schemas.openxmlformats.org/officeDocument/2006/relationships/tags" Target="../tags/tag3.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ags" Target="../tags/tag2.xml"/><Relationship Id="rId14" Type="http://schemas.openxmlformats.org/officeDocument/2006/relationships/tags" Target="../tags/tag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026" name="Rectangle 2" hidden="1"/>
          <p:cNvGraphicFramePr>
            <a:graphicFrameLocks/>
          </p:cNvGraphicFramePr>
          <p:nvPr>
            <p:custDataLst>
              <p:tags r:id="rId9"/>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046" name="think-cell Slide" r:id="rId17" imgW="0" imgH="0" progId="">
                  <p:embed/>
                </p:oleObj>
              </mc:Choice>
              <mc:Fallback>
                <p:oleObj name="think-cell Slide" r:id="rId17" imgW="0" imgH="0" progId="">
                  <p:embed/>
                  <p:pic>
                    <p:nvPicPr>
                      <p:cNvPr id="0"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33" name="Rectangle 9"/>
          <p:cNvSpPr>
            <a:spLocks noGrp="1" noChangeArrowheads="1"/>
          </p:cNvSpPr>
          <p:nvPr>
            <p:ph type="sldNum" sz="quarter" idx="4"/>
            <p:custDataLst>
              <p:tags r:id="rId10"/>
            </p:custDataLst>
          </p:nvPr>
        </p:nvSpPr>
        <p:spPr bwMode="auto">
          <a:xfrm>
            <a:off x="6573838" y="6494463"/>
            <a:ext cx="2133600"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defRPr sz="1000">
                <a:latin typeface="Arial" charset="0"/>
                <a:ea typeface="ＭＳ Ｐゴシック" pitchFamily="-112" charset="-128"/>
              </a:defRPr>
            </a:lvl1pPr>
          </a:lstStyle>
          <a:p>
            <a:pPr>
              <a:defRPr/>
            </a:pPr>
            <a:fld id="{A69C7D83-0D4E-4B11-8219-CE38537B865D}" type="slidenum">
              <a:rPr lang="de-CH"/>
              <a:pPr>
                <a:defRPr/>
              </a:pPr>
              <a:t>‹N°›</a:t>
            </a:fld>
            <a:endParaRPr lang="de-CH"/>
          </a:p>
        </p:txBody>
      </p:sp>
      <p:graphicFrame>
        <p:nvGraphicFramePr>
          <p:cNvPr id="1027" name="Rectangle 3" hidden="1"/>
          <p:cNvGraphicFramePr>
            <a:graphicFrameLocks/>
          </p:cNvGraphicFramePr>
          <p:nvPr>
            <p:custDataLst>
              <p:tags r:id="rId11"/>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047" name="think-cell Slide" r:id="rId18" imgW="0" imgH="0" progId="">
                  <p:embed/>
                </p:oleObj>
              </mc:Choice>
              <mc:Fallback>
                <p:oleObj name="think-cell Slide" r:id="rId18" imgW="0" imgH="0" progId="">
                  <p:embed/>
                  <p:pic>
                    <p:nvPicPr>
                      <p:cNvPr id="0" name="Rectangle 3"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30" name="Title Placeholder 1"/>
          <p:cNvSpPr>
            <a:spLocks noGrp="1"/>
          </p:cNvSpPr>
          <p:nvPr>
            <p:ph type="title"/>
            <p:custDataLst>
              <p:tags r:id="rId12"/>
            </p:custDataLst>
          </p:nvPr>
        </p:nvSpPr>
        <p:spPr bwMode="auto">
          <a:xfrm>
            <a:off x="457200" y="304800"/>
            <a:ext cx="8242300" cy="97472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fr-CH" smtClean="0"/>
              <a:t>Titre exemple</a:t>
            </a:r>
            <a:br>
              <a:rPr lang="fr-CH" smtClean="0"/>
            </a:br>
            <a:r>
              <a:rPr lang="fr-CH" smtClean="0"/>
              <a:t>—</a:t>
            </a:r>
          </a:p>
        </p:txBody>
      </p:sp>
      <p:sp>
        <p:nvSpPr>
          <p:cNvPr id="1031" name="Text Placeholder 2"/>
          <p:cNvSpPr>
            <a:spLocks noGrp="1"/>
          </p:cNvSpPr>
          <p:nvPr>
            <p:ph type="body" idx="1"/>
            <p:custDataLst>
              <p:tags r:id="rId13"/>
            </p:custDataLst>
          </p:nvPr>
        </p:nvSpPr>
        <p:spPr bwMode="auto">
          <a:xfrm>
            <a:off x="457200" y="1371600"/>
            <a:ext cx="8242300" cy="182880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fr-CH" smtClean="0"/>
              <a:t>Texte principal</a:t>
            </a:r>
          </a:p>
          <a:p>
            <a:pPr lvl="1"/>
            <a:r>
              <a:rPr lang="fr-CH" smtClean="0"/>
              <a:t>Premier niveau</a:t>
            </a:r>
          </a:p>
          <a:p>
            <a:pPr lvl="2"/>
            <a:r>
              <a:rPr lang="fr-CH" smtClean="0"/>
              <a:t>Deuxième niveau</a:t>
            </a:r>
          </a:p>
          <a:p>
            <a:pPr lvl="3"/>
            <a:r>
              <a:rPr lang="fr-CH" smtClean="0"/>
              <a:t>Troisième niveau</a:t>
            </a:r>
          </a:p>
          <a:p>
            <a:pPr lvl="4"/>
            <a:r>
              <a:rPr lang="fr-CH" smtClean="0"/>
              <a:t>Quatrième niveau</a:t>
            </a:r>
          </a:p>
        </p:txBody>
      </p:sp>
      <p:pic>
        <p:nvPicPr>
          <p:cNvPr id="1032" name="Picture 8" descr="logo_etat_FR_vers_compacte.jpg"/>
          <p:cNvPicPr>
            <a:picLocks noChangeAspect="1"/>
          </p:cNvPicPr>
          <p:nvPr>
            <p:custDataLst>
              <p:tags r:id="rId14"/>
            </p:custDataLst>
          </p:nvPr>
        </p:nvPicPr>
        <p:blipFill>
          <a:blip r:embed="rId19"/>
          <a:srcRect/>
          <a:stretch>
            <a:fillRect/>
          </a:stretch>
        </p:blipFill>
        <p:spPr bwMode="auto">
          <a:xfrm>
            <a:off x="468313" y="6357938"/>
            <a:ext cx="755650" cy="290512"/>
          </a:xfrm>
          <a:prstGeom prst="rect">
            <a:avLst/>
          </a:prstGeom>
          <a:noFill/>
          <a:ln w="9525">
            <a:noFill/>
            <a:miter lim="800000"/>
            <a:headEnd/>
            <a:tailEnd/>
          </a:ln>
        </p:spPr>
      </p:pic>
      <p:sp>
        <p:nvSpPr>
          <p:cNvPr id="11" name="TextBox 10"/>
          <p:cNvSpPr txBox="1"/>
          <p:nvPr>
            <p:custDataLst>
              <p:tags r:id="rId15"/>
            </p:custDataLst>
          </p:nvPr>
        </p:nvSpPr>
        <p:spPr>
          <a:xfrm>
            <a:off x="2516188" y="6315075"/>
            <a:ext cx="4800600" cy="358775"/>
          </a:xfrm>
          <a:prstGeom prst="rect">
            <a:avLst/>
          </a:prstGeom>
        </p:spPr>
        <p:txBody>
          <a:bodyPr lIns="0" tIns="0" rIns="0" bIns="0">
            <a:spAutoFit/>
          </a:bodyPr>
          <a:lstStyle/>
          <a:p>
            <a:pPr algn="l">
              <a:lnSpc>
                <a:spcPts val="1350"/>
              </a:lnSpc>
              <a:buClr>
                <a:srgbClr val="074EA1"/>
              </a:buClr>
              <a:defRPr/>
            </a:pPr>
            <a:r>
              <a:rPr lang="de-CH" sz="1000" b="1" dirty="0">
                <a:latin typeface="Arial" charset="0"/>
                <a:ea typeface="ＭＳ Ｐゴシック" pitchFamily="-112" charset="-128"/>
              </a:rPr>
              <a:t>Service des constructions et de l‘aménagement </a:t>
            </a:r>
            <a:r>
              <a:rPr lang="de-CH" sz="1000" dirty="0">
                <a:latin typeface="Arial" charset="0"/>
                <a:ea typeface="ＭＳ Ｐゴシック" pitchFamily="-112" charset="-128"/>
              </a:rPr>
              <a:t>SeCA</a:t>
            </a:r>
          </a:p>
          <a:p>
            <a:pPr algn="l">
              <a:lnSpc>
                <a:spcPts val="1350"/>
              </a:lnSpc>
              <a:buClr>
                <a:srgbClr val="074EA1"/>
              </a:buClr>
              <a:defRPr/>
            </a:pPr>
            <a:r>
              <a:rPr lang="fr-FR" sz="1000" dirty="0" smtClean="0">
                <a:latin typeface="Arial" charset="0"/>
                <a:ea typeface="ＭＳ Ｐゴシック" pitchFamily="-112" charset="-128"/>
              </a:rPr>
              <a:t>21</a:t>
            </a:r>
            <a:r>
              <a:rPr lang="fr-FR" sz="1000" baseline="0" dirty="0" smtClean="0">
                <a:latin typeface="Arial" charset="0"/>
                <a:ea typeface="ＭＳ Ｐゴシック" pitchFamily="-112" charset="-128"/>
              </a:rPr>
              <a:t> février</a:t>
            </a:r>
            <a:r>
              <a:rPr lang="fr-FR" sz="1000" dirty="0" smtClean="0">
                <a:latin typeface="Arial" charset="0"/>
                <a:ea typeface="ＭＳ Ｐゴシック" pitchFamily="-112" charset="-128"/>
              </a:rPr>
              <a:t> 2012</a:t>
            </a:r>
            <a:endParaRPr lang="de-CH" sz="1000" dirty="0">
              <a:latin typeface="Arial" charset="0"/>
              <a:ea typeface="ＭＳ Ｐゴシック" pitchFamily="-112" charset="-128"/>
            </a:endParaRPr>
          </a:p>
        </p:txBody>
      </p:sp>
      <p:cxnSp>
        <p:nvCxnSpPr>
          <p:cNvPr id="14" name="Straight Connector 13"/>
          <p:cNvCxnSpPr/>
          <p:nvPr>
            <p:custDataLst>
              <p:tags r:id="rId16"/>
            </p:custDataLst>
          </p:nvPr>
        </p:nvCxnSpPr>
        <p:spPr>
          <a:xfrm>
            <a:off x="449263" y="6191250"/>
            <a:ext cx="8245475" cy="1588"/>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82" r:id="rId1"/>
    <p:sldLayoutId id="2147483677" r:id="rId2"/>
    <p:sldLayoutId id="2147483678" r:id="rId3"/>
    <p:sldLayoutId id="2147483679" r:id="rId4"/>
    <p:sldLayoutId id="2147483680" r:id="rId5"/>
    <p:sldLayoutId id="2147483681" r:id="rId6"/>
  </p:sldLayoutIdLst>
  <p:hf hdr="0" ftr="0" dt="0"/>
  <p:txStyles>
    <p:titleStyle>
      <a:lvl1pPr algn="l" defTabSz="457200" rtl="0" eaLnBrk="1" fontAlgn="base" hangingPunct="1">
        <a:spcBef>
          <a:spcPct val="0"/>
        </a:spcBef>
        <a:spcAft>
          <a:spcPct val="0"/>
        </a:spcAft>
        <a:defRPr lang="de-DE" sz="3200" b="1" kern="1200" dirty="0">
          <a:solidFill>
            <a:schemeClr val="tx1"/>
          </a:solidFill>
          <a:latin typeface="Arial"/>
          <a:ea typeface="ＭＳ Ｐゴシック" pitchFamily="-112" charset="-128"/>
          <a:cs typeface="ＭＳ Ｐゴシック" pitchFamily="-112" charset="-128"/>
        </a:defRPr>
      </a:lvl1pPr>
      <a:lvl2pPr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cs typeface="ＭＳ Ｐゴシック" pitchFamily="-112" charset="-128"/>
        </a:defRPr>
      </a:lvl2pPr>
      <a:lvl3pPr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cs typeface="ＭＳ Ｐゴシック" pitchFamily="-112" charset="-128"/>
        </a:defRPr>
      </a:lvl3pPr>
      <a:lvl4pPr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cs typeface="ＭＳ Ｐゴシック" pitchFamily="-112" charset="-128"/>
        </a:defRPr>
      </a:lvl4pPr>
      <a:lvl5pPr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cs typeface="ＭＳ Ｐゴシック" pitchFamily="-112" charset="-128"/>
        </a:defRPr>
      </a:lvl5pPr>
      <a:lvl6pPr marL="457200"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defRPr>
      </a:lvl6pPr>
      <a:lvl7pPr marL="914400"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defRPr>
      </a:lvl7pPr>
      <a:lvl8pPr marL="1371600"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defRPr>
      </a:lvl8pPr>
      <a:lvl9pPr marL="1828800"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defRPr>
      </a:lvl9pPr>
    </p:titleStyle>
    <p:bodyStyle>
      <a:lvl1pPr marL="342900" indent="-342900" algn="l" defTabSz="457200" rtl="0" eaLnBrk="1" fontAlgn="base" hangingPunct="1">
        <a:spcBef>
          <a:spcPct val="0"/>
        </a:spcBef>
        <a:spcAft>
          <a:spcPts val="600"/>
        </a:spcAft>
        <a:buClr>
          <a:srgbClr val="074EA1"/>
        </a:buClr>
        <a:buFont typeface="Lucida Grande"/>
        <a:defRPr sz="2000" kern="1200">
          <a:solidFill>
            <a:schemeClr val="tx1"/>
          </a:solidFill>
          <a:latin typeface="Arial"/>
          <a:ea typeface="ＭＳ Ｐゴシック" pitchFamily="-112" charset="-128"/>
          <a:cs typeface="ＭＳ Ｐゴシック" pitchFamily="-112" charset="-128"/>
        </a:defRPr>
      </a:lvl1pPr>
      <a:lvl2pPr marL="273050" indent="-271463" algn="l" defTabSz="457200" rtl="0" eaLnBrk="1" fontAlgn="base" hangingPunct="1">
        <a:spcBef>
          <a:spcPct val="0"/>
        </a:spcBef>
        <a:spcAft>
          <a:spcPts val="600"/>
        </a:spcAft>
        <a:buClr>
          <a:schemeClr val="tx1"/>
        </a:buClr>
        <a:buSzPct val="100000"/>
        <a:buFont typeface="Arial" pitchFamily="34" charset="0"/>
        <a:buChar char="&gt;"/>
        <a:defRPr sz="2000" kern="1200">
          <a:solidFill>
            <a:schemeClr val="tx1"/>
          </a:solidFill>
          <a:latin typeface="Arial"/>
          <a:ea typeface="ＭＳ Ｐゴシック" pitchFamily="-112" charset="-128"/>
          <a:cs typeface="+mn-cs"/>
        </a:defRPr>
      </a:lvl2pPr>
      <a:lvl3pPr marL="539750" indent="-265113" algn="l" defTabSz="457200" rtl="0" eaLnBrk="1" fontAlgn="base" hangingPunct="1">
        <a:spcBef>
          <a:spcPct val="0"/>
        </a:spcBef>
        <a:spcAft>
          <a:spcPts val="600"/>
        </a:spcAft>
        <a:buSzPct val="100000"/>
        <a:buFont typeface="Arial" pitchFamily="34" charset="0"/>
        <a:buChar char="&gt;"/>
        <a:defRPr sz="2000" kern="1200">
          <a:solidFill>
            <a:schemeClr val="tx1"/>
          </a:solidFill>
          <a:latin typeface="Arial"/>
          <a:ea typeface="ＭＳ Ｐゴシック" pitchFamily="-112" charset="-128"/>
          <a:cs typeface="+mn-cs"/>
        </a:defRPr>
      </a:lvl3pPr>
      <a:lvl4pPr marL="803275" indent="-261938" algn="l" defTabSz="457200" rtl="0" eaLnBrk="1" fontAlgn="base" hangingPunct="1">
        <a:spcBef>
          <a:spcPct val="0"/>
        </a:spcBef>
        <a:spcAft>
          <a:spcPts val="600"/>
        </a:spcAft>
        <a:buClr>
          <a:srgbClr val="7F7F7F"/>
        </a:buClr>
        <a:buSzPct val="100000"/>
        <a:buFont typeface="Arial" pitchFamily="34" charset="0"/>
        <a:buChar char="&gt;"/>
        <a:defRPr sz="2000" kern="1200">
          <a:solidFill>
            <a:schemeClr val="tx1"/>
          </a:solidFill>
          <a:latin typeface="Arial"/>
          <a:ea typeface="ＭＳ Ｐゴシック" pitchFamily="-112" charset="-128"/>
          <a:cs typeface="+mn-cs"/>
        </a:defRPr>
      </a:lvl4pPr>
      <a:lvl5pPr marL="1076325" indent="-271463" algn="l" defTabSz="457200" rtl="0" eaLnBrk="1" fontAlgn="base" hangingPunct="1">
        <a:spcBef>
          <a:spcPct val="0"/>
        </a:spcBef>
        <a:spcAft>
          <a:spcPts val="600"/>
        </a:spcAft>
        <a:buClr>
          <a:srgbClr val="7F7F7F"/>
        </a:buClr>
        <a:buSzPct val="100000"/>
        <a:buFont typeface="Arial" pitchFamily="34" charset="0"/>
        <a:buChar char="&gt;"/>
        <a:defRPr sz="2000" kern="1200">
          <a:solidFill>
            <a:schemeClr val="tx1"/>
          </a:solidFill>
          <a:latin typeface="Arial"/>
          <a:ea typeface="ＭＳ Ｐゴシック" pitchFamily="-11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22.xml"/><Relationship Id="rId7" Type="http://schemas.openxmlformats.org/officeDocument/2006/relationships/oleObject" Target="../embeddings/oleObject6.bin"/><Relationship Id="rId2" Type="http://schemas.openxmlformats.org/officeDocument/2006/relationships/tags" Target="../tags/tag21.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tags" Target="../tags/tag55.xml"/><Relationship Id="rId7" Type="http://schemas.openxmlformats.org/officeDocument/2006/relationships/notesSlide" Target="../notesSlides/notesSlide10.xml"/><Relationship Id="rId2" Type="http://schemas.openxmlformats.org/officeDocument/2006/relationships/tags" Target="../tags/tag54.xml"/><Relationship Id="rId1" Type="http://schemas.openxmlformats.org/officeDocument/2006/relationships/vmlDrawing" Target="../drawings/vmlDrawing12.vml"/><Relationship Id="rId6" Type="http://schemas.openxmlformats.org/officeDocument/2006/relationships/slideLayout" Target="../slideLayouts/slideLayout3.xml"/><Relationship Id="rId5" Type="http://schemas.openxmlformats.org/officeDocument/2006/relationships/tags" Target="../tags/tag57.xml"/><Relationship Id="rId4" Type="http://schemas.openxmlformats.org/officeDocument/2006/relationships/tags" Target="../tags/tag56.xml"/><Relationship Id="rId9" Type="http://schemas.openxmlformats.org/officeDocument/2006/relationships/image" Target="../media/image2.png"/></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16.bin"/><Relationship Id="rId3" Type="http://schemas.openxmlformats.org/officeDocument/2006/relationships/tags" Target="../tags/tag59.xml"/><Relationship Id="rId7" Type="http://schemas.openxmlformats.org/officeDocument/2006/relationships/notesSlide" Target="../notesSlides/notesSlide11.xml"/><Relationship Id="rId2" Type="http://schemas.openxmlformats.org/officeDocument/2006/relationships/tags" Target="../tags/tag58.xml"/><Relationship Id="rId1" Type="http://schemas.openxmlformats.org/officeDocument/2006/relationships/vmlDrawing" Target="../drawings/vmlDrawing13.vml"/><Relationship Id="rId6" Type="http://schemas.openxmlformats.org/officeDocument/2006/relationships/slideLayout" Target="../slideLayouts/slideLayout3.xml"/><Relationship Id="rId5" Type="http://schemas.openxmlformats.org/officeDocument/2006/relationships/tags" Target="../tags/tag61.xml"/><Relationship Id="rId4" Type="http://schemas.openxmlformats.org/officeDocument/2006/relationships/tags" Target="../tags/tag60.xml"/><Relationship Id="rId9" Type="http://schemas.openxmlformats.org/officeDocument/2006/relationships/image" Target="../media/image2.png"/></Relationships>
</file>

<file path=ppt/slides/_rels/slide12.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notesSlide" Target="../notesSlides/notesSlide12.xml"/><Relationship Id="rId7" Type="http://schemas.openxmlformats.org/officeDocument/2006/relationships/image" Target="../media/image6.emf"/><Relationship Id="rId2" Type="http://schemas.openxmlformats.org/officeDocument/2006/relationships/slideLayout" Target="../slideLayouts/slideLayout3.xml"/><Relationship Id="rId1" Type="http://schemas.openxmlformats.org/officeDocument/2006/relationships/tags" Target="../tags/tag62.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 Id="rId9" Type="http://schemas.openxmlformats.org/officeDocument/2006/relationships/image" Target="../media/image8.emf"/></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17.bin"/><Relationship Id="rId3" Type="http://schemas.openxmlformats.org/officeDocument/2006/relationships/tags" Target="../tags/tag64.xml"/><Relationship Id="rId7" Type="http://schemas.openxmlformats.org/officeDocument/2006/relationships/notesSlide" Target="../notesSlides/notesSlide13.xml"/><Relationship Id="rId2" Type="http://schemas.openxmlformats.org/officeDocument/2006/relationships/tags" Target="../tags/tag63.xml"/><Relationship Id="rId1" Type="http://schemas.openxmlformats.org/officeDocument/2006/relationships/vmlDrawing" Target="../drawings/vmlDrawing14.vml"/><Relationship Id="rId6" Type="http://schemas.openxmlformats.org/officeDocument/2006/relationships/slideLayout" Target="../slideLayouts/slideLayout3.xml"/><Relationship Id="rId5" Type="http://schemas.openxmlformats.org/officeDocument/2006/relationships/tags" Target="../tags/tag66.xml"/><Relationship Id="rId4" Type="http://schemas.openxmlformats.org/officeDocument/2006/relationships/tags" Target="../tags/tag65.xml"/><Relationship Id="rId9" Type="http://schemas.openxmlformats.org/officeDocument/2006/relationships/image" Target="../media/image2.png"/></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18.bin"/><Relationship Id="rId3" Type="http://schemas.openxmlformats.org/officeDocument/2006/relationships/tags" Target="../tags/tag68.xml"/><Relationship Id="rId7" Type="http://schemas.openxmlformats.org/officeDocument/2006/relationships/notesSlide" Target="../notesSlides/notesSlide14.xml"/><Relationship Id="rId2" Type="http://schemas.openxmlformats.org/officeDocument/2006/relationships/tags" Target="../tags/tag67.xml"/><Relationship Id="rId1" Type="http://schemas.openxmlformats.org/officeDocument/2006/relationships/vmlDrawing" Target="../drawings/vmlDrawing15.vml"/><Relationship Id="rId6" Type="http://schemas.openxmlformats.org/officeDocument/2006/relationships/slideLayout" Target="../slideLayouts/slideLayout3.xml"/><Relationship Id="rId5" Type="http://schemas.openxmlformats.org/officeDocument/2006/relationships/tags" Target="../tags/tag70.xml"/><Relationship Id="rId4" Type="http://schemas.openxmlformats.org/officeDocument/2006/relationships/tags" Target="../tags/tag69.xml"/><Relationship Id="rId9" Type="http://schemas.openxmlformats.org/officeDocument/2006/relationships/image" Target="../media/image2.png"/></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19.bin"/><Relationship Id="rId3" Type="http://schemas.openxmlformats.org/officeDocument/2006/relationships/tags" Target="../tags/tag72.xml"/><Relationship Id="rId7" Type="http://schemas.openxmlformats.org/officeDocument/2006/relationships/notesSlide" Target="../notesSlides/notesSlide15.xml"/><Relationship Id="rId2" Type="http://schemas.openxmlformats.org/officeDocument/2006/relationships/tags" Target="../tags/tag71.xml"/><Relationship Id="rId1" Type="http://schemas.openxmlformats.org/officeDocument/2006/relationships/vmlDrawing" Target="../drawings/vmlDrawing16.vml"/><Relationship Id="rId6" Type="http://schemas.openxmlformats.org/officeDocument/2006/relationships/slideLayout" Target="../slideLayouts/slideLayout3.xml"/><Relationship Id="rId5" Type="http://schemas.openxmlformats.org/officeDocument/2006/relationships/tags" Target="../tags/tag74.xml"/><Relationship Id="rId4" Type="http://schemas.openxmlformats.org/officeDocument/2006/relationships/tags" Target="../tags/tag73.xml"/></Relationships>
</file>

<file path=ppt/slides/_rels/slide16.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12.jpeg"/><Relationship Id="rId5" Type="http://schemas.openxmlformats.org/officeDocument/2006/relationships/image" Target="../media/image11.jpeg"/><Relationship Id="rId10" Type="http://schemas.openxmlformats.org/officeDocument/2006/relationships/image" Target="../media/image16.jpeg"/><Relationship Id="rId4" Type="http://schemas.openxmlformats.org/officeDocument/2006/relationships/image" Target="../media/image10.jpeg"/><Relationship Id="rId9" Type="http://schemas.openxmlformats.org/officeDocument/2006/relationships/image" Target="../media/image15.jpeg"/></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20.bin"/><Relationship Id="rId3" Type="http://schemas.openxmlformats.org/officeDocument/2006/relationships/tags" Target="../tags/tag76.xml"/><Relationship Id="rId7" Type="http://schemas.openxmlformats.org/officeDocument/2006/relationships/notesSlide" Target="../notesSlides/notesSlide17.xml"/><Relationship Id="rId2" Type="http://schemas.openxmlformats.org/officeDocument/2006/relationships/tags" Target="../tags/tag75.xml"/><Relationship Id="rId1" Type="http://schemas.openxmlformats.org/officeDocument/2006/relationships/vmlDrawing" Target="../drawings/vmlDrawing17.vml"/><Relationship Id="rId6" Type="http://schemas.openxmlformats.org/officeDocument/2006/relationships/slideLayout" Target="../slideLayouts/slideLayout3.xml"/><Relationship Id="rId5" Type="http://schemas.openxmlformats.org/officeDocument/2006/relationships/tags" Target="../tags/tag78.xml"/><Relationship Id="rId4" Type="http://schemas.openxmlformats.org/officeDocument/2006/relationships/tags" Target="../tags/tag77.xml"/></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21.bin"/><Relationship Id="rId3" Type="http://schemas.openxmlformats.org/officeDocument/2006/relationships/tags" Target="../tags/tag80.xml"/><Relationship Id="rId7" Type="http://schemas.openxmlformats.org/officeDocument/2006/relationships/notesSlide" Target="../notesSlides/notesSlide18.xml"/><Relationship Id="rId2" Type="http://schemas.openxmlformats.org/officeDocument/2006/relationships/tags" Target="../tags/tag79.xml"/><Relationship Id="rId1" Type="http://schemas.openxmlformats.org/officeDocument/2006/relationships/vmlDrawing" Target="../drawings/vmlDrawing18.vml"/><Relationship Id="rId6" Type="http://schemas.openxmlformats.org/officeDocument/2006/relationships/slideLayout" Target="../slideLayouts/slideLayout3.xml"/><Relationship Id="rId5" Type="http://schemas.openxmlformats.org/officeDocument/2006/relationships/tags" Target="../tags/tag82.xml"/><Relationship Id="rId4" Type="http://schemas.openxmlformats.org/officeDocument/2006/relationships/tags" Target="../tags/tag81.xml"/><Relationship Id="rId9" Type="http://schemas.openxmlformats.org/officeDocument/2006/relationships/image" Target="../media/image17.tiff"/></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22.bin"/><Relationship Id="rId3" Type="http://schemas.openxmlformats.org/officeDocument/2006/relationships/tags" Target="../tags/tag84.xml"/><Relationship Id="rId7" Type="http://schemas.openxmlformats.org/officeDocument/2006/relationships/notesSlide" Target="../notesSlides/notesSlide19.xml"/><Relationship Id="rId2" Type="http://schemas.openxmlformats.org/officeDocument/2006/relationships/tags" Target="../tags/tag83.xml"/><Relationship Id="rId1" Type="http://schemas.openxmlformats.org/officeDocument/2006/relationships/vmlDrawing" Target="../drawings/vmlDrawing19.vml"/><Relationship Id="rId6" Type="http://schemas.openxmlformats.org/officeDocument/2006/relationships/slideLayout" Target="../slideLayouts/slideLayout3.xml"/><Relationship Id="rId5" Type="http://schemas.openxmlformats.org/officeDocument/2006/relationships/tags" Target="../tags/tag86.xml"/><Relationship Id="rId4" Type="http://schemas.openxmlformats.org/officeDocument/2006/relationships/tags" Target="../tags/tag85.xml"/></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tags" Target="../tags/tag24.xml"/><Relationship Id="rId7" Type="http://schemas.openxmlformats.org/officeDocument/2006/relationships/notesSlide" Target="../notesSlides/notesSlide2.xml"/><Relationship Id="rId2" Type="http://schemas.openxmlformats.org/officeDocument/2006/relationships/tags" Target="../tags/tag23.xml"/><Relationship Id="rId1" Type="http://schemas.openxmlformats.org/officeDocument/2006/relationships/vmlDrawing" Target="../drawings/vmlDrawing4.vml"/><Relationship Id="rId6" Type="http://schemas.openxmlformats.org/officeDocument/2006/relationships/slideLayout" Target="../slideLayouts/slideLayout3.xml"/><Relationship Id="rId5" Type="http://schemas.openxmlformats.org/officeDocument/2006/relationships/tags" Target="../tags/tag26.xml"/><Relationship Id="rId4" Type="http://schemas.openxmlformats.org/officeDocument/2006/relationships/tags" Target="../tags/tag25.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23.bin"/><Relationship Id="rId3" Type="http://schemas.openxmlformats.org/officeDocument/2006/relationships/tags" Target="../tags/tag88.xml"/><Relationship Id="rId7" Type="http://schemas.openxmlformats.org/officeDocument/2006/relationships/notesSlide" Target="../notesSlides/notesSlide20.xml"/><Relationship Id="rId2" Type="http://schemas.openxmlformats.org/officeDocument/2006/relationships/tags" Target="../tags/tag87.xml"/><Relationship Id="rId1" Type="http://schemas.openxmlformats.org/officeDocument/2006/relationships/vmlDrawing" Target="../drawings/vmlDrawing20.vml"/><Relationship Id="rId6" Type="http://schemas.openxmlformats.org/officeDocument/2006/relationships/slideLayout" Target="../slideLayouts/slideLayout3.xml"/><Relationship Id="rId5" Type="http://schemas.openxmlformats.org/officeDocument/2006/relationships/tags" Target="../tags/tag90.xml"/><Relationship Id="rId4" Type="http://schemas.openxmlformats.org/officeDocument/2006/relationships/tags" Target="../tags/tag89.xml"/></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24.bin"/><Relationship Id="rId3" Type="http://schemas.openxmlformats.org/officeDocument/2006/relationships/tags" Target="../tags/tag92.xml"/><Relationship Id="rId7" Type="http://schemas.openxmlformats.org/officeDocument/2006/relationships/notesSlide" Target="../notesSlides/notesSlide21.xml"/><Relationship Id="rId2" Type="http://schemas.openxmlformats.org/officeDocument/2006/relationships/tags" Target="../tags/tag91.xml"/><Relationship Id="rId1" Type="http://schemas.openxmlformats.org/officeDocument/2006/relationships/vmlDrawing" Target="../drawings/vmlDrawing21.vml"/><Relationship Id="rId6" Type="http://schemas.openxmlformats.org/officeDocument/2006/relationships/slideLayout" Target="../slideLayouts/slideLayout3.xml"/><Relationship Id="rId5" Type="http://schemas.openxmlformats.org/officeDocument/2006/relationships/tags" Target="../tags/tag94.xml"/><Relationship Id="rId4" Type="http://schemas.openxmlformats.org/officeDocument/2006/relationships/tags" Target="../tags/tag93.xml"/></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25.bin"/><Relationship Id="rId3" Type="http://schemas.openxmlformats.org/officeDocument/2006/relationships/tags" Target="../tags/tag96.xml"/><Relationship Id="rId7" Type="http://schemas.openxmlformats.org/officeDocument/2006/relationships/notesSlide" Target="../notesSlides/notesSlide22.xml"/><Relationship Id="rId2" Type="http://schemas.openxmlformats.org/officeDocument/2006/relationships/tags" Target="../tags/tag95.xml"/><Relationship Id="rId1" Type="http://schemas.openxmlformats.org/officeDocument/2006/relationships/vmlDrawing" Target="../drawings/vmlDrawing22.vml"/><Relationship Id="rId6" Type="http://schemas.openxmlformats.org/officeDocument/2006/relationships/slideLayout" Target="../slideLayouts/slideLayout3.xml"/><Relationship Id="rId5" Type="http://schemas.openxmlformats.org/officeDocument/2006/relationships/tags" Target="../tags/tag98.xml"/><Relationship Id="rId4" Type="http://schemas.openxmlformats.org/officeDocument/2006/relationships/tags" Target="../tags/tag97.xml"/></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26.bin"/><Relationship Id="rId3" Type="http://schemas.openxmlformats.org/officeDocument/2006/relationships/tags" Target="../tags/tag100.xml"/><Relationship Id="rId7" Type="http://schemas.openxmlformats.org/officeDocument/2006/relationships/notesSlide" Target="../notesSlides/notesSlide23.xml"/><Relationship Id="rId2" Type="http://schemas.openxmlformats.org/officeDocument/2006/relationships/tags" Target="../tags/tag99.xml"/><Relationship Id="rId1" Type="http://schemas.openxmlformats.org/officeDocument/2006/relationships/vmlDrawing" Target="../drawings/vmlDrawing23.vml"/><Relationship Id="rId6" Type="http://schemas.openxmlformats.org/officeDocument/2006/relationships/slideLayout" Target="../slideLayouts/slideLayout3.xml"/><Relationship Id="rId5" Type="http://schemas.openxmlformats.org/officeDocument/2006/relationships/tags" Target="../tags/tag102.xml"/><Relationship Id="rId4" Type="http://schemas.openxmlformats.org/officeDocument/2006/relationships/tags" Target="../tags/tag101.xml"/><Relationship Id="rId9" Type="http://schemas.openxmlformats.org/officeDocument/2006/relationships/image" Target="../media/image2.png"/></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27.bin"/><Relationship Id="rId3" Type="http://schemas.openxmlformats.org/officeDocument/2006/relationships/tags" Target="../tags/tag104.xml"/><Relationship Id="rId7" Type="http://schemas.openxmlformats.org/officeDocument/2006/relationships/notesSlide" Target="../notesSlides/notesSlide24.xml"/><Relationship Id="rId2" Type="http://schemas.openxmlformats.org/officeDocument/2006/relationships/tags" Target="../tags/tag103.xml"/><Relationship Id="rId1" Type="http://schemas.openxmlformats.org/officeDocument/2006/relationships/vmlDrawing" Target="../drawings/vmlDrawing24.vml"/><Relationship Id="rId6" Type="http://schemas.openxmlformats.org/officeDocument/2006/relationships/slideLayout" Target="../slideLayouts/slideLayout3.xml"/><Relationship Id="rId5" Type="http://schemas.openxmlformats.org/officeDocument/2006/relationships/tags" Target="../tags/tag106.xml"/><Relationship Id="rId4" Type="http://schemas.openxmlformats.org/officeDocument/2006/relationships/tags" Target="../tags/tag105.xml"/><Relationship Id="rId9" Type="http://schemas.openxmlformats.org/officeDocument/2006/relationships/image" Target="../media/image2.png"/></Relationships>
</file>

<file path=ppt/slides/_rels/slide25.xml.rels><?xml version="1.0" encoding="UTF-8" standalone="yes"?>
<Relationships xmlns="http://schemas.openxmlformats.org/package/2006/relationships"><Relationship Id="rId8" Type="http://schemas.openxmlformats.org/officeDocument/2006/relationships/notesSlide" Target="../notesSlides/notesSlide25.xml"/><Relationship Id="rId13" Type="http://schemas.openxmlformats.org/officeDocument/2006/relationships/diagramColors" Target="../diagrams/colors1.xml"/><Relationship Id="rId3" Type="http://schemas.openxmlformats.org/officeDocument/2006/relationships/tags" Target="../tags/tag108.xml"/><Relationship Id="rId7" Type="http://schemas.openxmlformats.org/officeDocument/2006/relationships/slideLayout" Target="../slideLayouts/slideLayout3.xml"/><Relationship Id="rId12" Type="http://schemas.openxmlformats.org/officeDocument/2006/relationships/diagramQuickStyle" Target="../diagrams/quickStyle1.xml"/><Relationship Id="rId2" Type="http://schemas.openxmlformats.org/officeDocument/2006/relationships/tags" Target="../tags/tag107.xml"/><Relationship Id="rId1" Type="http://schemas.openxmlformats.org/officeDocument/2006/relationships/vmlDrawing" Target="../drawings/vmlDrawing25.vml"/><Relationship Id="rId6" Type="http://schemas.openxmlformats.org/officeDocument/2006/relationships/tags" Target="../tags/tag111.xml"/><Relationship Id="rId11" Type="http://schemas.openxmlformats.org/officeDocument/2006/relationships/diagramLayout" Target="../diagrams/layout1.xml"/><Relationship Id="rId5" Type="http://schemas.openxmlformats.org/officeDocument/2006/relationships/tags" Target="../tags/tag110.xml"/><Relationship Id="rId10" Type="http://schemas.openxmlformats.org/officeDocument/2006/relationships/diagramData" Target="../diagrams/data1.xml"/><Relationship Id="rId4" Type="http://schemas.openxmlformats.org/officeDocument/2006/relationships/tags" Target="../tags/tag109.xml"/><Relationship Id="rId9" Type="http://schemas.openxmlformats.org/officeDocument/2006/relationships/oleObject" Target="../embeddings/oleObject28.bin"/><Relationship Id="rId14" Type="http://schemas.microsoft.com/office/2007/relationships/diagramDrawing" Target="../diagrams/drawing1.xml"/></Relationships>
</file>

<file path=ppt/slides/_rels/slide26.xml.rels><?xml version="1.0" encoding="UTF-8" standalone="yes"?>
<Relationships xmlns="http://schemas.openxmlformats.org/package/2006/relationships"><Relationship Id="rId8" Type="http://schemas.openxmlformats.org/officeDocument/2006/relationships/notesSlide" Target="../notesSlides/notesSlide26.xml"/><Relationship Id="rId13" Type="http://schemas.openxmlformats.org/officeDocument/2006/relationships/diagramColors" Target="../diagrams/colors2.xml"/><Relationship Id="rId18" Type="http://schemas.openxmlformats.org/officeDocument/2006/relationships/diagramColors" Target="../diagrams/colors3.xml"/><Relationship Id="rId3" Type="http://schemas.openxmlformats.org/officeDocument/2006/relationships/tags" Target="../tags/tag113.xml"/><Relationship Id="rId7" Type="http://schemas.openxmlformats.org/officeDocument/2006/relationships/slideLayout" Target="../slideLayouts/slideLayout3.xml"/><Relationship Id="rId12" Type="http://schemas.openxmlformats.org/officeDocument/2006/relationships/diagramQuickStyle" Target="../diagrams/quickStyle2.xml"/><Relationship Id="rId17" Type="http://schemas.openxmlformats.org/officeDocument/2006/relationships/diagramQuickStyle" Target="../diagrams/quickStyle3.xml"/><Relationship Id="rId2" Type="http://schemas.openxmlformats.org/officeDocument/2006/relationships/tags" Target="../tags/tag112.xml"/><Relationship Id="rId16" Type="http://schemas.openxmlformats.org/officeDocument/2006/relationships/diagramLayout" Target="../diagrams/layout3.xml"/><Relationship Id="rId20" Type="http://schemas.openxmlformats.org/officeDocument/2006/relationships/image" Target="../media/image2.png"/><Relationship Id="rId1" Type="http://schemas.openxmlformats.org/officeDocument/2006/relationships/vmlDrawing" Target="../drawings/vmlDrawing26.vml"/><Relationship Id="rId6" Type="http://schemas.openxmlformats.org/officeDocument/2006/relationships/tags" Target="../tags/tag116.xml"/><Relationship Id="rId11" Type="http://schemas.openxmlformats.org/officeDocument/2006/relationships/diagramLayout" Target="../diagrams/layout2.xml"/><Relationship Id="rId5" Type="http://schemas.openxmlformats.org/officeDocument/2006/relationships/tags" Target="../tags/tag115.xml"/><Relationship Id="rId15" Type="http://schemas.openxmlformats.org/officeDocument/2006/relationships/diagramData" Target="../diagrams/data3.xml"/><Relationship Id="rId10" Type="http://schemas.openxmlformats.org/officeDocument/2006/relationships/diagramData" Target="../diagrams/data2.xml"/><Relationship Id="rId19" Type="http://schemas.microsoft.com/office/2007/relationships/diagramDrawing" Target="../diagrams/drawing3.xml"/><Relationship Id="rId4" Type="http://schemas.openxmlformats.org/officeDocument/2006/relationships/tags" Target="../tags/tag114.xml"/><Relationship Id="rId9" Type="http://schemas.openxmlformats.org/officeDocument/2006/relationships/oleObject" Target="../embeddings/oleObject29.bin"/><Relationship Id="rId14" Type="http://schemas.microsoft.com/office/2007/relationships/diagramDrawing" Target="../diagrams/drawing2.xml"/></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30.bin"/><Relationship Id="rId3" Type="http://schemas.openxmlformats.org/officeDocument/2006/relationships/tags" Target="../tags/tag118.xml"/><Relationship Id="rId7" Type="http://schemas.openxmlformats.org/officeDocument/2006/relationships/notesSlide" Target="../notesSlides/notesSlide27.xml"/><Relationship Id="rId2" Type="http://schemas.openxmlformats.org/officeDocument/2006/relationships/tags" Target="../tags/tag117.xml"/><Relationship Id="rId1" Type="http://schemas.openxmlformats.org/officeDocument/2006/relationships/vmlDrawing" Target="../drawings/vmlDrawing27.vml"/><Relationship Id="rId6" Type="http://schemas.openxmlformats.org/officeDocument/2006/relationships/slideLayout" Target="../slideLayouts/slideLayout3.xml"/><Relationship Id="rId5" Type="http://schemas.openxmlformats.org/officeDocument/2006/relationships/tags" Target="../tags/tag120.xml"/><Relationship Id="rId4" Type="http://schemas.openxmlformats.org/officeDocument/2006/relationships/tags" Target="../tags/tag119.xml"/><Relationship Id="rId9" Type="http://schemas.openxmlformats.org/officeDocument/2006/relationships/image" Target="../media/image2.png"/></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31.bin"/><Relationship Id="rId3" Type="http://schemas.openxmlformats.org/officeDocument/2006/relationships/tags" Target="../tags/tag122.xml"/><Relationship Id="rId7" Type="http://schemas.openxmlformats.org/officeDocument/2006/relationships/notesSlide" Target="../notesSlides/notesSlide28.xml"/><Relationship Id="rId2" Type="http://schemas.openxmlformats.org/officeDocument/2006/relationships/tags" Target="../tags/tag121.xml"/><Relationship Id="rId1" Type="http://schemas.openxmlformats.org/officeDocument/2006/relationships/vmlDrawing" Target="../drawings/vmlDrawing28.vml"/><Relationship Id="rId6" Type="http://schemas.openxmlformats.org/officeDocument/2006/relationships/slideLayout" Target="../slideLayouts/slideLayout3.xml"/><Relationship Id="rId5" Type="http://schemas.openxmlformats.org/officeDocument/2006/relationships/tags" Target="../tags/tag124.xml"/><Relationship Id="rId4" Type="http://schemas.openxmlformats.org/officeDocument/2006/relationships/tags" Target="../tags/tag123.xml"/><Relationship Id="rId9" Type="http://schemas.openxmlformats.org/officeDocument/2006/relationships/image" Target="../media/image18.jpg"/></Relationships>
</file>

<file path=ppt/slides/_rels/slide29.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tags" Target="../tags/tag126.xml"/><Relationship Id="rId7" Type="http://schemas.openxmlformats.org/officeDocument/2006/relationships/oleObject" Target="../embeddings/oleObject32.bin"/><Relationship Id="rId2" Type="http://schemas.openxmlformats.org/officeDocument/2006/relationships/tags" Target="../tags/tag125.xml"/><Relationship Id="rId1" Type="http://schemas.openxmlformats.org/officeDocument/2006/relationships/vmlDrawing" Target="../drawings/vmlDrawing29.vml"/><Relationship Id="rId6" Type="http://schemas.openxmlformats.org/officeDocument/2006/relationships/notesSlide" Target="../notesSlides/notesSlide29.xml"/><Relationship Id="rId11" Type="http://schemas.openxmlformats.org/officeDocument/2006/relationships/image" Target="../media/image22.jpg"/><Relationship Id="rId5" Type="http://schemas.openxmlformats.org/officeDocument/2006/relationships/slideLayout" Target="../slideLayouts/slideLayout3.xml"/><Relationship Id="rId10" Type="http://schemas.openxmlformats.org/officeDocument/2006/relationships/image" Target="../media/image21.jpg"/><Relationship Id="rId4" Type="http://schemas.openxmlformats.org/officeDocument/2006/relationships/tags" Target="../tags/tag127.xml"/><Relationship Id="rId9" Type="http://schemas.openxmlformats.org/officeDocument/2006/relationships/image" Target="../media/image20.jpg"/></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tags" Target="../tags/tag28.xml"/><Relationship Id="rId7" Type="http://schemas.openxmlformats.org/officeDocument/2006/relationships/notesSlide" Target="../notesSlides/notesSlide3.xml"/><Relationship Id="rId2" Type="http://schemas.openxmlformats.org/officeDocument/2006/relationships/tags" Target="../tags/tag27.xml"/><Relationship Id="rId1" Type="http://schemas.openxmlformats.org/officeDocument/2006/relationships/vmlDrawing" Target="../drawings/vmlDrawing5.vml"/><Relationship Id="rId6" Type="http://schemas.openxmlformats.org/officeDocument/2006/relationships/slideLayout" Target="../slideLayouts/slideLayout3.xml"/><Relationship Id="rId5" Type="http://schemas.openxmlformats.org/officeDocument/2006/relationships/tags" Target="../tags/tag30.xml"/><Relationship Id="rId4" Type="http://schemas.openxmlformats.org/officeDocument/2006/relationships/tags" Target="../tags/tag29.xml"/><Relationship Id="rId9" Type="http://schemas.openxmlformats.org/officeDocument/2006/relationships/image" Target="../media/image2.png"/></Relationships>
</file>

<file path=ppt/slides/_rels/slide30.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tags" Target="../tags/tag129.xml"/><Relationship Id="rId7" Type="http://schemas.openxmlformats.org/officeDocument/2006/relationships/oleObject" Target="../embeddings/oleObject33.bin"/><Relationship Id="rId2" Type="http://schemas.openxmlformats.org/officeDocument/2006/relationships/tags" Target="../tags/tag128.xml"/><Relationship Id="rId1" Type="http://schemas.openxmlformats.org/officeDocument/2006/relationships/vmlDrawing" Target="../drawings/vmlDrawing30.vml"/><Relationship Id="rId6" Type="http://schemas.openxmlformats.org/officeDocument/2006/relationships/notesSlide" Target="../notesSlides/notesSlide30.xml"/><Relationship Id="rId5" Type="http://schemas.openxmlformats.org/officeDocument/2006/relationships/slideLayout" Target="../slideLayouts/slideLayout3.xml"/><Relationship Id="rId4" Type="http://schemas.openxmlformats.org/officeDocument/2006/relationships/tags" Target="../tags/tag130.xml"/><Relationship Id="rId9" Type="http://schemas.openxmlformats.org/officeDocument/2006/relationships/image" Target="../media/image24.jpg"/></Relationships>
</file>

<file path=ppt/slides/_rels/slide31.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tags" Target="../tags/tag132.xml"/><Relationship Id="rId7" Type="http://schemas.openxmlformats.org/officeDocument/2006/relationships/oleObject" Target="../embeddings/oleObject34.bin"/><Relationship Id="rId12" Type="http://schemas.microsoft.com/office/2007/relationships/diagramDrawing" Target="../diagrams/drawing4.xml"/><Relationship Id="rId2" Type="http://schemas.openxmlformats.org/officeDocument/2006/relationships/tags" Target="../tags/tag131.xml"/><Relationship Id="rId1" Type="http://schemas.openxmlformats.org/officeDocument/2006/relationships/vmlDrawing" Target="../drawings/vmlDrawing31.vml"/><Relationship Id="rId6" Type="http://schemas.openxmlformats.org/officeDocument/2006/relationships/notesSlide" Target="../notesSlides/notesSlide31.xml"/><Relationship Id="rId11" Type="http://schemas.openxmlformats.org/officeDocument/2006/relationships/diagramColors" Target="../diagrams/colors4.xml"/><Relationship Id="rId5" Type="http://schemas.openxmlformats.org/officeDocument/2006/relationships/slideLayout" Target="../slideLayouts/slideLayout3.xml"/><Relationship Id="rId10" Type="http://schemas.openxmlformats.org/officeDocument/2006/relationships/diagramQuickStyle" Target="../diagrams/quickStyle4.xml"/><Relationship Id="rId4" Type="http://schemas.openxmlformats.org/officeDocument/2006/relationships/tags" Target="../tags/tag133.xml"/><Relationship Id="rId9" Type="http://schemas.openxmlformats.org/officeDocument/2006/relationships/diagramLayout" Target="../diagrams/layout4.xml"/></Relationships>
</file>

<file path=ppt/slides/_rels/slide32.xml.rels><?xml version="1.0" encoding="UTF-8" standalone="yes"?>
<Relationships xmlns="http://schemas.openxmlformats.org/package/2006/relationships"><Relationship Id="rId8" Type="http://schemas.openxmlformats.org/officeDocument/2006/relationships/hyperlink" Target="http://www.fr.ch/seca/fr/pub/documentation/documentation.htm" TargetMode="External"/><Relationship Id="rId3" Type="http://schemas.openxmlformats.org/officeDocument/2006/relationships/tags" Target="../tags/tag135.xml"/><Relationship Id="rId7" Type="http://schemas.openxmlformats.org/officeDocument/2006/relationships/oleObject" Target="../embeddings/oleObject35.bin"/><Relationship Id="rId2" Type="http://schemas.openxmlformats.org/officeDocument/2006/relationships/tags" Target="../tags/tag134.xml"/><Relationship Id="rId1" Type="http://schemas.openxmlformats.org/officeDocument/2006/relationships/vmlDrawing" Target="../drawings/vmlDrawing32.vml"/><Relationship Id="rId6" Type="http://schemas.openxmlformats.org/officeDocument/2006/relationships/notesSlide" Target="../notesSlides/notesSlide32.xml"/><Relationship Id="rId5" Type="http://schemas.openxmlformats.org/officeDocument/2006/relationships/slideLayout" Target="../slideLayouts/slideLayout3.xml"/><Relationship Id="rId4" Type="http://schemas.openxmlformats.org/officeDocument/2006/relationships/tags" Target="../tags/tag136.xml"/></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tags" Target="../tags/tag32.xml"/><Relationship Id="rId7" Type="http://schemas.openxmlformats.org/officeDocument/2006/relationships/notesSlide" Target="../notesSlides/notesSlide4.xml"/><Relationship Id="rId2" Type="http://schemas.openxmlformats.org/officeDocument/2006/relationships/tags" Target="../tags/tag31.xml"/><Relationship Id="rId1" Type="http://schemas.openxmlformats.org/officeDocument/2006/relationships/vmlDrawing" Target="../drawings/vmlDrawing6.vml"/><Relationship Id="rId6" Type="http://schemas.openxmlformats.org/officeDocument/2006/relationships/slideLayout" Target="../slideLayouts/slideLayout3.xml"/><Relationship Id="rId5" Type="http://schemas.openxmlformats.org/officeDocument/2006/relationships/tags" Target="../tags/tag34.xml"/><Relationship Id="rId4" Type="http://schemas.openxmlformats.org/officeDocument/2006/relationships/tags" Target="../tags/tag33.xml"/></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36.xml"/><Relationship Id="rId7" Type="http://schemas.openxmlformats.org/officeDocument/2006/relationships/oleObject" Target="../embeddings/oleObject10.bin"/><Relationship Id="rId2" Type="http://schemas.openxmlformats.org/officeDocument/2006/relationships/tags" Target="../tags/tag35.xml"/><Relationship Id="rId1" Type="http://schemas.openxmlformats.org/officeDocument/2006/relationships/vmlDrawing" Target="../drawings/vmlDrawing7.vml"/><Relationship Id="rId6" Type="http://schemas.openxmlformats.org/officeDocument/2006/relationships/notesSlide" Target="../notesSlides/notesSlide5.xml"/><Relationship Id="rId5" Type="http://schemas.openxmlformats.org/officeDocument/2006/relationships/slideLayout" Target="../slideLayouts/slideLayout3.xml"/><Relationship Id="rId4" Type="http://schemas.openxmlformats.org/officeDocument/2006/relationships/tags" Target="../tags/tag37.xml"/></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tags" Target="../tags/tag39.xml"/><Relationship Id="rId7" Type="http://schemas.openxmlformats.org/officeDocument/2006/relationships/notesSlide" Target="../notesSlides/notesSlide6.xml"/><Relationship Id="rId2" Type="http://schemas.openxmlformats.org/officeDocument/2006/relationships/tags" Target="../tags/tag38.xml"/><Relationship Id="rId1" Type="http://schemas.openxmlformats.org/officeDocument/2006/relationships/vmlDrawing" Target="../drawings/vmlDrawing8.vml"/><Relationship Id="rId6" Type="http://schemas.openxmlformats.org/officeDocument/2006/relationships/slideLayout" Target="../slideLayouts/slideLayout3.xml"/><Relationship Id="rId5" Type="http://schemas.openxmlformats.org/officeDocument/2006/relationships/tags" Target="../tags/tag41.xml"/><Relationship Id="rId4" Type="http://schemas.openxmlformats.org/officeDocument/2006/relationships/tags" Target="../tags/tag40.xml"/><Relationship Id="rId9"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tags" Target="../tags/tag43.xml"/><Relationship Id="rId7" Type="http://schemas.openxmlformats.org/officeDocument/2006/relationships/notesSlide" Target="../notesSlides/notesSlide7.xml"/><Relationship Id="rId2" Type="http://schemas.openxmlformats.org/officeDocument/2006/relationships/tags" Target="../tags/tag42.xml"/><Relationship Id="rId1" Type="http://schemas.openxmlformats.org/officeDocument/2006/relationships/vmlDrawing" Target="../drawings/vmlDrawing9.vml"/><Relationship Id="rId6" Type="http://schemas.openxmlformats.org/officeDocument/2006/relationships/slideLayout" Target="../slideLayouts/slideLayout3.xml"/><Relationship Id="rId5" Type="http://schemas.openxmlformats.org/officeDocument/2006/relationships/tags" Target="../tags/tag45.xml"/><Relationship Id="rId4" Type="http://schemas.openxmlformats.org/officeDocument/2006/relationships/tags" Target="../tags/tag44.xml"/><Relationship Id="rId9"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tags" Target="../tags/tag47.xml"/><Relationship Id="rId7" Type="http://schemas.openxmlformats.org/officeDocument/2006/relationships/notesSlide" Target="../notesSlides/notesSlide8.xml"/><Relationship Id="rId2" Type="http://schemas.openxmlformats.org/officeDocument/2006/relationships/tags" Target="../tags/tag46.xml"/><Relationship Id="rId1" Type="http://schemas.openxmlformats.org/officeDocument/2006/relationships/vmlDrawing" Target="../drawings/vmlDrawing10.vml"/><Relationship Id="rId6" Type="http://schemas.openxmlformats.org/officeDocument/2006/relationships/slideLayout" Target="../slideLayouts/slideLayout3.xml"/><Relationship Id="rId5" Type="http://schemas.openxmlformats.org/officeDocument/2006/relationships/tags" Target="../tags/tag49.xml"/><Relationship Id="rId4" Type="http://schemas.openxmlformats.org/officeDocument/2006/relationships/tags" Target="../tags/tag48.xml"/><Relationship Id="rId9"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14.bin"/><Relationship Id="rId3" Type="http://schemas.openxmlformats.org/officeDocument/2006/relationships/tags" Target="../tags/tag51.xml"/><Relationship Id="rId7" Type="http://schemas.openxmlformats.org/officeDocument/2006/relationships/notesSlide" Target="../notesSlides/notesSlide9.xml"/><Relationship Id="rId2" Type="http://schemas.openxmlformats.org/officeDocument/2006/relationships/tags" Target="../tags/tag50.xml"/><Relationship Id="rId1" Type="http://schemas.openxmlformats.org/officeDocument/2006/relationships/vmlDrawing" Target="../drawings/vmlDrawing11.vml"/><Relationship Id="rId6" Type="http://schemas.openxmlformats.org/officeDocument/2006/relationships/slideLayout" Target="../slideLayouts/slideLayout3.xml"/><Relationship Id="rId5" Type="http://schemas.openxmlformats.org/officeDocument/2006/relationships/tags" Target="../tags/tag53.xml"/><Relationship Id="rId4" Type="http://schemas.openxmlformats.org/officeDocument/2006/relationships/tags" Target="../tags/tag52.xml"/><Relationship Id="rId9"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Rectangle 2"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3094" name="think-cell Slide" r:id="rId6" imgW="0" imgH="0" progId="">
                  <p:embed/>
                </p:oleObj>
              </mc:Choice>
              <mc:Fallback>
                <p:oleObj name="think-cell Slide" r:id="rId6" imgW="0" imgH="0" progId="">
                  <p:embed/>
                  <p:pic>
                    <p:nvPicPr>
                      <p:cNvPr id="0"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075" name="Rectangle 3" hidden="1"/>
          <p:cNvGraphicFramePr>
            <a:graphicFrameLocks/>
          </p:cNvGraphicFramePr>
          <p:nvPr>
            <p:custDataLst>
              <p:tags r:id="rId3"/>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3095" name="think-cell Slide" r:id="rId7" imgW="0" imgH="0" progId="">
                  <p:embed/>
                </p:oleObj>
              </mc:Choice>
              <mc:Fallback>
                <p:oleObj name="think-cell Slide" r:id="rId7" imgW="0" imgH="0" progId="">
                  <p:embed/>
                  <p:pic>
                    <p:nvPicPr>
                      <p:cNvPr id="0" name="Rectangle 3"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76" name="Rectangle 10"/>
          <p:cNvSpPr>
            <a:spLocks noGrp="1"/>
          </p:cNvSpPr>
          <p:nvPr>
            <p:ph type="ctrTitle"/>
          </p:nvPr>
        </p:nvSpPr>
        <p:spPr>
          <a:xfrm>
            <a:off x="455613" y="1546224"/>
            <a:ext cx="7772400" cy="2372444"/>
          </a:xfrm>
        </p:spPr>
        <p:txBody>
          <a:bodyPr/>
          <a:lstStyle/>
          <a:p>
            <a:r>
              <a:rPr lang="fr-CH" dirty="0" smtClean="0">
                <a:latin typeface="Arial" pitchFamily="34" charset="0"/>
                <a:ea typeface="ＭＳ Ｐゴシック" pitchFamily="34" charset="-128"/>
              </a:rPr>
              <a:t>Suivi des exploitations: </a:t>
            </a:r>
            <a:br>
              <a:rPr lang="fr-CH" dirty="0" smtClean="0">
                <a:latin typeface="Arial" pitchFamily="34" charset="0"/>
                <a:ea typeface="ＭＳ Ｐゴシック" pitchFamily="34" charset="-128"/>
              </a:rPr>
            </a:br>
            <a:r>
              <a:rPr lang="fr-CH" dirty="0">
                <a:latin typeface="Arial" pitchFamily="34" charset="0"/>
                <a:ea typeface="ＭＳ Ｐゴシック" pitchFamily="34" charset="-128"/>
              </a:rPr>
              <a:t/>
            </a:r>
            <a:br>
              <a:rPr lang="fr-CH" dirty="0">
                <a:latin typeface="Arial" pitchFamily="34" charset="0"/>
                <a:ea typeface="ＭＳ Ｐゴシック" pitchFamily="34" charset="-128"/>
              </a:rPr>
            </a:br>
            <a:r>
              <a:rPr lang="fr-CH" b="0" dirty="0" smtClean="0">
                <a:latin typeface="Arial" pitchFamily="34" charset="0"/>
                <a:ea typeface="ＭＳ Ｐゴシック" pitchFamily="34" charset="-128"/>
              </a:rPr>
              <a:t>Autorisation d’exploitation &amp; </a:t>
            </a:r>
            <a:r>
              <a:rPr lang="fr-CH" b="0" dirty="0">
                <a:latin typeface="Arial" pitchFamily="34" charset="0"/>
                <a:ea typeface="ＭＳ Ｐゴシック" pitchFamily="34" charset="-128"/>
              </a:rPr>
              <a:t/>
            </a:r>
            <a:br>
              <a:rPr lang="fr-CH" b="0" dirty="0">
                <a:latin typeface="Arial" pitchFamily="34" charset="0"/>
                <a:ea typeface="ＭＳ Ｐゴシック" pitchFamily="34" charset="-128"/>
              </a:rPr>
            </a:br>
            <a:r>
              <a:rPr lang="fr-CH" b="0" dirty="0" smtClean="0">
                <a:latin typeface="Arial" pitchFamily="34" charset="0"/>
                <a:ea typeface="ＭＳ Ｐゴシック" pitchFamily="34" charset="-128"/>
              </a:rPr>
              <a:t>Rapport </a:t>
            </a:r>
            <a:r>
              <a:rPr lang="fr-CH" b="0" dirty="0">
                <a:latin typeface="Arial" pitchFamily="34" charset="0"/>
                <a:ea typeface="ＭＳ Ｐゴシック" pitchFamily="34" charset="-128"/>
              </a:rPr>
              <a:t>annuel d’exploitation </a:t>
            </a:r>
            <a:br>
              <a:rPr lang="fr-CH" b="0" dirty="0">
                <a:latin typeface="Arial" pitchFamily="34" charset="0"/>
                <a:ea typeface="ＭＳ Ｐゴシック" pitchFamily="34" charset="-128"/>
              </a:rPr>
            </a:br>
            <a:r>
              <a:rPr lang="fr-CH" dirty="0">
                <a:latin typeface="Arial" pitchFamily="34" charset="0"/>
                <a:ea typeface="ＭＳ Ｐゴシック" pitchFamily="34" charset="-128"/>
              </a:rPr>
              <a:t>—</a:t>
            </a:r>
          </a:p>
        </p:txBody>
      </p:sp>
      <p:sp>
        <p:nvSpPr>
          <p:cNvPr id="3077" name="Rectangle 10"/>
          <p:cNvSpPr>
            <a:spLocks noGrp="1"/>
          </p:cNvSpPr>
          <p:nvPr>
            <p:ph type="subTitle" idx="1"/>
          </p:nvPr>
        </p:nvSpPr>
        <p:spPr>
          <a:xfrm>
            <a:off x="455613" y="3562350"/>
            <a:ext cx="6400800" cy="630942"/>
          </a:xfrm>
        </p:spPr>
        <p:txBody>
          <a:bodyPr/>
          <a:lstStyle/>
          <a:p>
            <a:endParaRPr lang="de-CH" dirty="0" smtClean="0">
              <a:latin typeface="Arial" pitchFamily="34" charset="0"/>
              <a:ea typeface="ＭＳ Ｐゴシック" pitchFamily="34" charset="-128"/>
            </a:endParaRPr>
          </a:p>
          <a:p>
            <a:r>
              <a:rPr lang="de-CH" dirty="0" smtClean="0">
                <a:latin typeface="Arial" pitchFamily="34" charset="0"/>
                <a:ea typeface="ＭＳ Ｐゴシック" pitchFamily="34" charset="-128"/>
              </a:rPr>
              <a:t>Information </a:t>
            </a:r>
            <a:r>
              <a:rPr lang="de-CH" dirty="0" err="1" smtClean="0">
                <a:latin typeface="Arial" pitchFamily="34" charset="0"/>
                <a:ea typeface="ＭＳ Ｐゴシック" pitchFamily="34" charset="-128"/>
              </a:rPr>
              <a:t>aux</a:t>
            </a:r>
            <a:r>
              <a:rPr lang="de-CH" dirty="0" smtClean="0">
                <a:latin typeface="Arial" pitchFamily="34" charset="0"/>
                <a:ea typeface="ＭＳ Ｐゴシック" pitchFamily="34" charset="-128"/>
              </a:rPr>
              <a:t> </a:t>
            </a:r>
            <a:r>
              <a:rPr lang="de-CH" dirty="0" err="1" smtClean="0">
                <a:latin typeface="Arial" pitchFamily="34" charset="0"/>
                <a:ea typeface="ＭＳ Ｐゴシック" pitchFamily="34" charset="-128"/>
              </a:rPr>
              <a:t>exploitants</a:t>
            </a:r>
            <a:r>
              <a:rPr lang="de-CH" dirty="0" smtClean="0">
                <a:latin typeface="Arial" pitchFamily="34" charset="0"/>
                <a:ea typeface="ＭＳ Ｐゴシック" pitchFamily="34" charset="-128"/>
              </a:rPr>
              <a:t>, </a:t>
            </a:r>
            <a:r>
              <a:rPr lang="de-CH" b="1" dirty="0" smtClean="0">
                <a:latin typeface="Arial" pitchFamily="34" charset="0"/>
                <a:ea typeface="ＭＳ Ｐゴシック" pitchFamily="34" charset="-128"/>
              </a:rPr>
              <a:t>21 </a:t>
            </a:r>
            <a:r>
              <a:rPr lang="de-CH" b="1" dirty="0" err="1" smtClean="0">
                <a:latin typeface="Arial" pitchFamily="34" charset="0"/>
                <a:ea typeface="ＭＳ Ｐゴシック" pitchFamily="34" charset="-128"/>
              </a:rPr>
              <a:t>février</a:t>
            </a:r>
            <a:r>
              <a:rPr lang="de-CH" b="1" dirty="0" smtClean="0">
                <a:latin typeface="Arial" pitchFamily="34" charset="0"/>
                <a:ea typeface="ＭＳ Ｐゴシック" pitchFamily="34" charset="-128"/>
              </a:rPr>
              <a:t> 2012</a:t>
            </a:r>
            <a:endParaRPr lang="de-CH" b="1" dirty="0">
              <a:latin typeface="Arial" pitchFamily="34" charset="0"/>
              <a:ea typeface="ＭＳ Ｐゴシック" pitchFamily="34"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9"/>
          <p:cNvSpPr>
            <a:spLocks noGrp="1" noChangeArrowheads="1"/>
          </p:cNvSpPr>
          <p:nvPr>
            <p:ph type="sldNum" sz="quarter" idx="10"/>
            <p:custDataLst>
              <p:tags r:id="rId2"/>
            </p:custDataLst>
          </p:nvPr>
        </p:nvSpPr>
        <p:spPr>
          <a:noFill/>
        </p:spPr>
        <p:txBody>
          <a:bodyPr/>
          <a:lstStyle/>
          <a:p>
            <a:fld id="{8625DF61-813A-4787-8DC7-6FBD0B831994}" type="slidenum">
              <a:rPr lang="de-CH" smtClean="0">
                <a:latin typeface="Arial" pitchFamily="34" charset="0"/>
                <a:ea typeface="ＭＳ Ｐゴシック" pitchFamily="34" charset="-128"/>
              </a:rPr>
              <a:pPr/>
              <a:t>10</a:t>
            </a:fld>
            <a:endParaRPr lang="de-CH" dirty="0" smtClean="0">
              <a:latin typeface="Arial" pitchFamily="34" charset="0"/>
              <a:ea typeface="ＭＳ Ｐゴシック" pitchFamily="34" charset="-128"/>
            </a:endParaRPr>
          </a:p>
        </p:txBody>
      </p:sp>
      <p:graphicFrame>
        <p:nvGraphicFramePr>
          <p:cNvPr id="5122" name="Rectangle 2" hidden="1"/>
          <p:cNvGraphicFramePr>
            <a:graphicFrameLocks/>
          </p:cNvGraphicFramePr>
          <p:nvPr>
            <p:custDataLst>
              <p:tags r:id="rId3"/>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372748" name="think-cell Slide" r:id="rId8" imgW="0" imgH="0" progId="">
                  <p:embed/>
                </p:oleObj>
              </mc:Choice>
              <mc:Fallback>
                <p:oleObj name="think-cell Slide" r:id="rId8" imgW="0" imgH="0" progId="">
                  <p:embed/>
                  <p:pic>
                    <p:nvPicPr>
                      <p:cNvPr id="0"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125" name="Rectangle 8"/>
          <p:cNvSpPr>
            <a:spLocks noGrp="1"/>
          </p:cNvSpPr>
          <p:nvPr>
            <p:ph type="title"/>
            <p:custDataLst>
              <p:tags r:id="rId4"/>
            </p:custDataLst>
          </p:nvPr>
        </p:nvSpPr>
        <p:spPr>
          <a:xfrm>
            <a:off x="457200" y="304800"/>
            <a:ext cx="8242300" cy="984885"/>
          </a:xfrm>
        </p:spPr>
        <p:txBody>
          <a:bodyPr/>
          <a:lstStyle/>
          <a:p>
            <a:r>
              <a:rPr lang="fr-CH" dirty="0" smtClean="0">
                <a:latin typeface="Arial" pitchFamily="34" charset="0"/>
                <a:ea typeface="ＭＳ Ｐゴシック" pitchFamily="34" charset="-128"/>
              </a:rPr>
              <a:t>Autorisation d’exploitation</a:t>
            </a:r>
            <a:br>
              <a:rPr lang="fr-CH" dirty="0" smtClean="0">
                <a:latin typeface="Arial" pitchFamily="34" charset="0"/>
                <a:ea typeface="ＭＳ Ｐゴシック" pitchFamily="34" charset="-128"/>
              </a:rPr>
            </a:br>
            <a:r>
              <a:rPr lang="fr-CH" dirty="0" smtClean="0">
                <a:latin typeface="Arial" pitchFamily="34" charset="0"/>
                <a:ea typeface="ＭＳ Ｐゴシック" pitchFamily="34" charset="-128"/>
              </a:rPr>
              <a:t>—</a:t>
            </a:r>
          </a:p>
        </p:txBody>
      </p:sp>
      <p:sp>
        <p:nvSpPr>
          <p:cNvPr id="5126" name="Text Placeholder 35"/>
          <p:cNvSpPr>
            <a:spLocks/>
          </p:cNvSpPr>
          <p:nvPr>
            <p:custDataLst>
              <p:tags r:id="rId5"/>
            </p:custDataLst>
          </p:nvPr>
        </p:nvSpPr>
        <p:spPr bwMode="auto">
          <a:xfrm>
            <a:off x="457200" y="1327150"/>
            <a:ext cx="8288338" cy="369332"/>
          </a:xfrm>
          <a:prstGeom prst="rect">
            <a:avLst/>
          </a:prstGeom>
          <a:noFill/>
          <a:ln w="9525">
            <a:noFill/>
            <a:miter lim="800000"/>
            <a:headEnd/>
            <a:tailEnd/>
          </a:ln>
        </p:spPr>
        <p:txBody>
          <a:bodyPr lIns="0" tIns="0" rIns="0" bIns="0">
            <a:spAutoFit/>
          </a:bodyPr>
          <a:lstStyle/>
          <a:p>
            <a:pPr algn="l">
              <a:spcAft>
                <a:spcPts val="600"/>
              </a:spcAft>
              <a:buClr>
                <a:srgbClr val="074EA1"/>
              </a:buClr>
              <a:buFont typeface="Lucida Grande"/>
              <a:buNone/>
            </a:pPr>
            <a:r>
              <a:rPr lang="fr-CH" sz="2400" b="1" dirty="0" smtClean="0">
                <a:solidFill>
                  <a:schemeClr val="tx2"/>
                </a:solidFill>
              </a:rPr>
              <a:t>Le programme d’exploitation</a:t>
            </a:r>
            <a:endParaRPr lang="fr-CH" sz="2400" b="1" dirty="0">
              <a:solidFill>
                <a:schemeClr val="tx2"/>
              </a:solidFill>
            </a:endParaRPr>
          </a:p>
        </p:txBody>
      </p:sp>
      <p:sp>
        <p:nvSpPr>
          <p:cNvPr id="6" name="ZoneTexte 5"/>
          <p:cNvSpPr txBox="1"/>
          <p:nvPr/>
        </p:nvSpPr>
        <p:spPr>
          <a:xfrm>
            <a:off x="457200" y="1964110"/>
            <a:ext cx="8363272" cy="1705595"/>
          </a:xfrm>
          <a:prstGeom prst="rect">
            <a:avLst/>
          </a:prstGeom>
        </p:spPr>
        <p:txBody>
          <a:bodyPr vert="horz" wrap="square" lIns="0" tIns="0" rIns="0" bIns="0" rtlCol="0">
            <a:spAutoFit/>
          </a:bodyPr>
          <a:lstStyle/>
          <a:p>
            <a:pPr algn="l">
              <a:lnSpc>
                <a:spcPts val="2400"/>
              </a:lnSpc>
              <a:spcAft>
                <a:spcPts val="600"/>
              </a:spcAft>
              <a:buClr>
                <a:srgbClr val="074EA1"/>
              </a:buClr>
            </a:pPr>
            <a:r>
              <a:rPr lang="fr-CH" sz="2800" b="1" dirty="0" smtClean="0"/>
              <a:t>Objectif:</a:t>
            </a:r>
          </a:p>
          <a:p>
            <a:pPr algn="l">
              <a:lnSpc>
                <a:spcPts val="2400"/>
              </a:lnSpc>
              <a:spcAft>
                <a:spcPts val="600"/>
              </a:spcAft>
              <a:buClr>
                <a:srgbClr val="074EA1"/>
              </a:buClr>
            </a:pPr>
            <a:r>
              <a:rPr lang="fr-CH" sz="2400" b="1" dirty="0" smtClean="0"/>
              <a:t>Communiquer la planification de l’ensemble des travaux sur le périmètre exploitable. </a:t>
            </a:r>
          </a:p>
          <a:p>
            <a:pPr algn="l">
              <a:lnSpc>
                <a:spcPts val="2400"/>
              </a:lnSpc>
              <a:spcAft>
                <a:spcPts val="600"/>
              </a:spcAft>
              <a:buClr>
                <a:srgbClr val="074EA1"/>
              </a:buClr>
            </a:pPr>
            <a:r>
              <a:rPr lang="fr-CH" b="1" dirty="0" smtClean="0"/>
              <a:t>Avantages pour les nouveaux projets:</a:t>
            </a:r>
          </a:p>
          <a:p>
            <a:pPr algn="l">
              <a:lnSpc>
                <a:spcPts val="1900"/>
              </a:lnSpc>
              <a:spcAft>
                <a:spcPts val="600"/>
              </a:spcAft>
              <a:buClr>
                <a:srgbClr val="074EA1"/>
              </a:buClr>
            </a:pPr>
            <a:r>
              <a:rPr lang="fr-CH" sz="2400" b="1" dirty="0" smtClean="0"/>
              <a:t> </a:t>
            </a:r>
          </a:p>
        </p:txBody>
      </p:sp>
      <p:sp>
        <p:nvSpPr>
          <p:cNvPr id="7" name="Rectangle 6"/>
          <p:cNvSpPr>
            <a:spLocks noGrp="1"/>
          </p:cNvSpPr>
          <p:nvPr/>
        </p:nvSpPr>
        <p:spPr bwMode="auto">
          <a:xfrm>
            <a:off x="465138" y="3429000"/>
            <a:ext cx="8242300" cy="2308324"/>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defTabSz="457200" rtl="0" eaLnBrk="0" fontAlgn="base" hangingPunct="0">
              <a:spcBef>
                <a:spcPct val="0"/>
              </a:spcBef>
              <a:spcAft>
                <a:spcPts val="600"/>
              </a:spcAft>
              <a:buClr>
                <a:srgbClr val="074EA1"/>
              </a:buClr>
              <a:buFont typeface="Lucida Grande"/>
              <a:defRPr sz="2000" kern="1200">
                <a:solidFill>
                  <a:schemeClr val="tx1"/>
                </a:solidFill>
                <a:latin typeface="Arial"/>
                <a:ea typeface="ＭＳ Ｐゴシック" pitchFamily="-112" charset="-128"/>
                <a:cs typeface="ＭＳ Ｐゴシック" pitchFamily="-112" charset="-128"/>
              </a:defRPr>
            </a:lvl1pPr>
            <a:lvl2pPr marL="273050" indent="-271463" algn="l" defTabSz="457200" rtl="0" eaLnBrk="0" fontAlgn="base" hangingPunct="0">
              <a:spcBef>
                <a:spcPct val="0"/>
              </a:spcBef>
              <a:spcAft>
                <a:spcPts val="600"/>
              </a:spcAft>
              <a:buClr>
                <a:srgbClr val="7F7F7F"/>
              </a:buClr>
              <a:buFont typeface="Arial" pitchFamily="34" charset="0"/>
              <a:buBlip>
                <a:blip r:embed="rId9"/>
              </a:buBlip>
              <a:defRPr sz="2000" kern="1200">
                <a:solidFill>
                  <a:schemeClr val="tx1"/>
                </a:solidFill>
                <a:latin typeface="Arial"/>
                <a:ea typeface="ＭＳ Ｐゴシック" pitchFamily="-112" charset="-128"/>
                <a:cs typeface="+mn-cs"/>
              </a:defRPr>
            </a:lvl2pPr>
            <a:lvl3pPr marL="539750" indent="-265113" algn="l" defTabSz="457200" rtl="0" eaLnBrk="0" fontAlgn="base" hangingPunct="0">
              <a:spcBef>
                <a:spcPct val="0"/>
              </a:spcBef>
              <a:spcAft>
                <a:spcPts val="600"/>
              </a:spcAft>
              <a:buClr>
                <a:srgbClr val="7F7F7F"/>
              </a:buClr>
              <a:buFont typeface="Lucida Grande"/>
              <a:buBlip>
                <a:blip r:embed="rId9"/>
              </a:buBlip>
              <a:defRPr sz="2000" kern="1200">
                <a:solidFill>
                  <a:schemeClr val="tx1"/>
                </a:solidFill>
                <a:latin typeface="Arial"/>
                <a:ea typeface="ＭＳ Ｐゴシック" pitchFamily="-112" charset="-128"/>
                <a:cs typeface="+mn-cs"/>
              </a:defRPr>
            </a:lvl3pPr>
            <a:lvl4pPr marL="803275" indent="-261938" algn="l" defTabSz="457200" rtl="0" eaLnBrk="0" fontAlgn="base" hangingPunct="0">
              <a:spcBef>
                <a:spcPct val="0"/>
              </a:spcBef>
              <a:spcAft>
                <a:spcPts val="600"/>
              </a:spcAft>
              <a:buClr>
                <a:srgbClr val="7F7F7F"/>
              </a:buClr>
              <a:buFont typeface="Arial" pitchFamily="34" charset="0"/>
              <a:buBlip>
                <a:blip r:embed="rId9"/>
              </a:buBlip>
              <a:defRPr sz="2000" kern="1200">
                <a:solidFill>
                  <a:schemeClr val="tx1"/>
                </a:solidFill>
                <a:latin typeface="Arial"/>
                <a:ea typeface="ＭＳ Ｐゴシック" pitchFamily="-112" charset="-128"/>
                <a:cs typeface="+mn-cs"/>
              </a:defRPr>
            </a:lvl4pPr>
            <a:lvl5pPr marL="1076325" indent="-271463" algn="l" defTabSz="457200" rtl="0" eaLnBrk="0" fontAlgn="base" hangingPunct="0">
              <a:spcBef>
                <a:spcPct val="0"/>
              </a:spcBef>
              <a:spcAft>
                <a:spcPts val="600"/>
              </a:spcAft>
              <a:buClr>
                <a:srgbClr val="7F7F7F"/>
              </a:buClr>
              <a:buFont typeface="Arial" pitchFamily="34" charset="0"/>
              <a:buBlip>
                <a:blip r:embed="rId9"/>
              </a:buBlip>
              <a:defRPr sz="2000" kern="1200">
                <a:solidFill>
                  <a:schemeClr val="tx1"/>
                </a:solidFill>
                <a:latin typeface="Arial"/>
                <a:ea typeface="ＭＳ Ｐゴシック" pitchFamily="-11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r>
              <a:rPr lang="fr-CH" b="1" dirty="0" smtClean="0"/>
              <a:t>Rendre le projet compréhensible dans sa globalité et en faciliter l’acceptation générale,</a:t>
            </a:r>
          </a:p>
          <a:p>
            <a:pPr lvl="1"/>
            <a:r>
              <a:rPr lang="fr-CH" b="1" dirty="0" smtClean="0"/>
              <a:t>Permettre aux différents services de formuler des conditions d’exploitation qui puissent autant que possible tenir compte de cette planification, </a:t>
            </a:r>
          </a:p>
          <a:p>
            <a:pPr lvl="1"/>
            <a:r>
              <a:rPr lang="fr-CH" b="1" dirty="0" smtClean="0"/>
              <a:t>Anticiper les permis/autorisations nécessaires et éviter une multiplication des procédures</a:t>
            </a:r>
            <a:endParaRPr lang="fr-CH" b="1" dirty="0" smtClean="0">
              <a:solidFill>
                <a:schemeClr val="bg1">
                  <a:lumMod val="75000"/>
                </a:schemeClr>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9"/>
          <p:cNvSpPr>
            <a:spLocks noGrp="1" noChangeArrowheads="1"/>
          </p:cNvSpPr>
          <p:nvPr>
            <p:ph type="sldNum" sz="quarter" idx="10"/>
            <p:custDataLst>
              <p:tags r:id="rId2"/>
            </p:custDataLst>
          </p:nvPr>
        </p:nvSpPr>
        <p:spPr>
          <a:noFill/>
        </p:spPr>
        <p:txBody>
          <a:bodyPr/>
          <a:lstStyle/>
          <a:p>
            <a:fld id="{8625DF61-813A-4787-8DC7-6FBD0B831994}" type="slidenum">
              <a:rPr lang="de-CH" smtClean="0">
                <a:latin typeface="Arial" pitchFamily="34" charset="0"/>
                <a:ea typeface="ＭＳ Ｐゴシック" pitchFamily="34" charset="-128"/>
              </a:rPr>
              <a:pPr/>
              <a:t>11</a:t>
            </a:fld>
            <a:endParaRPr lang="de-CH" dirty="0" smtClean="0">
              <a:latin typeface="Arial" pitchFamily="34" charset="0"/>
              <a:ea typeface="ＭＳ Ｐゴシック" pitchFamily="34" charset="-128"/>
            </a:endParaRPr>
          </a:p>
        </p:txBody>
      </p:sp>
      <p:graphicFrame>
        <p:nvGraphicFramePr>
          <p:cNvPr id="5122" name="Rectangle 2" hidden="1"/>
          <p:cNvGraphicFramePr>
            <a:graphicFrameLocks/>
          </p:cNvGraphicFramePr>
          <p:nvPr>
            <p:custDataLst>
              <p:tags r:id="rId3"/>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375820" name="think-cell Slide" r:id="rId8" imgW="0" imgH="0" progId="">
                  <p:embed/>
                </p:oleObj>
              </mc:Choice>
              <mc:Fallback>
                <p:oleObj name="think-cell Slide" r:id="rId8" imgW="0" imgH="0" progId="">
                  <p:embed/>
                  <p:pic>
                    <p:nvPicPr>
                      <p:cNvPr id="0"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125" name="Rectangle 8"/>
          <p:cNvSpPr>
            <a:spLocks noGrp="1"/>
          </p:cNvSpPr>
          <p:nvPr>
            <p:ph type="title"/>
            <p:custDataLst>
              <p:tags r:id="rId4"/>
            </p:custDataLst>
          </p:nvPr>
        </p:nvSpPr>
        <p:spPr>
          <a:xfrm>
            <a:off x="457200" y="304800"/>
            <a:ext cx="8242300" cy="984885"/>
          </a:xfrm>
        </p:spPr>
        <p:txBody>
          <a:bodyPr/>
          <a:lstStyle/>
          <a:p>
            <a:r>
              <a:rPr lang="fr-CH" dirty="0" smtClean="0">
                <a:latin typeface="Arial" pitchFamily="34" charset="0"/>
                <a:ea typeface="ＭＳ Ｐゴシック" pitchFamily="34" charset="-128"/>
              </a:rPr>
              <a:t>Autorisation d’exploitation</a:t>
            </a:r>
            <a:br>
              <a:rPr lang="fr-CH" dirty="0" smtClean="0">
                <a:latin typeface="Arial" pitchFamily="34" charset="0"/>
                <a:ea typeface="ＭＳ Ｐゴシック" pitchFamily="34" charset="-128"/>
              </a:rPr>
            </a:br>
            <a:r>
              <a:rPr lang="fr-CH" dirty="0" smtClean="0">
                <a:latin typeface="Arial" pitchFamily="34" charset="0"/>
                <a:ea typeface="ＭＳ Ｐゴシック" pitchFamily="34" charset="-128"/>
              </a:rPr>
              <a:t>—</a:t>
            </a:r>
          </a:p>
        </p:txBody>
      </p:sp>
      <p:sp>
        <p:nvSpPr>
          <p:cNvPr id="5126" name="Text Placeholder 35"/>
          <p:cNvSpPr>
            <a:spLocks/>
          </p:cNvSpPr>
          <p:nvPr>
            <p:custDataLst>
              <p:tags r:id="rId5"/>
            </p:custDataLst>
          </p:nvPr>
        </p:nvSpPr>
        <p:spPr bwMode="auto">
          <a:xfrm>
            <a:off x="457200" y="1327150"/>
            <a:ext cx="8288338" cy="369332"/>
          </a:xfrm>
          <a:prstGeom prst="rect">
            <a:avLst/>
          </a:prstGeom>
          <a:noFill/>
          <a:ln w="9525">
            <a:noFill/>
            <a:miter lim="800000"/>
            <a:headEnd/>
            <a:tailEnd/>
          </a:ln>
        </p:spPr>
        <p:txBody>
          <a:bodyPr lIns="0" tIns="0" rIns="0" bIns="0">
            <a:spAutoFit/>
          </a:bodyPr>
          <a:lstStyle/>
          <a:p>
            <a:pPr algn="l">
              <a:spcAft>
                <a:spcPts val="600"/>
              </a:spcAft>
              <a:buClr>
                <a:srgbClr val="074EA1"/>
              </a:buClr>
              <a:buFont typeface="Lucida Grande"/>
              <a:buNone/>
            </a:pPr>
            <a:r>
              <a:rPr lang="fr-CH" sz="2400" b="1" dirty="0" smtClean="0">
                <a:solidFill>
                  <a:schemeClr val="tx2"/>
                </a:solidFill>
              </a:rPr>
              <a:t>Le programme d’exploitation</a:t>
            </a:r>
            <a:endParaRPr lang="fr-CH" sz="2400" b="1" dirty="0">
              <a:solidFill>
                <a:schemeClr val="tx2"/>
              </a:solidFill>
            </a:endParaRPr>
          </a:p>
        </p:txBody>
      </p:sp>
      <p:sp>
        <p:nvSpPr>
          <p:cNvPr id="6" name="ZoneTexte 5"/>
          <p:cNvSpPr txBox="1"/>
          <p:nvPr/>
        </p:nvSpPr>
        <p:spPr>
          <a:xfrm>
            <a:off x="457200" y="1964110"/>
            <a:ext cx="8363272" cy="1705595"/>
          </a:xfrm>
          <a:prstGeom prst="rect">
            <a:avLst/>
          </a:prstGeom>
        </p:spPr>
        <p:txBody>
          <a:bodyPr vert="horz" wrap="square" lIns="0" tIns="0" rIns="0" bIns="0" rtlCol="0">
            <a:spAutoFit/>
          </a:bodyPr>
          <a:lstStyle/>
          <a:p>
            <a:pPr algn="l">
              <a:lnSpc>
                <a:spcPts val="2400"/>
              </a:lnSpc>
              <a:spcAft>
                <a:spcPts val="600"/>
              </a:spcAft>
              <a:buClr>
                <a:srgbClr val="074EA1"/>
              </a:buClr>
            </a:pPr>
            <a:r>
              <a:rPr lang="fr-CH" sz="2800" b="1" dirty="0" smtClean="0"/>
              <a:t>Objectif:</a:t>
            </a:r>
          </a:p>
          <a:p>
            <a:pPr algn="l">
              <a:lnSpc>
                <a:spcPts val="2400"/>
              </a:lnSpc>
              <a:spcAft>
                <a:spcPts val="600"/>
              </a:spcAft>
              <a:buClr>
                <a:srgbClr val="074EA1"/>
              </a:buClr>
            </a:pPr>
            <a:r>
              <a:rPr lang="fr-CH" sz="2400" b="1" dirty="0" smtClean="0"/>
              <a:t>Communiquer la planification de l’ensemble des travaux sur le périmètre exploitable. </a:t>
            </a:r>
          </a:p>
          <a:p>
            <a:pPr algn="l">
              <a:lnSpc>
                <a:spcPts val="2400"/>
              </a:lnSpc>
              <a:spcAft>
                <a:spcPts val="600"/>
              </a:spcAft>
              <a:buClr>
                <a:srgbClr val="074EA1"/>
              </a:buClr>
            </a:pPr>
            <a:r>
              <a:rPr lang="fr-CH" b="1" dirty="0" smtClean="0"/>
              <a:t>Avantages pour les exploitations existantes:</a:t>
            </a:r>
          </a:p>
          <a:p>
            <a:pPr algn="l">
              <a:lnSpc>
                <a:spcPts val="1900"/>
              </a:lnSpc>
              <a:spcAft>
                <a:spcPts val="600"/>
              </a:spcAft>
              <a:buClr>
                <a:srgbClr val="074EA1"/>
              </a:buClr>
            </a:pPr>
            <a:r>
              <a:rPr lang="fr-CH" sz="2400" b="1" dirty="0" smtClean="0"/>
              <a:t> </a:t>
            </a:r>
          </a:p>
        </p:txBody>
      </p:sp>
      <p:sp>
        <p:nvSpPr>
          <p:cNvPr id="7" name="Rectangle 6"/>
          <p:cNvSpPr>
            <a:spLocks noGrp="1"/>
          </p:cNvSpPr>
          <p:nvPr/>
        </p:nvSpPr>
        <p:spPr bwMode="auto">
          <a:xfrm>
            <a:off x="465138" y="3429000"/>
            <a:ext cx="8242300" cy="161582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defTabSz="457200" rtl="0" eaLnBrk="0" fontAlgn="base" hangingPunct="0">
              <a:spcBef>
                <a:spcPct val="0"/>
              </a:spcBef>
              <a:spcAft>
                <a:spcPts val="600"/>
              </a:spcAft>
              <a:buClr>
                <a:srgbClr val="074EA1"/>
              </a:buClr>
              <a:buFont typeface="Lucida Grande"/>
              <a:defRPr sz="2000" kern="1200">
                <a:solidFill>
                  <a:schemeClr val="tx1"/>
                </a:solidFill>
                <a:latin typeface="Arial"/>
                <a:ea typeface="ＭＳ Ｐゴシック" pitchFamily="-112" charset="-128"/>
                <a:cs typeface="ＭＳ Ｐゴシック" pitchFamily="-112" charset="-128"/>
              </a:defRPr>
            </a:lvl1pPr>
            <a:lvl2pPr marL="273050" indent="-271463" algn="l" defTabSz="457200" rtl="0" eaLnBrk="0" fontAlgn="base" hangingPunct="0">
              <a:spcBef>
                <a:spcPct val="0"/>
              </a:spcBef>
              <a:spcAft>
                <a:spcPts val="600"/>
              </a:spcAft>
              <a:buClr>
                <a:srgbClr val="7F7F7F"/>
              </a:buClr>
              <a:buFont typeface="Arial" pitchFamily="34" charset="0"/>
              <a:buBlip>
                <a:blip r:embed="rId9"/>
              </a:buBlip>
              <a:defRPr sz="2000" kern="1200">
                <a:solidFill>
                  <a:schemeClr val="tx1"/>
                </a:solidFill>
                <a:latin typeface="Arial"/>
                <a:ea typeface="ＭＳ Ｐゴシック" pitchFamily="-112" charset="-128"/>
                <a:cs typeface="+mn-cs"/>
              </a:defRPr>
            </a:lvl2pPr>
            <a:lvl3pPr marL="539750" indent="-265113" algn="l" defTabSz="457200" rtl="0" eaLnBrk="0" fontAlgn="base" hangingPunct="0">
              <a:spcBef>
                <a:spcPct val="0"/>
              </a:spcBef>
              <a:spcAft>
                <a:spcPts val="600"/>
              </a:spcAft>
              <a:buClr>
                <a:srgbClr val="7F7F7F"/>
              </a:buClr>
              <a:buFont typeface="Lucida Grande"/>
              <a:buBlip>
                <a:blip r:embed="rId9"/>
              </a:buBlip>
              <a:defRPr sz="2000" kern="1200">
                <a:solidFill>
                  <a:schemeClr val="tx1"/>
                </a:solidFill>
                <a:latin typeface="Arial"/>
                <a:ea typeface="ＭＳ Ｐゴシック" pitchFamily="-112" charset="-128"/>
                <a:cs typeface="+mn-cs"/>
              </a:defRPr>
            </a:lvl3pPr>
            <a:lvl4pPr marL="803275" indent="-261938" algn="l" defTabSz="457200" rtl="0" eaLnBrk="0" fontAlgn="base" hangingPunct="0">
              <a:spcBef>
                <a:spcPct val="0"/>
              </a:spcBef>
              <a:spcAft>
                <a:spcPts val="600"/>
              </a:spcAft>
              <a:buClr>
                <a:srgbClr val="7F7F7F"/>
              </a:buClr>
              <a:buFont typeface="Arial" pitchFamily="34" charset="0"/>
              <a:buBlip>
                <a:blip r:embed="rId9"/>
              </a:buBlip>
              <a:defRPr sz="2000" kern="1200">
                <a:solidFill>
                  <a:schemeClr val="tx1"/>
                </a:solidFill>
                <a:latin typeface="Arial"/>
                <a:ea typeface="ＭＳ Ｐゴシック" pitchFamily="-112" charset="-128"/>
                <a:cs typeface="+mn-cs"/>
              </a:defRPr>
            </a:lvl4pPr>
            <a:lvl5pPr marL="1076325" indent="-271463" algn="l" defTabSz="457200" rtl="0" eaLnBrk="0" fontAlgn="base" hangingPunct="0">
              <a:spcBef>
                <a:spcPct val="0"/>
              </a:spcBef>
              <a:spcAft>
                <a:spcPts val="600"/>
              </a:spcAft>
              <a:buClr>
                <a:srgbClr val="7F7F7F"/>
              </a:buClr>
              <a:buFont typeface="Arial" pitchFamily="34" charset="0"/>
              <a:buBlip>
                <a:blip r:embed="rId9"/>
              </a:buBlip>
              <a:defRPr sz="2000" kern="1200">
                <a:solidFill>
                  <a:schemeClr val="tx1"/>
                </a:solidFill>
                <a:latin typeface="Arial"/>
                <a:ea typeface="ＭＳ Ｐゴシック" pitchFamily="-11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r>
              <a:rPr lang="fr-CH" b="1" dirty="0" smtClean="0"/>
              <a:t>Informer sur la situation actuelle de l’exploitation facilite l’acceptation générale de la poursuite des activités,</a:t>
            </a:r>
          </a:p>
          <a:p>
            <a:pPr lvl="1"/>
            <a:r>
              <a:rPr lang="fr-CH" b="1" dirty="0" smtClean="0"/>
              <a:t>Permettre aux autorités d’anticiper la fin des ressources disponibles autorisées renforce les futures nouvelles demandes de l’exploitant (extension ou autre projets),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quarry_bern_clip1_2d_0.emf"/>
          <p:cNvPicPr>
            <a:picLocks noChangeAspect="1"/>
          </p:cNvPicPr>
          <p:nvPr/>
        </p:nvPicPr>
        <p:blipFill>
          <a:blip r:embed="rId4" cstate="print"/>
          <a:stretch>
            <a:fillRect/>
          </a:stretch>
        </p:blipFill>
        <p:spPr>
          <a:xfrm>
            <a:off x="1489802" y="1274921"/>
            <a:ext cx="6164395" cy="4308157"/>
          </a:xfrm>
          <a:prstGeom prst="rect">
            <a:avLst/>
          </a:prstGeom>
        </p:spPr>
      </p:pic>
      <p:pic>
        <p:nvPicPr>
          <p:cNvPr id="12" name="Image 11" descr="quarry_bern_clip1_2d_1.emf"/>
          <p:cNvPicPr>
            <a:picLocks noChangeAspect="1"/>
          </p:cNvPicPr>
          <p:nvPr/>
        </p:nvPicPr>
        <p:blipFill>
          <a:blip r:embed="rId5" cstate="print"/>
          <a:stretch>
            <a:fillRect/>
          </a:stretch>
        </p:blipFill>
        <p:spPr>
          <a:xfrm>
            <a:off x="1489802" y="1274921"/>
            <a:ext cx="6164395" cy="4308157"/>
          </a:xfrm>
          <a:prstGeom prst="rect">
            <a:avLst/>
          </a:prstGeom>
        </p:spPr>
      </p:pic>
      <p:pic>
        <p:nvPicPr>
          <p:cNvPr id="13" name="Image 12" descr="quarry_bern_clip1_2d_2.emf"/>
          <p:cNvPicPr>
            <a:picLocks noChangeAspect="1"/>
          </p:cNvPicPr>
          <p:nvPr/>
        </p:nvPicPr>
        <p:blipFill>
          <a:blip r:embed="rId6" cstate="print"/>
          <a:stretch>
            <a:fillRect/>
          </a:stretch>
        </p:blipFill>
        <p:spPr>
          <a:xfrm>
            <a:off x="1489802" y="1274921"/>
            <a:ext cx="6164395" cy="4308157"/>
          </a:xfrm>
          <a:prstGeom prst="rect">
            <a:avLst/>
          </a:prstGeom>
        </p:spPr>
      </p:pic>
      <p:pic>
        <p:nvPicPr>
          <p:cNvPr id="14" name="Image 13" descr="quarry_bern_clip1_2d_3.emf"/>
          <p:cNvPicPr>
            <a:picLocks noChangeAspect="1"/>
          </p:cNvPicPr>
          <p:nvPr/>
        </p:nvPicPr>
        <p:blipFill>
          <a:blip r:embed="rId7" cstate="print"/>
          <a:stretch>
            <a:fillRect/>
          </a:stretch>
        </p:blipFill>
        <p:spPr>
          <a:xfrm>
            <a:off x="1489802" y="1274921"/>
            <a:ext cx="6164395" cy="4308157"/>
          </a:xfrm>
          <a:prstGeom prst="rect">
            <a:avLst/>
          </a:prstGeom>
        </p:spPr>
      </p:pic>
      <p:pic>
        <p:nvPicPr>
          <p:cNvPr id="15" name="Image 14" descr="quarry_bern_clip1_2d_4.emf"/>
          <p:cNvPicPr>
            <a:picLocks noChangeAspect="1"/>
          </p:cNvPicPr>
          <p:nvPr/>
        </p:nvPicPr>
        <p:blipFill>
          <a:blip r:embed="rId8" cstate="print"/>
          <a:stretch>
            <a:fillRect/>
          </a:stretch>
        </p:blipFill>
        <p:spPr>
          <a:xfrm>
            <a:off x="1489802" y="1274921"/>
            <a:ext cx="6164395" cy="4308157"/>
          </a:xfrm>
          <a:prstGeom prst="rect">
            <a:avLst/>
          </a:prstGeom>
        </p:spPr>
      </p:pic>
      <p:pic>
        <p:nvPicPr>
          <p:cNvPr id="16" name="Image 15" descr="quarry_bern_clip1_2d_5.emf"/>
          <p:cNvPicPr>
            <a:picLocks noChangeAspect="1"/>
          </p:cNvPicPr>
          <p:nvPr/>
        </p:nvPicPr>
        <p:blipFill>
          <a:blip r:embed="rId9" cstate="print"/>
          <a:stretch>
            <a:fillRect/>
          </a:stretch>
        </p:blipFill>
        <p:spPr>
          <a:xfrm>
            <a:off x="1489802" y="1274921"/>
            <a:ext cx="6164395" cy="4308157"/>
          </a:xfrm>
          <a:prstGeom prst="rect">
            <a:avLst/>
          </a:prstGeom>
        </p:spPr>
      </p:pic>
      <p:sp>
        <p:nvSpPr>
          <p:cNvPr id="8" name="Text Placeholder 35"/>
          <p:cNvSpPr>
            <a:spLocks/>
          </p:cNvSpPr>
          <p:nvPr>
            <p:custDataLst>
              <p:tags r:id="rId1"/>
            </p:custDataLst>
          </p:nvPr>
        </p:nvSpPr>
        <p:spPr bwMode="auto">
          <a:xfrm>
            <a:off x="457200" y="332656"/>
            <a:ext cx="8288338" cy="369332"/>
          </a:xfrm>
          <a:prstGeom prst="rect">
            <a:avLst/>
          </a:prstGeom>
          <a:noFill/>
          <a:ln w="9525">
            <a:noFill/>
            <a:miter lim="800000"/>
            <a:headEnd/>
            <a:tailEnd/>
          </a:ln>
        </p:spPr>
        <p:txBody>
          <a:bodyPr lIns="0" tIns="0" rIns="0" bIns="0">
            <a:spAutoFit/>
          </a:bodyPr>
          <a:lstStyle/>
          <a:p>
            <a:pPr>
              <a:spcAft>
                <a:spcPts val="600"/>
              </a:spcAft>
              <a:buClr>
                <a:srgbClr val="074EA1"/>
              </a:buClr>
              <a:buFont typeface="Lucida Grande"/>
              <a:buNone/>
            </a:pPr>
            <a:r>
              <a:rPr lang="fr-CH" sz="2400" b="1" dirty="0" smtClean="0">
                <a:solidFill>
                  <a:schemeClr val="tx2"/>
                </a:solidFill>
              </a:rPr>
              <a:t>Le programme d’exploitation</a:t>
            </a:r>
            <a:endParaRPr lang="fr-CH" sz="2400" b="1"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ox(i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ox(in)">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ox(in)">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ox(in)">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ox(in)">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9"/>
          <p:cNvSpPr>
            <a:spLocks noGrp="1" noChangeArrowheads="1"/>
          </p:cNvSpPr>
          <p:nvPr>
            <p:ph type="sldNum" sz="quarter" idx="10"/>
            <p:custDataLst>
              <p:tags r:id="rId2"/>
            </p:custDataLst>
          </p:nvPr>
        </p:nvSpPr>
        <p:spPr>
          <a:noFill/>
        </p:spPr>
        <p:txBody>
          <a:bodyPr/>
          <a:lstStyle/>
          <a:p>
            <a:fld id="{8625DF61-813A-4787-8DC7-6FBD0B831994}" type="slidenum">
              <a:rPr lang="de-CH" smtClean="0">
                <a:latin typeface="Arial" pitchFamily="34" charset="0"/>
                <a:ea typeface="ＭＳ Ｐゴシック" pitchFamily="34" charset="-128"/>
              </a:rPr>
              <a:pPr/>
              <a:t>13</a:t>
            </a:fld>
            <a:endParaRPr lang="de-CH" dirty="0" smtClean="0">
              <a:latin typeface="Arial" pitchFamily="34" charset="0"/>
              <a:ea typeface="ＭＳ Ｐゴシック" pitchFamily="34" charset="-128"/>
            </a:endParaRPr>
          </a:p>
        </p:txBody>
      </p:sp>
      <p:graphicFrame>
        <p:nvGraphicFramePr>
          <p:cNvPr id="5122" name="Rectangle 2" hidden="1"/>
          <p:cNvGraphicFramePr>
            <a:graphicFrameLocks/>
          </p:cNvGraphicFramePr>
          <p:nvPr>
            <p:custDataLst>
              <p:tags r:id="rId3"/>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525324" name="think-cell Slide" r:id="rId8" imgW="0" imgH="0" progId="">
                  <p:embed/>
                </p:oleObj>
              </mc:Choice>
              <mc:Fallback>
                <p:oleObj name="think-cell Slide" r:id="rId8" imgW="0" imgH="0" progId="">
                  <p:embed/>
                  <p:pic>
                    <p:nvPicPr>
                      <p:cNvPr id="0"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125" name="Rectangle 8"/>
          <p:cNvSpPr>
            <a:spLocks noGrp="1"/>
          </p:cNvSpPr>
          <p:nvPr>
            <p:ph type="title"/>
            <p:custDataLst>
              <p:tags r:id="rId4"/>
            </p:custDataLst>
          </p:nvPr>
        </p:nvSpPr>
        <p:spPr>
          <a:xfrm>
            <a:off x="457200" y="304800"/>
            <a:ext cx="8242300" cy="984885"/>
          </a:xfrm>
        </p:spPr>
        <p:txBody>
          <a:bodyPr/>
          <a:lstStyle/>
          <a:p>
            <a:r>
              <a:rPr lang="fr-CH" dirty="0" smtClean="0">
                <a:latin typeface="Arial" pitchFamily="34" charset="0"/>
                <a:ea typeface="ＭＳ Ｐゴシック" pitchFamily="34" charset="-128"/>
              </a:rPr>
              <a:t>Autorisation d’exploitation</a:t>
            </a:r>
            <a:br>
              <a:rPr lang="fr-CH" dirty="0" smtClean="0">
                <a:latin typeface="Arial" pitchFamily="34" charset="0"/>
                <a:ea typeface="ＭＳ Ｐゴシック" pitchFamily="34" charset="-128"/>
              </a:rPr>
            </a:br>
            <a:r>
              <a:rPr lang="fr-CH" dirty="0" smtClean="0">
                <a:latin typeface="Arial" pitchFamily="34" charset="0"/>
                <a:ea typeface="ＭＳ Ｐゴシック" pitchFamily="34" charset="-128"/>
              </a:rPr>
              <a:t>—</a:t>
            </a:r>
          </a:p>
        </p:txBody>
      </p:sp>
      <p:sp>
        <p:nvSpPr>
          <p:cNvPr id="5126" name="Text Placeholder 35"/>
          <p:cNvSpPr>
            <a:spLocks/>
          </p:cNvSpPr>
          <p:nvPr>
            <p:custDataLst>
              <p:tags r:id="rId5"/>
            </p:custDataLst>
          </p:nvPr>
        </p:nvSpPr>
        <p:spPr bwMode="auto">
          <a:xfrm>
            <a:off x="457200" y="1327150"/>
            <a:ext cx="8288338" cy="369332"/>
          </a:xfrm>
          <a:prstGeom prst="rect">
            <a:avLst/>
          </a:prstGeom>
          <a:noFill/>
          <a:ln w="9525">
            <a:noFill/>
            <a:miter lim="800000"/>
            <a:headEnd/>
            <a:tailEnd/>
          </a:ln>
        </p:spPr>
        <p:txBody>
          <a:bodyPr lIns="0" tIns="0" rIns="0" bIns="0">
            <a:spAutoFit/>
          </a:bodyPr>
          <a:lstStyle/>
          <a:p>
            <a:pPr algn="l">
              <a:spcAft>
                <a:spcPts val="600"/>
              </a:spcAft>
              <a:buClr>
                <a:srgbClr val="074EA1"/>
              </a:buClr>
              <a:buFont typeface="Lucida Grande"/>
              <a:buNone/>
            </a:pPr>
            <a:r>
              <a:rPr lang="fr-CH" sz="2400" b="1" dirty="0" smtClean="0">
                <a:solidFill>
                  <a:schemeClr val="tx2"/>
                </a:solidFill>
              </a:rPr>
              <a:t>Le programme d’exploitation</a:t>
            </a:r>
            <a:endParaRPr lang="fr-CH" sz="2400" b="1" dirty="0">
              <a:solidFill>
                <a:schemeClr val="tx2"/>
              </a:solidFill>
            </a:endParaRPr>
          </a:p>
        </p:txBody>
      </p:sp>
      <p:sp>
        <p:nvSpPr>
          <p:cNvPr id="8" name="Rectangle 7"/>
          <p:cNvSpPr>
            <a:spLocks noGrp="1"/>
          </p:cNvSpPr>
          <p:nvPr/>
        </p:nvSpPr>
        <p:spPr bwMode="auto">
          <a:xfrm>
            <a:off x="373064" y="2428868"/>
            <a:ext cx="7913712" cy="5062924"/>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defTabSz="457200" rtl="0" eaLnBrk="0" fontAlgn="base" hangingPunct="0">
              <a:spcBef>
                <a:spcPct val="0"/>
              </a:spcBef>
              <a:spcAft>
                <a:spcPts val="600"/>
              </a:spcAft>
              <a:buClr>
                <a:srgbClr val="074EA1"/>
              </a:buClr>
              <a:buFont typeface="Lucida Grande"/>
              <a:defRPr sz="2000" kern="1200">
                <a:solidFill>
                  <a:schemeClr val="tx1"/>
                </a:solidFill>
                <a:latin typeface="Arial"/>
                <a:ea typeface="ＭＳ Ｐゴシック" pitchFamily="-112" charset="-128"/>
                <a:cs typeface="ＭＳ Ｐゴシック" pitchFamily="-112" charset="-128"/>
              </a:defRPr>
            </a:lvl1pPr>
            <a:lvl2pPr marL="273050" indent="-271463" algn="l" defTabSz="457200" rtl="0" eaLnBrk="0" fontAlgn="base" hangingPunct="0">
              <a:spcBef>
                <a:spcPct val="0"/>
              </a:spcBef>
              <a:spcAft>
                <a:spcPts val="600"/>
              </a:spcAft>
              <a:buClr>
                <a:srgbClr val="7F7F7F"/>
              </a:buClr>
              <a:buFont typeface="Arial" pitchFamily="34" charset="0"/>
              <a:buBlip>
                <a:blip r:embed="rId9"/>
              </a:buBlip>
              <a:defRPr sz="2000" kern="1200">
                <a:solidFill>
                  <a:schemeClr val="tx1"/>
                </a:solidFill>
                <a:latin typeface="Arial"/>
                <a:ea typeface="ＭＳ Ｐゴシック" pitchFamily="-112" charset="-128"/>
                <a:cs typeface="+mn-cs"/>
              </a:defRPr>
            </a:lvl2pPr>
            <a:lvl3pPr marL="539750" indent="-265113" algn="l" defTabSz="457200" rtl="0" eaLnBrk="0" fontAlgn="base" hangingPunct="0">
              <a:spcBef>
                <a:spcPct val="0"/>
              </a:spcBef>
              <a:spcAft>
                <a:spcPts val="600"/>
              </a:spcAft>
              <a:buClr>
                <a:srgbClr val="7F7F7F"/>
              </a:buClr>
              <a:buFont typeface="Lucida Grande"/>
              <a:buBlip>
                <a:blip r:embed="rId9"/>
              </a:buBlip>
              <a:defRPr sz="2000" kern="1200">
                <a:solidFill>
                  <a:schemeClr val="tx1"/>
                </a:solidFill>
                <a:latin typeface="Arial"/>
                <a:ea typeface="ＭＳ Ｐゴシック" pitchFamily="-112" charset="-128"/>
                <a:cs typeface="+mn-cs"/>
              </a:defRPr>
            </a:lvl3pPr>
            <a:lvl4pPr marL="803275" indent="-261938" algn="l" defTabSz="457200" rtl="0" eaLnBrk="0" fontAlgn="base" hangingPunct="0">
              <a:spcBef>
                <a:spcPct val="0"/>
              </a:spcBef>
              <a:spcAft>
                <a:spcPts val="600"/>
              </a:spcAft>
              <a:buClr>
                <a:srgbClr val="7F7F7F"/>
              </a:buClr>
              <a:buFont typeface="Arial" pitchFamily="34" charset="0"/>
              <a:buBlip>
                <a:blip r:embed="rId9"/>
              </a:buBlip>
              <a:defRPr sz="2000" kern="1200">
                <a:solidFill>
                  <a:schemeClr val="tx1"/>
                </a:solidFill>
                <a:latin typeface="Arial"/>
                <a:ea typeface="ＭＳ Ｐゴシック" pitchFamily="-112" charset="-128"/>
                <a:cs typeface="+mn-cs"/>
              </a:defRPr>
            </a:lvl4pPr>
            <a:lvl5pPr marL="1076325" indent="-271463" algn="l" defTabSz="457200" rtl="0" eaLnBrk="0" fontAlgn="base" hangingPunct="0">
              <a:spcBef>
                <a:spcPct val="0"/>
              </a:spcBef>
              <a:spcAft>
                <a:spcPts val="600"/>
              </a:spcAft>
              <a:buClr>
                <a:srgbClr val="7F7F7F"/>
              </a:buClr>
              <a:buFont typeface="Arial" pitchFamily="34" charset="0"/>
              <a:buBlip>
                <a:blip r:embed="rId9"/>
              </a:buBlip>
              <a:defRPr sz="2000" kern="1200">
                <a:solidFill>
                  <a:schemeClr val="tx1"/>
                </a:solidFill>
                <a:latin typeface="Arial"/>
                <a:ea typeface="ＭＳ Ｐゴシック" pitchFamily="-11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r>
              <a:rPr lang="fr-CH" sz="2400" dirty="0" smtClean="0">
                <a:latin typeface="Arial" pitchFamily="34" charset="0"/>
                <a:ea typeface="ＭＳ Ｐゴシック" pitchFamily="34" charset="-128"/>
              </a:rPr>
              <a:t>réalité la plus probable ≠ réalité des rapports annuels</a:t>
            </a:r>
          </a:p>
          <a:p>
            <a:pPr lvl="1">
              <a:buNone/>
            </a:pPr>
            <a:endParaRPr lang="fr-CH" sz="2400" dirty="0" smtClean="0">
              <a:latin typeface="Arial" pitchFamily="34" charset="0"/>
              <a:ea typeface="ＭＳ Ｐゴシック" pitchFamily="34" charset="-128"/>
            </a:endParaRPr>
          </a:p>
          <a:p>
            <a:pPr lvl="1"/>
            <a:r>
              <a:rPr lang="fr-CH" sz="2400" dirty="0" smtClean="0">
                <a:latin typeface="Arial" pitchFamily="34" charset="0"/>
                <a:ea typeface="ＭＳ Ｐゴシック" pitchFamily="34" charset="-128"/>
              </a:rPr>
              <a:t>scenario réaliste mais adaptable ≠ plan rigide et contraignant</a:t>
            </a:r>
          </a:p>
          <a:p>
            <a:pPr lvl="1">
              <a:buNone/>
            </a:pPr>
            <a:endParaRPr lang="fr-CH" sz="2400" dirty="0" smtClean="0">
              <a:latin typeface="Arial" pitchFamily="34" charset="0"/>
              <a:ea typeface="ＭＳ Ｐゴシック" pitchFamily="34" charset="-128"/>
            </a:endParaRPr>
          </a:p>
          <a:p>
            <a:pPr lvl="1"/>
            <a:r>
              <a:rPr lang="fr-CH" sz="2400" dirty="0" smtClean="0">
                <a:latin typeface="Arial" pitchFamily="34" charset="0"/>
                <a:ea typeface="ＭＳ Ｐゴシック" pitchFamily="34" charset="-128"/>
              </a:rPr>
              <a:t>lignes directrices proposées par l’exploitant = base pour les autorisations  d’exploitations  </a:t>
            </a:r>
          </a:p>
          <a:p>
            <a:pPr lvl="1"/>
            <a:endParaRPr lang="fr-CH" dirty="0" smtClean="0">
              <a:latin typeface="Arial" pitchFamily="34" charset="0"/>
              <a:ea typeface="ＭＳ Ｐゴシック" pitchFamily="34" charset="-128"/>
            </a:endParaRPr>
          </a:p>
          <a:p>
            <a:pPr lvl="1"/>
            <a:endParaRPr lang="fr-CH" sz="2400" dirty="0" smtClean="0">
              <a:latin typeface="Arial" pitchFamily="34" charset="0"/>
              <a:ea typeface="ＭＳ Ｐゴシック" pitchFamily="34" charset="-128"/>
            </a:endParaRPr>
          </a:p>
          <a:p>
            <a:pPr lvl="1"/>
            <a:endParaRPr lang="fr-CH" sz="2400" dirty="0" smtClean="0">
              <a:latin typeface="Arial" pitchFamily="34" charset="0"/>
              <a:ea typeface="ＭＳ Ｐゴシック" pitchFamily="34" charset="-128"/>
            </a:endParaRPr>
          </a:p>
          <a:p>
            <a:pPr lvl="1"/>
            <a:endParaRPr lang="fr-CH" sz="2400" dirty="0" smtClean="0">
              <a:latin typeface="Arial" pitchFamily="34" charset="0"/>
              <a:ea typeface="ＭＳ Ｐゴシック" pitchFamily="34" charset="-128"/>
            </a:endParaRPr>
          </a:p>
          <a:p>
            <a:pPr lvl="1"/>
            <a:endParaRPr lang="fr-CH" sz="2400" dirty="0" smtClean="0">
              <a:latin typeface="Arial" pitchFamily="34" charset="0"/>
              <a:ea typeface="ＭＳ Ｐゴシック" pitchFamily="34" charset="-128"/>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9"/>
          <p:cNvSpPr>
            <a:spLocks noGrp="1" noChangeArrowheads="1"/>
          </p:cNvSpPr>
          <p:nvPr>
            <p:ph type="sldNum" sz="quarter" idx="10"/>
            <p:custDataLst>
              <p:tags r:id="rId2"/>
            </p:custDataLst>
          </p:nvPr>
        </p:nvSpPr>
        <p:spPr>
          <a:noFill/>
        </p:spPr>
        <p:txBody>
          <a:bodyPr/>
          <a:lstStyle/>
          <a:p>
            <a:fld id="{8625DF61-813A-4787-8DC7-6FBD0B831994}" type="slidenum">
              <a:rPr lang="de-CH" smtClean="0">
                <a:latin typeface="Arial" pitchFamily="34" charset="0"/>
                <a:ea typeface="ＭＳ Ｐゴシック" pitchFamily="34" charset="-128"/>
              </a:rPr>
              <a:pPr/>
              <a:t>14</a:t>
            </a:fld>
            <a:endParaRPr lang="de-CH" dirty="0" smtClean="0">
              <a:latin typeface="Arial" pitchFamily="34" charset="0"/>
              <a:ea typeface="ＭＳ Ｐゴシック" pitchFamily="34" charset="-128"/>
            </a:endParaRPr>
          </a:p>
        </p:txBody>
      </p:sp>
      <p:graphicFrame>
        <p:nvGraphicFramePr>
          <p:cNvPr id="5122" name="Rectangle 2" hidden="1"/>
          <p:cNvGraphicFramePr>
            <a:graphicFrameLocks/>
          </p:cNvGraphicFramePr>
          <p:nvPr>
            <p:custDataLst>
              <p:tags r:id="rId3"/>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83980" name="think-cell Slide" r:id="rId8" imgW="0" imgH="0" progId="">
                  <p:embed/>
                </p:oleObj>
              </mc:Choice>
              <mc:Fallback>
                <p:oleObj name="think-cell Slide" r:id="rId8" imgW="0" imgH="0" progId="">
                  <p:embed/>
                  <p:pic>
                    <p:nvPicPr>
                      <p:cNvPr id="0"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125" name="Rectangle 8"/>
          <p:cNvSpPr>
            <a:spLocks noGrp="1"/>
          </p:cNvSpPr>
          <p:nvPr>
            <p:ph type="title"/>
            <p:custDataLst>
              <p:tags r:id="rId4"/>
            </p:custDataLst>
          </p:nvPr>
        </p:nvSpPr>
        <p:spPr>
          <a:xfrm>
            <a:off x="457200" y="304800"/>
            <a:ext cx="8242300" cy="984885"/>
          </a:xfrm>
        </p:spPr>
        <p:txBody>
          <a:bodyPr/>
          <a:lstStyle/>
          <a:p>
            <a:r>
              <a:rPr lang="fr-CH" dirty="0" smtClean="0">
                <a:latin typeface="Arial" pitchFamily="34" charset="0"/>
                <a:ea typeface="ＭＳ Ｐゴシック" pitchFamily="34" charset="-128"/>
              </a:rPr>
              <a:t>Autorisation d’exploitation</a:t>
            </a:r>
            <a:br>
              <a:rPr lang="fr-CH" dirty="0" smtClean="0">
                <a:latin typeface="Arial" pitchFamily="34" charset="0"/>
                <a:ea typeface="ＭＳ Ｐゴシック" pitchFamily="34" charset="-128"/>
              </a:rPr>
            </a:br>
            <a:r>
              <a:rPr lang="fr-CH" dirty="0" smtClean="0">
                <a:latin typeface="Arial" pitchFamily="34" charset="0"/>
                <a:ea typeface="ＭＳ Ｐゴシック" pitchFamily="34" charset="-128"/>
              </a:rPr>
              <a:t>—</a:t>
            </a:r>
          </a:p>
        </p:txBody>
      </p:sp>
      <p:sp>
        <p:nvSpPr>
          <p:cNvPr id="5126" name="Text Placeholder 35"/>
          <p:cNvSpPr>
            <a:spLocks/>
          </p:cNvSpPr>
          <p:nvPr>
            <p:custDataLst>
              <p:tags r:id="rId5"/>
            </p:custDataLst>
          </p:nvPr>
        </p:nvSpPr>
        <p:spPr bwMode="auto">
          <a:xfrm>
            <a:off x="457200" y="1327150"/>
            <a:ext cx="8288338" cy="369332"/>
          </a:xfrm>
          <a:prstGeom prst="rect">
            <a:avLst/>
          </a:prstGeom>
          <a:noFill/>
          <a:ln w="9525">
            <a:noFill/>
            <a:miter lim="800000"/>
            <a:headEnd/>
            <a:tailEnd/>
          </a:ln>
        </p:spPr>
        <p:txBody>
          <a:bodyPr lIns="0" tIns="0" rIns="0" bIns="0">
            <a:spAutoFit/>
          </a:bodyPr>
          <a:lstStyle/>
          <a:p>
            <a:pPr algn="l">
              <a:spcAft>
                <a:spcPts val="600"/>
              </a:spcAft>
              <a:buClr>
                <a:srgbClr val="074EA1"/>
              </a:buClr>
              <a:buFont typeface="Lucida Grande"/>
              <a:buNone/>
            </a:pPr>
            <a:r>
              <a:rPr lang="fr-CH" sz="2400" b="1" dirty="0" smtClean="0">
                <a:solidFill>
                  <a:schemeClr val="tx2"/>
                </a:solidFill>
              </a:rPr>
              <a:t>Le programme d’exploitation</a:t>
            </a:r>
            <a:endParaRPr lang="fr-CH" sz="2400" b="1" dirty="0">
              <a:solidFill>
                <a:schemeClr val="tx2"/>
              </a:solidFill>
            </a:endParaRPr>
          </a:p>
        </p:txBody>
      </p:sp>
      <p:sp>
        <p:nvSpPr>
          <p:cNvPr id="8" name="Rectangle 7"/>
          <p:cNvSpPr>
            <a:spLocks noGrp="1"/>
          </p:cNvSpPr>
          <p:nvPr/>
        </p:nvSpPr>
        <p:spPr bwMode="auto">
          <a:xfrm>
            <a:off x="450850" y="1988840"/>
            <a:ext cx="8242300" cy="2970044"/>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defTabSz="457200" rtl="0" eaLnBrk="0" fontAlgn="base" hangingPunct="0">
              <a:spcBef>
                <a:spcPct val="0"/>
              </a:spcBef>
              <a:spcAft>
                <a:spcPts val="600"/>
              </a:spcAft>
              <a:buClr>
                <a:srgbClr val="074EA1"/>
              </a:buClr>
              <a:buFont typeface="Lucida Grande"/>
              <a:defRPr sz="2000" kern="1200">
                <a:solidFill>
                  <a:schemeClr val="tx1"/>
                </a:solidFill>
                <a:latin typeface="Arial"/>
                <a:ea typeface="ＭＳ Ｐゴシック" pitchFamily="-112" charset="-128"/>
                <a:cs typeface="ＭＳ Ｐゴシック" pitchFamily="-112" charset="-128"/>
              </a:defRPr>
            </a:lvl1pPr>
            <a:lvl2pPr marL="273050" indent="-271463" algn="l" defTabSz="457200" rtl="0" eaLnBrk="0" fontAlgn="base" hangingPunct="0">
              <a:spcBef>
                <a:spcPct val="0"/>
              </a:spcBef>
              <a:spcAft>
                <a:spcPts val="600"/>
              </a:spcAft>
              <a:buClr>
                <a:srgbClr val="7F7F7F"/>
              </a:buClr>
              <a:buFont typeface="Arial" pitchFamily="34" charset="0"/>
              <a:buBlip>
                <a:blip r:embed="rId9"/>
              </a:buBlip>
              <a:defRPr sz="2000" kern="1200">
                <a:solidFill>
                  <a:schemeClr val="tx1"/>
                </a:solidFill>
                <a:latin typeface="Arial"/>
                <a:ea typeface="ＭＳ Ｐゴシック" pitchFamily="-112" charset="-128"/>
                <a:cs typeface="+mn-cs"/>
              </a:defRPr>
            </a:lvl2pPr>
            <a:lvl3pPr marL="539750" indent="-265113" algn="l" defTabSz="457200" rtl="0" eaLnBrk="0" fontAlgn="base" hangingPunct="0">
              <a:spcBef>
                <a:spcPct val="0"/>
              </a:spcBef>
              <a:spcAft>
                <a:spcPts val="600"/>
              </a:spcAft>
              <a:buClr>
                <a:srgbClr val="7F7F7F"/>
              </a:buClr>
              <a:buFont typeface="Lucida Grande"/>
              <a:buBlip>
                <a:blip r:embed="rId9"/>
              </a:buBlip>
              <a:defRPr sz="2000" kern="1200">
                <a:solidFill>
                  <a:schemeClr val="tx1"/>
                </a:solidFill>
                <a:latin typeface="Arial"/>
                <a:ea typeface="ＭＳ Ｐゴシック" pitchFamily="-112" charset="-128"/>
                <a:cs typeface="+mn-cs"/>
              </a:defRPr>
            </a:lvl3pPr>
            <a:lvl4pPr marL="803275" indent="-261938" algn="l" defTabSz="457200" rtl="0" eaLnBrk="0" fontAlgn="base" hangingPunct="0">
              <a:spcBef>
                <a:spcPct val="0"/>
              </a:spcBef>
              <a:spcAft>
                <a:spcPts val="600"/>
              </a:spcAft>
              <a:buClr>
                <a:srgbClr val="7F7F7F"/>
              </a:buClr>
              <a:buFont typeface="Arial" pitchFamily="34" charset="0"/>
              <a:buBlip>
                <a:blip r:embed="rId9"/>
              </a:buBlip>
              <a:defRPr sz="2000" kern="1200">
                <a:solidFill>
                  <a:schemeClr val="tx1"/>
                </a:solidFill>
                <a:latin typeface="Arial"/>
                <a:ea typeface="ＭＳ Ｐゴシック" pitchFamily="-112" charset="-128"/>
                <a:cs typeface="+mn-cs"/>
              </a:defRPr>
            </a:lvl4pPr>
            <a:lvl5pPr marL="1076325" indent="-271463" algn="l" defTabSz="457200" rtl="0" eaLnBrk="0" fontAlgn="base" hangingPunct="0">
              <a:spcBef>
                <a:spcPct val="0"/>
              </a:spcBef>
              <a:spcAft>
                <a:spcPts val="600"/>
              </a:spcAft>
              <a:buClr>
                <a:srgbClr val="7F7F7F"/>
              </a:buClr>
              <a:buFont typeface="Arial" pitchFamily="34" charset="0"/>
              <a:buBlip>
                <a:blip r:embed="rId9"/>
              </a:buBlip>
              <a:defRPr sz="2000" kern="1200">
                <a:solidFill>
                  <a:schemeClr val="tx1"/>
                </a:solidFill>
                <a:latin typeface="Arial"/>
                <a:ea typeface="ＭＳ Ｐゴシック" pitchFamily="-11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r>
              <a:rPr lang="fr-CH" sz="2400" dirty="0" smtClean="0">
                <a:solidFill>
                  <a:schemeClr val="bg1">
                    <a:lumMod val="75000"/>
                  </a:schemeClr>
                </a:solidFill>
                <a:latin typeface="Arial" pitchFamily="34" charset="0"/>
                <a:ea typeface="ＭＳ Ｐゴシック" pitchFamily="34" charset="-128"/>
              </a:rPr>
              <a:t>l</a:t>
            </a:r>
            <a:r>
              <a:rPr lang="fr-CH" sz="2400" dirty="0" smtClean="0">
                <a:solidFill>
                  <a:schemeClr val="bg1">
                    <a:lumMod val="75000"/>
                  </a:schemeClr>
                </a:solidFill>
              </a:rPr>
              <a:t>’exploitant planifie l’exploitation par étapes</a:t>
            </a:r>
            <a:endParaRPr lang="fr-CH" sz="2400" dirty="0" smtClean="0">
              <a:solidFill>
                <a:schemeClr val="bg1">
                  <a:lumMod val="75000"/>
                </a:schemeClr>
              </a:solidFill>
              <a:latin typeface="Arial" pitchFamily="34" charset="0"/>
              <a:ea typeface="ＭＳ Ｐゴシック" pitchFamily="34" charset="-128"/>
            </a:endParaRPr>
          </a:p>
          <a:p>
            <a:pPr lvl="1"/>
            <a:r>
              <a:rPr lang="fr-CH" sz="2400" dirty="0" smtClean="0">
                <a:latin typeface="Arial" pitchFamily="34" charset="0"/>
                <a:ea typeface="ＭＳ Ｐゴシック" pitchFamily="34" charset="-128"/>
              </a:rPr>
              <a:t>pour chacune des étapes l’exploitant estime les échéances</a:t>
            </a:r>
          </a:p>
          <a:p>
            <a:pPr lvl="3"/>
            <a:r>
              <a:rPr lang="fr-CH" sz="2400" dirty="0" smtClean="0">
                <a:solidFill>
                  <a:schemeClr val="bg1">
                    <a:lumMod val="75000"/>
                  </a:schemeClr>
                </a:solidFill>
                <a:latin typeface="Arial" pitchFamily="34" charset="0"/>
                <a:ea typeface="ＭＳ Ｐゴシック" pitchFamily="34" charset="-128"/>
              </a:rPr>
              <a:t> </a:t>
            </a:r>
            <a:r>
              <a:rPr lang="fr-CH" sz="2400" dirty="0" smtClean="0">
                <a:latin typeface="Arial" pitchFamily="34" charset="0"/>
                <a:ea typeface="ＭＳ Ｐゴシック" pitchFamily="34" charset="-128"/>
              </a:rPr>
              <a:t>du décapage de la terre végétale (défrichement?), </a:t>
            </a:r>
          </a:p>
          <a:p>
            <a:pPr lvl="3"/>
            <a:r>
              <a:rPr lang="fr-CH" sz="2400" dirty="0" smtClean="0">
                <a:latin typeface="Arial" pitchFamily="34" charset="0"/>
                <a:ea typeface="ＭＳ Ｐゴシック" pitchFamily="34" charset="-128"/>
              </a:rPr>
              <a:t>de l’extraction des matériaux exploitables, </a:t>
            </a:r>
          </a:p>
          <a:p>
            <a:pPr lvl="3"/>
            <a:r>
              <a:rPr lang="fr-CH" sz="2400" dirty="0" smtClean="0">
                <a:latin typeface="Arial" pitchFamily="34" charset="0"/>
                <a:ea typeface="ＭＳ Ｐゴシック" pitchFamily="34" charset="-128"/>
              </a:rPr>
              <a:t>du remblayage,</a:t>
            </a:r>
          </a:p>
          <a:p>
            <a:pPr lvl="3"/>
            <a:r>
              <a:rPr lang="fr-CH" sz="2400" dirty="0" smtClean="0">
                <a:latin typeface="Arial" pitchFamily="34" charset="0"/>
                <a:ea typeface="ＭＳ Ｐゴシック" pitchFamily="34" charset="-128"/>
              </a:rPr>
              <a:t>de la remise en état (reboisement?)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9"/>
          <p:cNvSpPr>
            <a:spLocks noGrp="1" noChangeArrowheads="1"/>
          </p:cNvSpPr>
          <p:nvPr>
            <p:ph type="sldNum" sz="quarter" idx="10"/>
            <p:custDataLst>
              <p:tags r:id="rId2"/>
            </p:custDataLst>
          </p:nvPr>
        </p:nvSpPr>
        <p:spPr>
          <a:noFill/>
        </p:spPr>
        <p:txBody>
          <a:bodyPr/>
          <a:lstStyle/>
          <a:p>
            <a:fld id="{8625DF61-813A-4787-8DC7-6FBD0B831994}" type="slidenum">
              <a:rPr lang="de-CH" smtClean="0">
                <a:latin typeface="Arial" pitchFamily="34" charset="0"/>
                <a:ea typeface="ＭＳ Ｐゴシック" pitchFamily="34" charset="-128"/>
              </a:rPr>
              <a:pPr/>
              <a:t>15</a:t>
            </a:fld>
            <a:endParaRPr lang="de-CH" dirty="0" smtClean="0">
              <a:latin typeface="Arial" pitchFamily="34" charset="0"/>
              <a:ea typeface="ＭＳ Ｐゴシック" pitchFamily="34" charset="-128"/>
            </a:endParaRPr>
          </a:p>
        </p:txBody>
      </p:sp>
      <p:graphicFrame>
        <p:nvGraphicFramePr>
          <p:cNvPr id="5122" name="Rectangle 2" hidden="1"/>
          <p:cNvGraphicFramePr>
            <a:graphicFrameLocks/>
          </p:cNvGraphicFramePr>
          <p:nvPr>
            <p:custDataLst>
              <p:tags r:id="rId3"/>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38924" name="think-cell Slide" r:id="rId8" imgW="0" imgH="0" progId="">
                  <p:embed/>
                </p:oleObj>
              </mc:Choice>
              <mc:Fallback>
                <p:oleObj name="think-cell Slide" r:id="rId8" imgW="0" imgH="0" progId="">
                  <p:embed/>
                  <p:pic>
                    <p:nvPicPr>
                      <p:cNvPr id="0"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125" name="Rectangle 8"/>
          <p:cNvSpPr>
            <a:spLocks noGrp="1"/>
          </p:cNvSpPr>
          <p:nvPr>
            <p:ph type="title"/>
            <p:custDataLst>
              <p:tags r:id="rId4"/>
            </p:custDataLst>
          </p:nvPr>
        </p:nvSpPr>
        <p:spPr>
          <a:xfrm>
            <a:off x="457200" y="304800"/>
            <a:ext cx="8242300" cy="984885"/>
          </a:xfrm>
        </p:spPr>
        <p:txBody>
          <a:bodyPr/>
          <a:lstStyle/>
          <a:p>
            <a:r>
              <a:rPr lang="fr-CH" dirty="0" smtClean="0">
                <a:latin typeface="Arial" pitchFamily="34" charset="0"/>
                <a:ea typeface="ＭＳ Ｐゴシック" pitchFamily="34" charset="-128"/>
              </a:rPr>
              <a:t>Autorisation d’exploitation</a:t>
            </a:r>
            <a:br>
              <a:rPr lang="fr-CH" dirty="0" smtClean="0">
                <a:latin typeface="Arial" pitchFamily="34" charset="0"/>
                <a:ea typeface="ＭＳ Ｐゴシック" pitchFamily="34" charset="-128"/>
              </a:rPr>
            </a:br>
            <a:r>
              <a:rPr lang="fr-CH" dirty="0" smtClean="0">
                <a:latin typeface="Arial" pitchFamily="34" charset="0"/>
                <a:ea typeface="ＭＳ Ｐゴシック" pitchFamily="34" charset="-128"/>
              </a:rPr>
              <a:t>—</a:t>
            </a:r>
          </a:p>
        </p:txBody>
      </p:sp>
      <p:sp>
        <p:nvSpPr>
          <p:cNvPr id="5126" name="Text Placeholder 35"/>
          <p:cNvSpPr>
            <a:spLocks/>
          </p:cNvSpPr>
          <p:nvPr>
            <p:custDataLst>
              <p:tags r:id="rId5"/>
            </p:custDataLst>
          </p:nvPr>
        </p:nvSpPr>
        <p:spPr bwMode="auto">
          <a:xfrm>
            <a:off x="457200" y="1327150"/>
            <a:ext cx="8288338" cy="369332"/>
          </a:xfrm>
          <a:prstGeom prst="rect">
            <a:avLst/>
          </a:prstGeom>
          <a:noFill/>
          <a:ln w="9525">
            <a:noFill/>
            <a:miter lim="800000"/>
            <a:headEnd/>
            <a:tailEnd/>
          </a:ln>
        </p:spPr>
        <p:txBody>
          <a:bodyPr lIns="0" tIns="0" rIns="0" bIns="0">
            <a:spAutoFit/>
          </a:bodyPr>
          <a:lstStyle/>
          <a:p>
            <a:pPr algn="l">
              <a:spcAft>
                <a:spcPts val="600"/>
              </a:spcAft>
              <a:buClr>
                <a:srgbClr val="074EA1"/>
              </a:buClr>
              <a:buFont typeface="Lucida Grande"/>
              <a:buNone/>
            </a:pPr>
            <a:r>
              <a:rPr lang="fr-CH" sz="2400" b="1" dirty="0" smtClean="0">
                <a:solidFill>
                  <a:schemeClr val="tx2"/>
                </a:solidFill>
              </a:rPr>
              <a:t>Contenu de la demande d’autorisation d’exploitation</a:t>
            </a:r>
            <a:endParaRPr lang="fr-CH" sz="2400" b="1" dirty="0">
              <a:solidFill>
                <a:schemeClr val="tx2"/>
              </a:solidFill>
            </a:endParaRPr>
          </a:p>
        </p:txBody>
      </p:sp>
      <p:sp>
        <p:nvSpPr>
          <p:cNvPr id="10" name="ZoneTexte 9"/>
          <p:cNvSpPr txBox="1"/>
          <p:nvPr/>
        </p:nvSpPr>
        <p:spPr>
          <a:xfrm>
            <a:off x="449281" y="1889200"/>
            <a:ext cx="4914807" cy="243656"/>
          </a:xfrm>
          <a:prstGeom prst="rect">
            <a:avLst/>
          </a:prstGeom>
        </p:spPr>
        <p:txBody>
          <a:bodyPr vert="horz" wrap="none" lIns="0" tIns="0" rIns="0" bIns="0" rtlCol="0">
            <a:spAutoFit/>
          </a:bodyPr>
          <a:lstStyle/>
          <a:p>
            <a:pPr>
              <a:lnSpc>
                <a:spcPts val="1900"/>
              </a:lnSpc>
              <a:spcAft>
                <a:spcPts val="600"/>
              </a:spcAft>
              <a:buClr>
                <a:srgbClr val="074EA1"/>
              </a:buClr>
            </a:pPr>
            <a:r>
              <a:rPr lang="fr-CH" sz="2400" dirty="0" smtClean="0"/>
              <a:t>1. Le plan des étapes d’exploitation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quarry_et1 [Converti].jpg"/>
          <p:cNvPicPr>
            <a:picLocks noChangeAspect="1"/>
          </p:cNvPicPr>
          <p:nvPr/>
        </p:nvPicPr>
        <p:blipFill>
          <a:blip r:embed="rId3" cstate="print"/>
          <a:stretch>
            <a:fillRect/>
          </a:stretch>
        </p:blipFill>
        <p:spPr>
          <a:xfrm>
            <a:off x="1922318" y="0"/>
            <a:ext cx="5299364" cy="6858000"/>
          </a:xfrm>
          <a:prstGeom prst="rect">
            <a:avLst/>
          </a:prstGeom>
        </p:spPr>
      </p:pic>
      <p:pic>
        <p:nvPicPr>
          <p:cNvPr id="7" name="Image 6" descr="quarry_et2 [Converti].jpg"/>
          <p:cNvPicPr>
            <a:picLocks noChangeAspect="1"/>
          </p:cNvPicPr>
          <p:nvPr/>
        </p:nvPicPr>
        <p:blipFill>
          <a:blip r:embed="rId4" cstate="print"/>
          <a:stretch>
            <a:fillRect/>
          </a:stretch>
        </p:blipFill>
        <p:spPr>
          <a:xfrm>
            <a:off x="1922318" y="0"/>
            <a:ext cx="5299364" cy="6858000"/>
          </a:xfrm>
          <a:prstGeom prst="rect">
            <a:avLst/>
          </a:prstGeom>
        </p:spPr>
      </p:pic>
      <p:pic>
        <p:nvPicPr>
          <p:cNvPr id="8" name="Image 7" descr="quarry_et3 [Converti].jpg"/>
          <p:cNvPicPr>
            <a:picLocks noChangeAspect="1"/>
          </p:cNvPicPr>
          <p:nvPr/>
        </p:nvPicPr>
        <p:blipFill>
          <a:blip r:embed="rId5" cstate="print"/>
          <a:stretch>
            <a:fillRect/>
          </a:stretch>
        </p:blipFill>
        <p:spPr>
          <a:xfrm>
            <a:off x="1922318" y="0"/>
            <a:ext cx="5299364" cy="6858000"/>
          </a:xfrm>
          <a:prstGeom prst="rect">
            <a:avLst/>
          </a:prstGeom>
        </p:spPr>
      </p:pic>
      <p:pic>
        <p:nvPicPr>
          <p:cNvPr id="9" name="Image 8" descr="quarry_et4 [Converti].jpg"/>
          <p:cNvPicPr>
            <a:picLocks noChangeAspect="1"/>
          </p:cNvPicPr>
          <p:nvPr/>
        </p:nvPicPr>
        <p:blipFill>
          <a:blip r:embed="rId6" cstate="print"/>
          <a:stretch>
            <a:fillRect/>
          </a:stretch>
        </p:blipFill>
        <p:spPr>
          <a:xfrm>
            <a:off x="1922318" y="0"/>
            <a:ext cx="5299364" cy="6858000"/>
          </a:xfrm>
          <a:prstGeom prst="rect">
            <a:avLst/>
          </a:prstGeom>
        </p:spPr>
      </p:pic>
      <p:pic>
        <p:nvPicPr>
          <p:cNvPr id="10" name="Image 9" descr="quarry_et5 [Converti].jpg"/>
          <p:cNvPicPr>
            <a:picLocks noChangeAspect="1"/>
          </p:cNvPicPr>
          <p:nvPr/>
        </p:nvPicPr>
        <p:blipFill>
          <a:blip r:embed="rId7" cstate="print"/>
          <a:stretch>
            <a:fillRect/>
          </a:stretch>
        </p:blipFill>
        <p:spPr>
          <a:xfrm>
            <a:off x="1922318" y="0"/>
            <a:ext cx="5299364" cy="6858000"/>
          </a:xfrm>
          <a:prstGeom prst="rect">
            <a:avLst/>
          </a:prstGeom>
        </p:spPr>
      </p:pic>
      <p:pic>
        <p:nvPicPr>
          <p:cNvPr id="11" name="Image 10" descr="quarry_et6 [Converti].jpg"/>
          <p:cNvPicPr>
            <a:picLocks noChangeAspect="1"/>
          </p:cNvPicPr>
          <p:nvPr/>
        </p:nvPicPr>
        <p:blipFill>
          <a:blip r:embed="rId8" cstate="print"/>
          <a:stretch>
            <a:fillRect/>
          </a:stretch>
        </p:blipFill>
        <p:spPr>
          <a:xfrm>
            <a:off x="1922318" y="0"/>
            <a:ext cx="5299364" cy="6858000"/>
          </a:xfrm>
          <a:prstGeom prst="rect">
            <a:avLst/>
          </a:prstGeom>
        </p:spPr>
      </p:pic>
      <p:pic>
        <p:nvPicPr>
          <p:cNvPr id="12" name="Image 11" descr="quarry_et7 [Converti].jpg"/>
          <p:cNvPicPr>
            <a:picLocks noChangeAspect="1"/>
          </p:cNvPicPr>
          <p:nvPr/>
        </p:nvPicPr>
        <p:blipFill>
          <a:blip r:embed="rId9" cstate="print"/>
          <a:stretch>
            <a:fillRect/>
          </a:stretch>
        </p:blipFill>
        <p:spPr>
          <a:xfrm>
            <a:off x="1922318" y="0"/>
            <a:ext cx="5299364" cy="6858000"/>
          </a:xfrm>
          <a:prstGeom prst="rect">
            <a:avLst/>
          </a:prstGeom>
        </p:spPr>
      </p:pic>
      <p:pic>
        <p:nvPicPr>
          <p:cNvPr id="13" name="Image 12" descr="quarry_et8 [Converti].jpg"/>
          <p:cNvPicPr>
            <a:picLocks noChangeAspect="1"/>
          </p:cNvPicPr>
          <p:nvPr/>
        </p:nvPicPr>
        <p:blipFill>
          <a:blip r:embed="rId10" cstate="print"/>
          <a:stretch>
            <a:fillRect/>
          </a:stretch>
        </p:blipFill>
        <p:spPr>
          <a:xfrm>
            <a:off x="1922318" y="0"/>
            <a:ext cx="5299364" cy="6858000"/>
          </a:xfrm>
          <a:prstGeom prst="rect">
            <a:avLst/>
          </a:prstGeom>
        </p:spPr>
      </p:pic>
      <p:sp>
        <p:nvSpPr>
          <p:cNvPr id="14" name="Rectangle 13"/>
          <p:cNvSpPr/>
          <p:nvPr/>
        </p:nvSpPr>
        <p:spPr>
          <a:xfrm>
            <a:off x="2857488" y="6165304"/>
            <a:ext cx="1870498" cy="69269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CH" dirty="0"/>
          </a:p>
        </p:txBody>
      </p:sp>
      <p:sp>
        <p:nvSpPr>
          <p:cNvPr id="15" name="Rectangle 14"/>
          <p:cNvSpPr/>
          <p:nvPr/>
        </p:nvSpPr>
        <p:spPr>
          <a:xfrm>
            <a:off x="1691680" y="0"/>
            <a:ext cx="5976664" cy="69269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CH" dirty="0"/>
          </a:p>
        </p:txBody>
      </p:sp>
      <p:sp>
        <p:nvSpPr>
          <p:cNvPr id="16" name="ZoneTexte 15"/>
          <p:cNvSpPr txBox="1"/>
          <p:nvPr/>
        </p:nvSpPr>
        <p:spPr>
          <a:xfrm>
            <a:off x="1922318" y="332656"/>
            <a:ext cx="4914807" cy="243656"/>
          </a:xfrm>
          <a:prstGeom prst="rect">
            <a:avLst/>
          </a:prstGeom>
        </p:spPr>
        <p:txBody>
          <a:bodyPr vert="horz" wrap="none" lIns="0" tIns="0" rIns="0" bIns="0" rtlCol="0">
            <a:spAutoFit/>
          </a:bodyPr>
          <a:lstStyle/>
          <a:p>
            <a:pPr>
              <a:lnSpc>
                <a:spcPts val="1900"/>
              </a:lnSpc>
              <a:spcAft>
                <a:spcPts val="600"/>
              </a:spcAft>
              <a:buClr>
                <a:srgbClr val="074EA1"/>
              </a:buClr>
            </a:pPr>
            <a:r>
              <a:rPr lang="fr-CH" sz="2400" dirty="0" smtClean="0"/>
              <a:t>1. Le plan des étapes d’exploitation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i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ox(i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ox(in)">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ox(in)">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ox(in)">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ox(in)">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box(in)">
                                      <p:cBhvr>
                                        <p:cTn id="4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9"/>
          <p:cNvSpPr>
            <a:spLocks noGrp="1" noChangeArrowheads="1"/>
          </p:cNvSpPr>
          <p:nvPr>
            <p:ph type="sldNum" sz="quarter" idx="10"/>
            <p:custDataLst>
              <p:tags r:id="rId2"/>
            </p:custDataLst>
          </p:nvPr>
        </p:nvSpPr>
        <p:spPr>
          <a:noFill/>
        </p:spPr>
        <p:txBody>
          <a:bodyPr/>
          <a:lstStyle/>
          <a:p>
            <a:fld id="{8625DF61-813A-4787-8DC7-6FBD0B831994}" type="slidenum">
              <a:rPr lang="de-CH" smtClean="0">
                <a:latin typeface="Arial" pitchFamily="34" charset="0"/>
                <a:ea typeface="ＭＳ Ｐゴシック" pitchFamily="34" charset="-128"/>
              </a:rPr>
              <a:pPr/>
              <a:t>17</a:t>
            </a:fld>
            <a:endParaRPr lang="de-CH" dirty="0" smtClean="0">
              <a:latin typeface="Arial" pitchFamily="34" charset="0"/>
              <a:ea typeface="ＭＳ Ｐゴシック" pitchFamily="34" charset="-128"/>
            </a:endParaRPr>
          </a:p>
        </p:txBody>
      </p:sp>
      <p:graphicFrame>
        <p:nvGraphicFramePr>
          <p:cNvPr id="5122" name="Rectangle 2" hidden="1"/>
          <p:cNvGraphicFramePr>
            <a:graphicFrameLocks/>
          </p:cNvGraphicFramePr>
          <p:nvPr>
            <p:custDataLst>
              <p:tags r:id="rId3"/>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71692" name="think-cell Slide" r:id="rId8" imgW="0" imgH="0" progId="">
                  <p:embed/>
                </p:oleObj>
              </mc:Choice>
              <mc:Fallback>
                <p:oleObj name="think-cell Slide" r:id="rId8" imgW="0" imgH="0" progId="">
                  <p:embed/>
                  <p:pic>
                    <p:nvPicPr>
                      <p:cNvPr id="0"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125" name="Rectangle 8"/>
          <p:cNvSpPr>
            <a:spLocks noGrp="1"/>
          </p:cNvSpPr>
          <p:nvPr>
            <p:ph type="title"/>
            <p:custDataLst>
              <p:tags r:id="rId4"/>
            </p:custDataLst>
          </p:nvPr>
        </p:nvSpPr>
        <p:spPr>
          <a:xfrm>
            <a:off x="457200" y="304800"/>
            <a:ext cx="8242300" cy="984885"/>
          </a:xfrm>
        </p:spPr>
        <p:txBody>
          <a:bodyPr/>
          <a:lstStyle/>
          <a:p>
            <a:r>
              <a:rPr lang="fr-CH" dirty="0" smtClean="0">
                <a:latin typeface="Arial" pitchFamily="34" charset="0"/>
                <a:ea typeface="ＭＳ Ｐゴシック" pitchFamily="34" charset="-128"/>
              </a:rPr>
              <a:t>Autorisation d’exploitation</a:t>
            </a:r>
            <a:br>
              <a:rPr lang="fr-CH" dirty="0" smtClean="0">
                <a:latin typeface="Arial" pitchFamily="34" charset="0"/>
                <a:ea typeface="ＭＳ Ｐゴシック" pitchFamily="34" charset="-128"/>
              </a:rPr>
            </a:br>
            <a:r>
              <a:rPr lang="fr-CH" dirty="0" smtClean="0">
                <a:latin typeface="Arial" pitchFamily="34" charset="0"/>
                <a:ea typeface="ＭＳ Ｐゴシック" pitchFamily="34" charset="-128"/>
              </a:rPr>
              <a:t>—</a:t>
            </a:r>
          </a:p>
        </p:txBody>
      </p:sp>
      <p:sp>
        <p:nvSpPr>
          <p:cNvPr id="5126" name="Text Placeholder 35"/>
          <p:cNvSpPr>
            <a:spLocks/>
          </p:cNvSpPr>
          <p:nvPr>
            <p:custDataLst>
              <p:tags r:id="rId5"/>
            </p:custDataLst>
          </p:nvPr>
        </p:nvSpPr>
        <p:spPr bwMode="auto">
          <a:xfrm>
            <a:off x="457200" y="1196752"/>
            <a:ext cx="8288338" cy="369332"/>
          </a:xfrm>
          <a:prstGeom prst="rect">
            <a:avLst/>
          </a:prstGeom>
          <a:noFill/>
          <a:ln w="9525">
            <a:noFill/>
            <a:miter lim="800000"/>
            <a:headEnd/>
            <a:tailEnd/>
          </a:ln>
        </p:spPr>
        <p:txBody>
          <a:bodyPr lIns="0" tIns="0" rIns="0" bIns="0">
            <a:spAutoFit/>
          </a:bodyPr>
          <a:lstStyle/>
          <a:p>
            <a:pPr algn="l">
              <a:spcAft>
                <a:spcPts val="600"/>
              </a:spcAft>
              <a:buClr>
                <a:srgbClr val="074EA1"/>
              </a:buClr>
              <a:buFont typeface="Lucida Grande"/>
              <a:buNone/>
            </a:pPr>
            <a:r>
              <a:rPr lang="fr-CH" sz="2400" b="1" dirty="0" smtClean="0">
                <a:solidFill>
                  <a:schemeClr val="tx2"/>
                </a:solidFill>
              </a:rPr>
              <a:t>Contenu de la demande d’autorisation d’exploitation</a:t>
            </a:r>
            <a:endParaRPr lang="fr-CH" sz="2400" b="1" dirty="0">
              <a:solidFill>
                <a:schemeClr val="tx2"/>
              </a:solidFill>
            </a:endParaRPr>
          </a:p>
        </p:txBody>
      </p:sp>
      <p:sp>
        <p:nvSpPr>
          <p:cNvPr id="7" name="ZoneTexte 6"/>
          <p:cNvSpPr txBox="1"/>
          <p:nvPr/>
        </p:nvSpPr>
        <p:spPr>
          <a:xfrm>
            <a:off x="536474" y="1700808"/>
            <a:ext cx="4009111" cy="243656"/>
          </a:xfrm>
          <a:prstGeom prst="rect">
            <a:avLst/>
          </a:prstGeom>
        </p:spPr>
        <p:txBody>
          <a:bodyPr vert="horz" wrap="none" lIns="0" tIns="0" rIns="0" bIns="0" rtlCol="0">
            <a:spAutoFit/>
          </a:bodyPr>
          <a:lstStyle/>
          <a:p>
            <a:pPr>
              <a:lnSpc>
                <a:spcPts val="1900"/>
              </a:lnSpc>
              <a:spcAft>
                <a:spcPts val="600"/>
              </a:spcAft>
              <a:buClr>
                <a:srgbClr val="074EA1"/>
              </a:buClr>
            </a:pPr>
            <a:r>
              <a:rPr lang="fr-CH" sz="2400" dirty="0" smtClean="0"/>
              <a:t>2. Le calendrier d’exploitation</a:t>
            </a:r>
          </a:p>
        </p:txBody>
      </p:sp>
      <p:graphicFrame>
        <p:nvGraphicFramePr>
          <p:cNvPr id="21" name="Tableau 20"/>
          <p:cNvGraphicFramePr>
            <a:graphicFrameLocks noGrp="1"/>
          </p:cNvGraphicFramePr>
          <p:nvPr/>
        </p:nvGraphicFramePr>
        <p:xfrm>
          <a:off x="539552" y="2060848"/>
          <a:ext cx="7776857" cy="3960441"/>
        </p:xfrm>
        <a:graphic>
          <a:graphicData uri="http://schemas.openxmlformats.org/drawingml/2006/table">
            <a:tbl>
              <a:tblPr/>
              <a:tblGrid>
                <a:gridCol w="1588683"/>
                <a:gridCol w="679034"/>
                <a:gridCol w="275457"/>
                <a:gridCol w="275457"/>
                <a:gridCol w="275457"/>
                <a:gridCol w="275457"/>
                <a:gridCol w="275457"/>
                <a:gridCol w="243430"/>
                <a:gridCol w="307484"/>
                <a:gridCol w="275457"/>
                <a:gridCol w="275457"/>
                <a:gridCol w="275457"/>
                <a:gridCol w="275457"/>
                <a:gridCol w="275457"/>
                <a:gridCol w="275457"/>
                <a:gridCol w="275457"/>
                <a:gridCol w="275457"/>
                <a:gridCol w="275457"/>
                <a:gridCol w="275457"/>
                <a:gridCol w="275457"/>
                <a:gridCol w="275457"/>
                <a:gridCol w="275457"/>
              </a:tblGrid>
              <a:tr h="195166">
                <a:tc>
                  <a:txBody>
                    <a:bodyPr/>
                    <a:lstStyle/>
                    <a:p>
                      <a:pPr algn="l" fontAlgn="b"/>
                      <a:r>
                        <a:rPr lang="fr-CH" sz="700" b="1" i="0" u="none" strike="noStrike" dirty="0">
                          <a:solidFill>
                            <a:srgbClr val="000000"/>
                          </a:solidFill>
                          <a:latin typeface="Calibri"/>
                        </a:rPr>
                        <a:t>Demierre Constructions SA</a:t>
                      </a:r>
                    </a:p>
                  </a:txBody>
                  <a:tcPr marL="3766" marR="3766" marT="3766"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fr-CH" sz="700" b="1" i="0" u="none" strike="noStrike" dirty="0">
                          <a:solidFill>
                            <a:srgbClr val="000000"/>
                          </a:solidFill>
                          <a:latin typeface="Calibri"/>
                        </a:rPr>
                        <a:t> </a:t>
                      </a:r>
                    </a:p>
                  </a:txBody>
                  <a:tcPr marL="3766" marR="3766" marT="3766"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fr-CH" sz="400" b="0" i="0" u="none" strike="noStrike" dirty="0">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fr-CH" sz="400" b="0" i="0" u="none" strike="noStrike" dirty="0">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fr-CH" sz="400" b="0" i="0" u="none" strike="noStrike" dirty="0">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fr-CH" sz="400" b="0" i="0" u="none" strike="noStrike" dirty="0">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fr-CH" sz="400" b="0" i="0" u="none" strike="noStrike" dirty="0">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fr-CH" sz="400" b="0" i="0" u="none" strike="noStrike" dirty="0">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fr-CH" sz="400" b="0" i="0" u="none" strike="noStrike" dirty="0">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fr-CH" sz="400" b="0" i="0" u="none" strike="noStrike" dirty="0">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fr-CH" sz="400" b="0" i="0" u="none" strike="noStrike" dirty="0">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fr-CH" sz="400" b="0" i="0" u="none" strike="noStrike" dirty="0">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fr-CH" sz="400" b="0" i="0" u="none" strike="noStrike" dirty="0">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fr-CH" sz="400" b="0" i="0" u="none" strike="noStrike" dirty="0">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fr-CH" sz="400" b="0" i="0" u="none" strike="noStrike" dirty="0">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fr-CH" sz="400" b="0" i="0" u="none" strike="noStrike" dirty="0">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fr-CH" sz="400" b="0" i="0" u="none" strike="noStrike" dirty="0">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fr-CH" sz="400" b="0" i="0" u="none" strike="noStrike" dirty="0">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fr-CH" sz="400" b="0" i="0" u="none" strike="noStrike" dirty="0">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fr-CH" sz="400" b="0" i="0" u="none" strike="noStrike" dirty="0">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fr-CH" sz="400" b="0" i="0" u="none" strike="noStrike" dirty="0">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fr-CH" sz="400" b="0" i="0" u="none" strike="noStrike" dirty="0">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396627">
                <a:tc gridSpan="2">
                  <a:txBody>
                    <a:bodyPr/>
                    <a:lstStyle/>
                    <a:p>
                      <a:pPr algn="l" fontAlgn="ctr"/>
                      <a:r>
                        <a:rPr lang="fr-CH" sz="700" b="1" i="0" u="none" strike="noStrike" dirty="0">
                          <a:solidFill>
                            <a:srgbClr val="000000"/>
                          </a:solidFill>
                          <a:latin typeface="Calibri"/>
                        </a:rPr>
                        <a:t>Planning de la gravière des Mésanges, </a:t>
                      </a:r>
                      <a:r>
                        <a:rPr lang="fr-CH" sz="700" b="1" i="0" u="none" strike="noStrike" dirty="0" err="1">
                          <a:solidFill>
                            <a:srgbClr val="000000"/>
                          </a:solidFill>
                          <a:latin typeface="Calibri"/>
                        </a:rPr>
                        <a:t>Belfaux</a:t>
                      </a:r>
                      <a:endParaRPr lang="fr-CH" sz="700" b="1" i="0" u="none" strike="noStrike" dirty="0">
                        <a:solidFill>
                          <a:srgbClr val="000000"/>
                        </a:solidFill>
                        <a:latin typeface="Calibri"/>
                      </a:endParaRPr>
                    </a:p>
                  </a:txBody>
                  <a:tcPr marL="3766" marR="3766" marT="376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fr-CH"/>
                    </a:p>
                  </a:txBody>
                  <a:tcPr/>
                </a:tc>
                <a:tc>
                  <a:txBody>
                    <a:bodyPr/>
                    <a:lstStyle/>
                    <a:p>
                      <a:pPr algn="r" fontAlgn="b"/>
                      <a:r>
                        <a:rPr lang="fr-CH" sz="700" b="0" i="0" u="none" strike="noStrike">
                          <a:solidFill>
                            <a:srgbClr val="000000"/>
                          </a:solidFill>
                          <a:latin typeface="Calibri"/>
                        </a:rPr>
                        <a:t>2012</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r>
                        <a:rPr lang="fr-CH" sz="700" b="0" i="0" u="none" strike="noStrike">
                          <a:solidFill>
                            <a:srgbClr val="000000"/>
                          </a:solidFill>
                          <a:latin typeface="Calibri"/>
                        </a:rPr>
                        <a:t>2013</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r>
                        <a:rPr lang="fr-CH" sz="700" b="0" i="0" u="none" strike="noStrike">
                          <a:solidFill>
                            <a:srgbClr val="000000"/>
                          </a:solidFill>
                          <a:latin typeface="Calibri"/>
                        </a:rPr>
                        <a:t>2014</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r>
                        <a:rPr lang="fr-CH" sz="700" b="0" i="0" u="none" strike="noStrike">
                          <a:solidFill>
                            <a:srgbClr val="000000"/>
                          </a:solidFill>
                          <a:latin typeface="Calibri"/>
                        </a:rPr>
                        <a:t>2015</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r>
                        <a:rPr lang="fr-CH" sz="700" b="0" i="0" u="none" strike="noStrike">
                          <a:solidFill>
                            <a:srgbClr val="000000"/>
                          </a:solidFill>
                          <a:latin typeface="Calibri"/>
                        </a:rPr>
                        <a:t>2016</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r>
                        <a:rPr lang="fr-CH" sz="700" b="0" i="0" u="none" strike="noStrike">
                          <a:solidFill>
                            <a:srgbClr val="000000"/>
                          </a:solidFill>
                          <a:latin typeface="Calibri"/>
                        </a:rPr>
                        <a:t>2017</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r>
                        <a:rPr lang="fr-CH" sz="700" b="0" i="0" u="none" strike="noStrike">
                          <a:solidFill>
                            <a:srgbClr val="000000"/>
                          </a:solidFill>
                          <a:latin typeface="Calibri"/>
                        </a:rPr>
                        <a:t>2018</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r>
                        <a:rPr lang="fr-CH" sz="700" b="0" i="0" u="none" strike="noStrike">
                          <a:solidFill>
                            <a:srgbClr val="000000"/>
                          </a:solidFill>
                          <a:latin typeface="Calibri"/>
                        </a:rPr>
                        <a:t>2019</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r>
                        <a:rPr lang="fr-CH" sz="700" b="0" i="0" u="none" strike="noStrike">
                          <a:solidFill>
                            <a:srgbClr val="000000"/>
                          </a:solidFill>
                          <a:latin typeface="Calibri"/>
                        </a:rPr>
                        <a:t>2020</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r>
                        <a:rPr lang="fr-CH" sz="700" b="0" i="0" u="none" strike="noStrike">
                          <a:solidFill>
                            <a:srgbClr val="000000"/>
                          </a:solidFill>
                          <a:latin typeface="Calibri"/>
                        </a:rPr>
                        <a:t>2021</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r>
                        <a:rPr lang="fr-CH" sz="700" b="0" i="0" u="none" strike="noStrike">
                          <a:solidFill>
                            <a:srgbClr val="000000"/>
                          </a:solidFill>
                          <a:latin typeface="Calibri"/>
                        </a:rPr>
                        <a:t>2022</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r>
                        <a:rPr lang="fr-CH" sz="700" b="0" i="0" u="none" strike="noStrike">
                          <a:solidFill>
                            <a:srgbClr val="000000"/>
                          </a:solidFill>
                          <a:latin typeface="Calibri"/>
                        </a:rPr>
                        <a:t>2023</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r>
                        <a:rPr lang="fr-CH" sz="700" b="0" i="0" u="none" strike="noStrike">
                          <a:solidFill>
                            <a:srgbClr val="000000"/>
                          </a:solidFill>
                          <a:latin typeface="Calibri"/>
                        </a:rPr>
                        <a:t>2024</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r>
                        <a:rPr lang="fr-CH" sz="700" b="0" i="0" u="none" strike="noStrike">
                          <a:solidFill>
                            <a:srgbClr val="000000"/>
                          </a:solidFill>
                          <a:latin typeface="Calibri"/>
                        </a:rPr>
                        <a:t>2025</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r>
                        <a:rPr lang="fr-CH" sz="700" b="0" i="0" u="none" strike="noStrike">
                          <a:solidFill>
                            <a:srgbClr val="000000"/>
                          </a:solidFill>
                          <a:latin typeface="Calibri"/>
                        </a:rPr>
                        <a:t>2026</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r>
                        <a:rPr lang="fr-CH" sz="700" b="0" i="0" u="none" strike="noStrike">
                          <a:solidFill>
                            <a:srgbClr val="000000"/>
                          </a:solidFill>
                          <a:latin typeface="Calibri"/>
                        </a:rPr>
                        <a:t>2027</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r>
                        <a:rPr lang="fr-CH" sz="700" b="0" i="0" u="none" strike="noStrike">
                          <a:solidFill>
                            <a:srgbClr val="000000"/>
                          </a:solidFill>
                          <a:latin typeface="Calibri"/>
                        </a:rPr>
                        <a:t>2028</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r>
                        <a:rPr lang="fr-CH" sz="700" b="0" i="0" u="none" strike="noStrike">
                          <a:solidFill>
                            <a:srgbClr val="000000"/>
                          </a:solidFill>
                          <a:latin typeface="Calibri"/>
                        </a:rPr>
                        <a:t>2029</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r>
                        <a:rPr lang="fr-CH" sz="700" b="0" i="0" u="none" strike="noStrike">
                          <a:solidFill>
                            <a:srgbClr val="000000"/>
                          </a:solidFill>
                          <a:latin typeface="Calibri"/>
                        </a:rPr>
                        <a:t>2030</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r>
                        <a:rPr lang="fr-CH" sz="700" b="0" i="0" u="none" strike="noStrike">
                          <a:solidFill>
                            <a:srgbClr val="000000"/>
                          </a:solidFill>
                          <a:latin typeface="Calibri"/>
                        </a:rPr>
                        <a:t>2031</a:t>
                      </a:r>
                    </a:p>
                  </a:txBody>
                  <a:tcPr marL="3766" marR="3766" marT="376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195166">
                <a:tc>
                  <a:txBody>
                    <a:bodyPr/>
                    <a:lstStyle/>
                    <a:p>
                      <a:pPr algn="l" fontAlgn="ctr"/>
                      <a:r>
                        <a:rPr lang="fr-CH" sz="700" b="0" i="0" u="none" strike="noStrike" dirty="0" smtClean="0">
                          <a:solidFill>
                            <a:srgbClr val="000000"/>
                          </a:solidFill>
                          <a:latin typeface="Calibri"/>
                        </a:rPr>
                        <a:t>construction accès</a:t>
                      </a:r>
                      <a:r>
                        <a:rPr lang="fr-CH" sz="700" b="0" i="0" u="none" strike="noStrike" dirty="0">
                          <a:solidFill>
                            <a:srgbClr val="000000"/>
                          </a:solidFill>
                          <a:latin typeface="Calibri"/>
                        </a:rPr>
                        <a:t>, </a:t>
                      </a:r>
                      <a:r>
                        <a:rPr lang="fr-CH" sz="700" b="0" i="0" u="none" strike="noStrike" dirty="0" smtClean="0">
                          <a:solidFill>
                            <a:srgbClr val="000000"/>
                          </a:solidFill>
                          <a:latin typeface="Calibri"/>
                        </a:rPr>
                        <a:t>installations, etc.</a:t>
                      </a:r>
                      <a:endParaRPr lang="fr-CH" sz="700" b="0" i="0" u="none" strike="noStrike" dirty="0">
                        <a:solidFill>
                          <a:srgbClr val="000000"/>
                        </a:solidFill>
                        <a:latin typeface="Calibri"/>
                      </a:endParaRPr>
                    </a:p>
                  </a:txBody>
                  <a:tcPr marL="3766" marR="3766" marT="3766"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00"/>
                    </a:solidFill>
                  </a:tcPr>
                </a:tc>
                <a:tc>
                  <a:txBody>
                    <a:bodyPr/>
                    <a:lstStyle/>
                    <a:p>
                      <a:pPr algn="l" fontAlgn="b"/>
                      <a:endParaRPr lang="fr-CH" sz="700" b="0" i="0" u="none" strike="noStrike">
                        <a:solidFill>
                          <a:srgbClr val="000000"/>
                        </a:solidFill>
                        <a:latin typeface="Calibri"/>
                      </a:endParaRPr>
                    </a:p>
                  </a:txBody>
                  <a:tcPr marL="3766" marR="3766" marT="3766"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00"/>
                    </a:solidFill>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95166">
                <a:tc>
                  <a:txBody>
                    <a:bodyPr/>
                    <a:lstStyle/>
                    <a:p>
                      <a:pPr algn="l" fontAlgn="ctr"/>
                      <a:r>
                        <a:rPr lang="fr-CH" sz="700" b="0" i="0" u="none" strike="noStrike">
                          <a:solidFill>
                            <a:srgbClr val="000000"/>
                          </a:solidFill>
                          <a:latin typeface="Calibri"/>
                        </a:rPr>
                        <a:t>découverte étape 1</a:t>
                      </a:r>
                    </a:p>
                  </a:txBody>
                  <a:tcPr marL="3766" marR="3766" marT="3766" marB="0" anchor="ctr">
                    <a:lnL w="12700" cap="flat" cmpd="sng" algn="ctr">
                      <a:solidFill>
                        <a:srgbClr val="000000"/>
                      </a:solidFill>
                      <a:prstDash val="solid"/>
                      <a:round/>
                      <a:headEnd type="none" w="med" len="med"/>
                      <a:tailEnd type="none" w="med" len="med"/>
                    </a:lnL>
                    <a:lnR>
                      <a:noFill/>
                    </a:lnR>
                    <a:lnT>
                      <a:noFill/>
                    </a:lnT>
                    <a:lnB>
                      <a:noFill/>
                    </a:lnB>
                    <a:solidFill>
                      <a:srgbClr val="7AF69A"/>
                    </a:solidFill>
                  </a:tcPr>
                </a:tc>
                <a:tc>
                  <a:txBody>
                    <a:bodyPr/>
                    <a:lstStyle/>
                    <a:p>
                      <a:pPr algn="l" fontAlgn="b"/>
                      <a:endParaRPr lang="fr-CH" sz="700" b="0" i="0" u="none" strike="noStrike" dirty="0">
                        <a:solidFill>
                          <a:srgbClr val="000000"/>
                        </a:solidFill>
                        <a:latin typeface="Calibri"/>
                      </a:endParaRPr>
                    </a:p>
                  </a:txBody>
                  <a:tcPr marL="3766" marR="3766" marT="376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dirty="0">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7AF69A"/>
                    </a:solidFill>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95166">
                <a:tc>
                  <a:txBody>
                    <a:bodyPr/>
                    <a:lstStyle/>
                    <a:p>
                      <a:pPr algn="l" fontAlgn="ctr"/>
                      <a:r>
                        <a:rPr lang="fr-CH" sz="700" b="0" i="0" u="none" strike="noStrike">
                          <a:solidFill>
                            <a:srgbClr val="000000"/>
                          </a:solidFill>
                          <a:latin typeface="Calibri"/>
                        </a:rPr>
                        <a:t>extraction étape 1</a:t>
                      </a:r>
                    </a:p>
                  </a:txBody>
                  <a:tcPr marL="3766" marR="3766" marT="3766" marB="0" anchor="ctr">
                    <a:lnL w="12700" cap="flat" cmpd="sng" algn="ctr">
                      <a:solidFill>
                        <a:srgbClr val="000000"/>
                      </a:solidFill>
                      <a:prstDash val="solid"/>
                      <a:round/>
                      <a:headEnd type="none" w="med" len="med"/>
                      <a:tailEnd type="none" w="med" len="med"/>
                    </a:lnL>
                    <a:lnR>
                      <a:noFill/>
                    </a:lnR>
                    <a:lnT>
                      <a:noFill/>
                    </a:lnT>
                    <a:lnB>
                      <a:noFill/>
                    </a:lnB>
                    <a:solidFill>
                      <a:srgbClr val="C5BE97"/>
                    </a:solidFill>
                  </a:tcPr>
                </a:tc>
                <a:tc>
                  <a:txBody>
                    <a:bodyPr/>
                    <a:lstStyle/>
                    <a:p>
                      <a:pPr algn="l" fontAlgn="b"/>
                      <a:endParaRPr lang="fr-CH" sz="700" b="0" i="0" u="none" strike="noStrike">
                        <a:solidFill>
                          <a:srgbClr val="000000"/>
                        </a:solidFill>
                        <a:latin typeface="Calibri"/>
                      </a:endParaRPr>
                    </a:p>
                  </a:txBody>
                  <a:tcPr marL="3766" marR="3766" marT="376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FFFFFF"/>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5BE97"/>
                    </a:solidFill>
                  </a:tcPr>
                </a:tc>
                <a:tc>
                  <a:txBody>
                    <a:bodyPr/>
                    <a:lstStyle/>
                    <a:p>
                      <a:pPr algn="l" fontAlgn="b"/>
                      <a:r>
                        <a:rPr lang="fr-CH" sz="400" b="0" i="0" u="none" strike="noStrike">
                          <a:solidFill>
                            <a:srgbClr val="FFFFFF"/>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5BE97"/>
                    </a:solidFill>
                  </a:tcPr>
                </a:tc>
                <a:tc>
                  <a:txBody>
                    <a:bodyPr/>
                    <a:lstStyle/>
                    <a:p>
                      <a:pPr algn="l" fontAlgn="b"/>
                      <a:r>
                        <a:rPr lang="fr-CH" sz="400" b="0" i="0" u="none" strike="noStrike">
                          <a:solidFill>
                            <a:srgbClr val="FFFFFF"/>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5BE97"/>
                    </a:solidFill>
                  </a:tcPr>
                </a:tc>
                <a:tc>
                  <a:txBody>
                    <a:bodyPr/>
                    <a:lstStyle/>
                    <a:p>
                      <a:pPr algn="l" fontAlgn="b"/>
                      <a:r>
                        <a:rPr lang="fr-CH" sz="400" b="0" i="0" u="none" strike="noStrike">
                          <a:solidFill>
                            <a:srgbClr val="FFFFFF"/>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5BE97"/>
                    </a:solidFill>
                  </a:tcPr>
                </a:tc>
                <a:tc>
                  <a:txBody>
                    <a:bodyPr/>
                    <a:lstStyle/>
                    <a:p>
                      <a:pPr algn="l" fontAlgn="b"/>
                      <a:r>
                        <a:rPr lang="fr-CH" sz="400" b="0" i="0" u="none" strike="noStrike">
                          <a:solidFill>
                            <a:srgbClr val="FFFFFF"/>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5BE97"/>
                    </a:solidFill>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95166">
                <a:tc>
                  <a:txBody>
                    <a:bodyPr/>
                    <a:lstStyle/>
                    <a:p>
                      <a:pPr algn="l" fontAlgn="ctr"/>
                      <a:r>
                        <a:rPr lang="fr-CH" sz="700" b="0" i="0" u="none" strike="noStrike">
                          <a:solidFill>
                            <a:srgbClr val="000000"/>
                          </a:solidFill>
                          <a:latin typeface="Calibri"/>
                        </a:rPr>
                        <a:t>découverte étape 2</a:t>
                      </a:r>
                    </a:p>
                  </a:txBody>
                  <a:tcPr marL="3766" marR="3766" marT="3766" marB="0" anchor="ctr">
                    <a:lnL w="12700" cap="flat" cmpd="sng" algn="ctr">
                      <a:solidFill>
                        <a:srgbClr val="000000"/>
                      </a:solidFill>
                      <a:prstDash val="solid"/>
                      <a:round/>
                      <a:headEnd type="none" w="med" len="med"/>
                      <a:tailEnd type="none" w="med" len="med"/>
                    </a:lnL>
                    <a:lnR>
                      <a:noFill/>
                    </a:lnR>
                    <a:lnT>
                      <a:noFill/>
                    </a:lnT>
                    <a:lnB>
                      <a:noFill/>
                    </a:lnB>
                    <a:solidFill>
                      <a:srgbClr val="7AF69A"/>
                    </a:solidFill>
                  </a:tcPr>
                </a:tc>
                <a:tc>
                  <a:txBody>
                    <a:bodyPr/>
                    <a:lstStyle/>
                    <a:p>
                      <a:pPr algn="l" fontAlgn="b"/>
                      <a:endParaRPr lang="fr-CH" sz="700" b="0" i="0" u="none" strike="noStrike">
                        <a:solidFill>
                          <a:srgbClr val="000000"/>
                        </a:solidFill>
                        <a:latin typeface="Calibri"/>
                      </a:endParaRPr>
                    </a:p>
                  </a:txBody>
                  <a:tcPr marL="3766" marR="3766" marT="376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7AF69A"/>
                    </a:solidFill>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95166">
                <a:tc>
                  <a:txBody>
                    <a:bodyPr/>
                    <a:lstStyle/>
                    <a:p>
                      <a:pPr algn="l" fontAlgn="ctr"/>
                      <a:r>
                        <a:rPr lang="fr-CH" sz="700" b="0" i="0" u="none" strike="noStrike">
                          <a:solidFill>
                            <a:srgbClr val="000000"/>
                          </a:solidFill>
                          <a:latin typeface="Calibri"/>
                        </a:rPr>
                        <a:t>extraction étape 2</a:t>
                      </a:r>
                    </a:p>
                  </a:txBody>
                  <a:tcPr marL="3766" marR="3766" marT="3766" marB="0" anchor="ctr">
                    <a:lnL w="12700" cap="flat" cmpd="sng" algn="ctr">
                      <a:solidFill>
                        <a:srgbClr val="000000"/>
                      </a:solidFill>
                      <a:prstDash val="solid"/>
                      <a:round/>
                      <a:headEnd type="none" w="med" len="med"/>
                      <a:tailEnd type="none" w="med" len="med"/>
                    </a:lnL>
                    <a:lnR>
                      <a:noFill/>
                    </a:lnR>
                    <a:lnT>
                      <a:noFill/>
                    </a:lnT>
                    <a:lnB>
                      <a:noFill/>
                    </a:lnB>
                    <a:solidFill>
                      <a:srgbClr val="C5BE97"/>
                    </a:solidFill>
                  </a:tcPr>
                </a:tc>
                <a:tc>
                  <a:txBody>
                    <a:bodyPr/>
                    <a:lstStyle/>
                    <a:p>
                      <a:pPr algn="l" fontAlgn="b"/>
                      <a:endParaRPr lang="fr-CH" sz="700" b="0" i="0" u="none" strike="noStrike">
                        <a:solidFill>
                          <a:srgbClr val="000000"/>
                        </a:solidFill>
                        <a:latin typeface="Calibri"/>
                      </a:endParaRPr>
                    </a:p>
                  </a:txBody>
                  <a:tcPr marL="3766" marR="3766" marT="376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FFFFFF"/>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5BE97"/>
                    </a:solidFill>
                  </a:tcPr>
                </a:tc>
                <a:tc>
                  <a:txBody>
                    <a:bodyPr/>
                    <a:lstStyle/>
                    <a:p>
                      <a:pPr algn="l" fontAlgn="b"/>
                      <a:r>
                        <a:rPr lang="fr-CH" sz="400" b="0" i="0" u="none" strike="noStrike">
                          <a:solidFill>
                            <a:srgbClr val="FFFFFF"/>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5BE97"/>
                    </a:solidFill>
                  </a:tcPr>
                </a:tc>
                <a:tc>
                  <a:txBody>
                    <a:bodyPr/>
                    <a:lstStyle/>
                    <a:p>
                      <a:pPr algn="l" fontAlgn="b"/>
                      <a:r>
                        <a:rPr lang="fr-CH" sz="400" b="0" i="0" u="none" strike="noStrike">
                          <a:solidFill>
                            <a:srgbClr val="FFFFFF"/>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5BE97"/>
                    </a:solidFill>
                  </a:tcPr>
                </a:tc>
                <a:tc>
                  <a:txBody>
                    <a:bodyPr/>
                    <a:lstStyle/>
                    <a:p>
                      <a:pPr algn="l" fontAlgn="b"/>
                      <a:r>
                        <a:rPr lang="fr-CH" sz="400" b="0" i="0" u="none" strike="noStrike">
                          <a:solidFill>
                            <a:srgbClr val="FFFFFF"/>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5BE97"/>
                    </a:solidFill>
                  </a:tcPr>
                </a:tc>
                <a:tc>
                  <a:txBody>
                    <a:bodyPr/>
                    <a:lstStyle/>
                    <a:p>
                      <a:pPr algn="l" fontAlgn="b"/>
                      <a:r>
                        <a:rPr lang="fr-CH" sz="400" b="0" i="0" u="none" strike="noStrike">
                          <a:solidFill>
                            <a:srgbClr val="FFFFFF"/>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5BE97"/>
                    </a:solidFill>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95166">
                <a:tc>
                  <a:txBody>
                    <a:bodyPr/>
                    <a:lstStyle/>
                    <a:p>
                      <a:pPr algn="l" fontAlgn="ctr"/>
                      <a:r>
                        <a:rPr lang="fr-CH" sz="700" b="0" i="0" u="none" strike="noStrike">
                          <a:solidFill>
                            <a:srgbClr val="000000"/>
                          </a:solidFill>
                          <a:latin typeface="Calibri"/>
                        </a:rPr>
                        <a:t>remblayage étape 1</a:t>
                      </a:r>
                    </a:p>
                  </a:txBody>
                  <a:tcPr marL="3766" marR="3766" marT="3766" marB="0" anchor="ctr">
                    <a:lnL w="12700" cap="flat" cmpd="sng" algn="ctr">
                      <a:solidFill>
                        <a:srgbClr val="000000"/>
                      </a:solidFill>
                      <a:prstDash val="solid"/>
                      <a:round/>
                      <a:headEnd type="none" w="med" len="med"/>
                      <a:tailEnd type="none" w="med" len="med"/>
                    </a:lnL>
                    <a:lnR>
                      <a:noFill/>
                    </a:lnR>
                    <a:lnT>
                      <a:noFill/>
                    </a:lnT>
                    <a:lnB>
                      <a:noFill/>
                    </a:lnB>
                    <a:solidFill>
                      <a:srgbClr val="D99795"/>
                    </a:solidFill>
                  </a:tcPr>
                </a:tc>
                <a:tc>
                  <a:txBody>
                    <a:bodyPr/>
                    <a:lstStyle/>
                    <a:p>
                      <a:pPr algn="l" fontAlgn="b"/>
                      <a:endParaRPr lang="fr-CH" sz="700" b="0" i="0" u="none" strike="noStrike">
                        <a:solidFill>
                          <a:srgbClr val="000000"/>
                        </a:solidFill>
                        <a:latin typeface="Calibri"/>
                      </a:endParaRPr>
                    </a:p>
                  </a:txBody>
                  <a:tcPr marL="3766" marR="3766" marT="376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FFFF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FFFF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9795"/>
                    </a:solidFill>
                  </a:tcPr>
                </a:tc>
                <a:tc>
                  <a:txBody>
                    <a:bodyPr/>
                    <a:lstStyle/>
                    <a:p>
                      <a:pPr algn="l" fontAlgn="b"/>
                      <a:r>
                        <a:rPr lang="fr-CH" sz="400" b="0" i="0" u="none" strike="noStrike">
                          <a:solidFill>
                            <a:srgbClr val="FFFF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9795"/>
                    </a:solidFill>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9795"/>
                    </a:solidFill>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95166">
                <a:tc>
                  <a:txBody>
                    <a:bodyPr/>
                    <a:lstStyle/>
                    <a:p>
                      <a:pPr algn="l" fontAlgn="ctr"/>
                      <a:r>
                        <a:rPr lang="fr-CH" sz="700" b="0" i="0" u="none" strike="noStrike" dirty="0">
                          <a:solidFill>
                            <a:srgbClr val="000000"/>
                          </a:solidFill>
                          <a:latin typeface="Calibri"/>
                        </a:rPr>
                        <a:t>remise en état </a:t>
                      </a:r>
                      <a:r>
                        <a:rPr lang="fr-CH" sz="700" b="0" i="0" u="none" strike="noStrike" dirty="0" smtClean="0">
                          <a:solidFill>
                            <a:srgbClr val="000000"/>
                          </a:solidFill>
                          <a:latin typeface="Calibri"/>
                        </a:rPr>
                        <a:t>partielle étape </a:t>
                      </a:r>
                      <a:r>
                        <a:rPr lang="fr-CH" sz="700" b="0" i="0" u="none" strike="noStrike" dirty="0">
                          <a:solidFill>
                            <a:srgbClr val="000000"/>
                          </a:solidFill>
                          <a:latin typeface="Calibri"/>
                        </a:rPr>
                        <a:t>1</a:t>
                      </a:r>
                    </a:p>
                  </a:txBody>
                  <a:tcPr marL="3766" marR="3766" marT="3766" marB="0" anchor="ctr">
                    <a:lnL w="12700" cap="flat" cmpd="sng" algn="ctr">
                      <a:solidFill>
                        <a:srgbClr val="000000"/>
                      </a:solidFill>
                      <a:prstDash val="solid"/>
                      <a:round/>
                      <a:headEnd type="none" w="med" len="med"/>
                      <a:tailEnd type="none" w="med" len="med"/>
                    </a:lnL>
                    <a:lnR>
                      <a:noFill/>
                    </a:lnR>
                    <a:lnT>
                      <a:noFill/>
                    </a:lnT>
                    <a:lnB>
                      <a:noFill/>
                    </a:lnB>
                    <a:solidFill>
                      <a:srgbClr val="75923C"/>
                    </a:solidFill>
                  </a:tcPr>
                </a:tc>
                <a:tc>
                  <a:txBody>
                    <a:bodyPr/>
                    <a:lstStyle/>
                    <a:p>
                      <a:pPr algn="l" fontAlgn="b"/>
                      <a:endParaRPr lang="fr-CH" sz="700" b="0" i="0" u="none" strike="noStrike">
                        <a:solidFill>
                          <a:srgbClr val="000000"/>
                        </a:solidFill>
                        <a:latin typeface="Calibri"/>
                      </a:endParaRPr>
                    </a:p>
                  </a:txBody>
                  <a:tcPr marL="3766" marR="3766" marT="376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92D05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75923C"/>
                    </a:solidFill>
                  </a:tcPr>
                </a:tc>
                <a:tc>
                  <a:txBody>
                    <a:bodyPr/>
                    <a:lstStyle/>
                    <a:p>
                      <a:pPr algn="l" fontAlgn="b"/>
                      <a:r>
                        <a:rPr lang="fr-CH" sz="400" b="0" i="0" u="none" strike="noStrike">
                          <a:solidFill>
                            <a:srgbClr val="00B05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95166">
                <a:tc>
                  <a:txBody>
                    <a:bodyPr/>
                    <a:lstStyle/>
                    <a:p>
                      <a:pPr algn="l" fontAlgn="ctr"/>
                      <a:r>
                        <a:rPr lang="fr-CH" sz="700" b="0" i="0" u="none" strike="noStrike">
                          <a:solidFill>
                            <a:srgbClr val="000000"/>
                          </a:solidFill>
                          <a:latin typeface="Calibri"/>
                        </a:rPr>
                        <a:t>découverte étape 3</a:t>
                      </a:r>
                    </a:p>
                  </a:txBody>
                  <a:tcPr marL="3766" marR="3766" marT="3766" marB="0" anchor="ctr">
                    <a:lnL w="12700" cap="flat" cmpd="sng" algn="ctr">
                      <a:solidFill>
                        <a:srgbClr val="000000"/>
                      </a:solidFill>
                      <a:prstDash val="solid"/>
                      <a:round/>
                      <a:headEnd type="none" w="med" len="med"/>
                      <a:tailEnd type="none" w="med" len="med"/>
                    </a:lnL>
                    <a:lnR>
                      <a:noFill/>
                    </a:lnR>
                    <a:lnT>
                      <a:noFill/>
                    </a:lnT>
                    <a:lnB>
                      <a:noFill/>
                    </a:lnB>
                    <a:solidFill>
                      <a:srgbClr val="7AF69A"/>
                    </a:solidFill>
                  </a:tcPr>
                </a:tc>
                <a:tc>
                  <a:txBody>
                    <a:bodyPr/>
                    <a:lstStyle/>
                    <a:p>
                      <a:pPr algn="l" fontAlgn="b"/>
                      <a:endParaRPr lang="fr-CH" sz="700" b="0" i="0" u="none" strike="noStrike">
                        <a:solidFill>
                          <a:srgbClr val="000000"/>
                        </a:solidFill>
                        <a:latin typeface="Calibri"/>
                      </a:endParaRPr>
                    </a:p>
                  </a:txBody>
                  <a:tcPr marL="3766" marR="3766" marT="376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7AF69A"/>
                    </a:solidFill>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95166">
                <a:tc>
                  <a:txBody>
                    <a:bodyPr/>
                    <a:lstStyle/>
                    <a:p>
                      <a:pPr algn="l" fontAlgn="ctr"/>
                      <a:r>
                        <a:rPr lang="fr-CH" sz="700" b="0" i="0" u="none" strike="noStrike">
                          <a:solidFill>
                            <a:srgbClr val="000000"/>
                          </a:solidFill>
                          <a:latin typeface="Calibri"/>
                        </a:rPr>
                        <a:t>extraction étape 3</a:t>
                      </a:r>
                    </a:p>
                  </a:txBody>
                  <a:tcPr marL="3766" marR="3766" marT="3766" marB="0" anchor="ctr">
                    <a:lnL w="12700" cap="flat" cmpd="sng" algn="ctr">
                      <a:solidFill>
                        <a:srgbClr val="000000"/>
                      </a:solidFill>
                      <a:prstDash val="solid"/>
                      <a:round/>
                      <a:headEnd type="none" w="med" len="med"/>
                      <a:tailEnd type="none" w="med" len="med"/>
                    </a:lnL>
                    <a:lnR>
                      <a:noFill/>
                    </a:lnR>
                    <a:lnT>
                      <a:noFill/>
                    </a:lnT>
                    <a:lnB>
                      <a:noFill/>
                    </a:lnB>
                    <a:solidFill>
                      <a:srgbClr val="C5BE97"/>
                    </a:solidFill>
                  </a:tcPr>
                </a:tc>
                <a:tc>
                  <a:txBody>
                    <a:bodyPr/>
                    <a:lstStyle/>
                    <a:p>
                      <a:pPr algn="l" fontAlgn="b"/>
                      <a:endParaRPr lang="fr-CH" sz="700" b="0" i="0" u="none" strike="noStrike">
                        <a:solidFill>
                          <a:srgbClr val="000000"/>
                        </a:solidFill>
                        <a:latin typeface="Calibri"/>
                      </a:endParaRPr>
                    </a:p>
                  </a:txBody>
                  <a:tcPr marL="3766" marR="3766" marT="376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FFFFFF"/>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5BE97"/>
                    </a:solidFill>
                  </a:tcPr>
                </a:tc>
                <a:tc>
                  <a:txBody>
                    <a:bodyPr/>
                    <a:lstStyle/>
                    <a:p>
                      <a:pPr algn="l" fontAlgn="b"/>
                      <a:r>
                        <a:rPr lang="fr-CH" sz="400" b="0" i="0" u="none" strike="noStrike">
                          <a:solidFill>
                            <a:srgbClr val="FFFFFF"/>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5BE97"/>
                    </a:solidFill>
                  </a:tcPr>
                </a:tc>
                <a:tc>
                  <a:txBody>
                    <a:bodyPr/>
                    <a:lstStyle/>
                    <a:p>
                      <a:pPr algn="l" fontAlgn="b"/>
                      <a:r>
                        <a:rPr lang="fr-CH" sz="400" b="0" i="0" u="none" strike="noStrike">
                          <a:solidFill>
                            <a:srgbClr val="FFFFFF"/>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5BE97"/>
                    </a:solidFill>
                  </a:tcPr>
                </a:tc>
                <a:tc>
                  <a:txBody>
                    <a:bodyPr/>
                    <a:lstStyle/>
                    <a:p>
                      <a:pPr algn="l" fontAlgn="b"/>
                      <a:r>
                        <a:rPr lang="fr-CH" sz="400" b="0" i="0" u="none" strike="noStrike">
                          <a:solidFill>
                            <a:srgbClr val="FFFFFF"/>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5BE97"/>
                    </a:solidFill>
                  </a:tcPr>
                </a:tc>
                <a:tc>
                  <a:txBody>
                    <a:bodyPr/>
                    <a:lstStyle/>
                    <a:p>
                      <a:pPr algn="l" fontAlgn="b"/>
                      <a:r>
                        <a:rPr lang="fr-CH" sz="400" b="0" i="0" u="none" strike="noStrike">
                          <a:solidFill>
                            <a:srgbClr val="FFFFFF"/>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5BE97"/>
                    </a:solidFill>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95166">
                <a:tc>
                  <a:txBody>
                    <a:bodyPr/>
                    <a:lstStyle/>
                    <a:p>
                      <a:pPr algn="l" fontAlgn="ctr"/>
                      <a:r>
                        <a:rPr lang="fr-CH" sz="700" b="0" i="0" u="none" strike="noStrike">
                          <a:solidFill>
                            <a:srgbClr val="000000"/>
                          </a:solidFill>
                          <a:latin typeface="Calibri"/>
                        </a:rPr>
                        <a:t>remblayage étape 2</a:t>
                      </a:r>
                    </a:p>
                  </a:txBody>
                  <a:tcPr marL="3766" marR="3766" marT="3766" marB="0" anchor="ctr">
                    <a:lnL w="12700" cap="flat" cmpd="sng" algn="ctr">
                      <a:solidFill>
                        <a:srgbClr val="000000"/>
                      </a:solidFill>
                      <a:prstDash val="solid"/>
                      <a:round/>
                      <a:headEnd type="none" w="med" len="med"/>
                      <a:tailEnd type="none" w="med" len="med"/>
                    </a:lnL>
                    <a:lnR>
                      <a:noFill/>
                    </a:lnR>
                    <a:lnT>
                      <a:noFill/>
                    </a:lnT>
                    <a:lnB>
                      <a:noFill/>
                    </a:lnB>
                    <a:solidFill>
                      <a:srgbClr val="D99795"/>
                    </a:solidFill>
                  </a:tcPr>
                </a:tc>
                <a:tc>
                  <a:txBody>
                    <a:bodyPr/>
                    <a:lstStyle/>
                    <a:p>
                      <a:pPr algn="l" fontAlgn="b"/>
                      <a:endParaRPr lang="fr-CH" sz="700" b="0" i="0" u="none" strike="noStrike">
                        <a:solidFill>
                          <a:srgbClr val="000000"/>
                        </a:solidFill>
                        <a:latin typeface="Calibri"/>
                      </a:endParaRPr>
                    </a:p>
                  </a:txBody>
                  <a:tcPr marL="3766" marR="3766" marT="376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9795"/>
                    </a:solidFill>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9795"/>
                    </a:solidFill>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9795"/>
                    </a:solidFill>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95166">
                <a:tc>
                  <a:txBody>
                    <a:bodyPr/>
                    <a:lstStyle/>
                    <a:p>
                      <a:pPr algn="l" fontAlgn="ctr"/>
                      <a:r>
                        <a:rPr lang="fr-CH" sz="700" b="0" i="0" u="none" strike="noStrike">
                          <a:solidFill>
                            <a:srgbClr val="000000"/>
                          </a:solidFill>
                          <a:latin typeface="Calibri"/>
                        </a:rPr>
                        <a:t>remise en état étape 2</a:t>
                      </a:r>
                    </a:p>
                  </a:txBody>
                  <a:tcPr marL="3766" marR="3766" marT="3766" marB="0" anchor="ctr">
                    <a:lnL w="12700" cap="flat" cmpd="sng" algn="ctr">
                      <a:solidFill>
                        <a:srgbClr val="000000"/>
                      </a:solidFill>
                      <a:prstDash val="solid"/>
                      <a:round/>
                      <a:headEnd type="none" w="med" len="med"/>
                      <a:tailEnd type="none" w="med" len="med"/>
                    </a:lnL>
                    <a:lnR>
                      <a:noFill/>
                    </a:lnR>
                    <a:lnT>
                      <a:noFill/>
                    </a:lnT>
                    <a:lnB>
                      <a:noFill/>
                    </a:lnB>
                    <a:solidFill>
                      <a:srgbClr val="75923C"/>
                    </a:solidFill>
                  </a:tcPr>
                </a:tc>
                <a:tc>
                  <a:txBody>
                    <a:bodyPr/>
                    <a:lstStyle/>
                    <a:p>
                      <a:pPr algn="l" fontAlgn="b"/>
                      <a:endParaRPr lang="fr-CH" sz="700" b="0" i="0" u="none" strike="noStrike">
                        <a:solidFill>
                          <a:srgbClr val="000000"/>
                        </a:solidFill>
                        <a:latin typeface="Calibri"/>
                      </a:endParaRPr>
                    </a:p>
                  </a:txBody>
                  <a:tcPr marL="3766" marR="3766" marT="376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B05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75923C"/>
                    </a:solidFill>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95166">
                <a:tc>
                  <a:txBody>
                    <a:bodyPr/>
                    <a:lstStyle/>
                    <a:p>
                      <a:pPr algn="l" fontAlgn="ctr"/>
                      <a:r>
                        <a:rPr lang="fr-CH" sz="700" b="0" i="0" u="none" strike="noStrike" dirty="0">
                          <a:solidFill>
                            <a:srgbClr val="000000"/>
                          </a:solidFill>
                          <a:latin typeface="Calibri"/>
                        </a:rPr>
                        <a:t>découverte </a:t>
                      </a:r>
                      <a:r>
                        <a:rPr lang="fr-CH" sz="700" b="0" i="0" u="none" strike="noStrike" dirty="0" smtClean="0">
                          <a:solidFill>
                            <a:srgbClr val="000000"/>
                          </a:solidFill>
                          <a:latin typeface="Calibri"/>
                        </a:rPr>
                        <a:t>et défrichement étape </a:t>
                      </a:r>
                      <a:r>
                        <a:rPr lang="fr-CH" sz="700" b="0" i="0" u="none" strike="noStrike" dirty="0">
                          <a:solidFill>
                            <a:srgbClr val="000000"/>
                          </a:solidFill>
                          <a:latin typeface="Calibri"/>
                        </a:rPr>
                        <a:t>4</a:t>
                      </a:r>
                    </a:p>
                  </a:txBody>
                  <a:tcPr marL="3766" marR="3766" marT="3766" marB="0" anchor="ctr">
                    <a:lnL w="12700" cap="flat" cmpd="sng" algn="ctr">
                      <a:solidFill>
                        <a:srgbClr val="000000"/>
                      </a:solidFill>
                      <a:prstDash val="solid"/>
                      <a:round/>
                      <a:headEnd type="none" w="med" len="med"/>
                      <a:tailEnd type="none" w="med" len="med"/>
                    </a:lnL>
                    <a:lnR>
                      <a:noFill/>
                    </a:lnR>
                    <a:lnT>
                      <a:noFill/>
                    </a:lnT>
                    <a:lnB>
                      <a:noFill/>
                    </a:lnB>
                    <a:solidFill>
                      <a:srgbClr val="7AF69A"/>
                    </a:solidFill>
                  </a:tcPr>
                </a:tc>
                <a:tc>
                  <a:txBody>
                    <a:bodyPr/>
                    <a:lstStyle/>
                    <a:p>
                      <a:pPr algn="l" fontAlgn="b"/>
                      <a:endParaRPr lang="fr-CH" sz="700" b="0" i="0" u="none" strike="noStrike">
                        <a:solidFill>
                          <a:srgbClr val="000000"/>
                        </a:solidFill>
                        <a:latin typeface="Calibri"/>
                      </a:endParaRPr>
                    </a:p>
                  </a:txBody>
                  <a:tcPr marL="3766" marR="3766" marT="376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FFC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7AF69A"/>
                    </a:solidFill>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95166">
                <a:tc>
                  <a:txBody>
                    <a:bodyPr/>
                    <a:lstStyle/>
                    <a:p>
                      <a:pPr algn="l" fontAlgn="ctr"/>
                      <a:r>
                        <a:rPr lang="fr-CH" sz="700" b="0" i="0" u="none" strike="noStrike">
                          <a:solidFill>
                            <a:srgbClr val="000000"/>
                          </a:solidFill>
                          <a:latin typeface="Calibri"/>
                        </a:rPr>
                        <a:t>extraction étape 4</a:t>
                      </a:r>
                    </a:p>
                  </a:txBody>
                  <a:tcPr marL="3766" marR="3766" marT="3766" marB="0" anchor="ctr">
                    <a:lnL w="12700" cap="flat" cmpd="sng" algn="ctr">
                      <a:solidFill>
                        <a:srgbClr val="000000"/>
                      </a:solidFill>
                      <a:prstDash val="solid"/>
                      <a:round/>
                      <a:headEnd type="none" w="med" len="med"/>
                      <a:tailEnd type="none" w="med" len="med"/>
                    </a:lnL>
                    <a:lnR>
                      <a:noFill/>
                    </a:lnR>
                    <a:lnT>
                      <a:noFill/>
                    </a:lnT>
                    <a:lnB>
                      <a:noFill/>
                    </a:lnB>
                    <a:solidFill>
                      <a:srgbClr val="C5BE97"/>
                    </a:solidFill>
                  </a:tcPr>
                </a:tc>
                <a:tc>
                  <a:txBody>
                    <a:bodyPr/>
                    <a:lstStyle/>
                    <a:p>
                      <a:pPr algn="l" fontAlgn="b"/>
                      <a:endParaRPr lang="fr-CH" sz="700" b="0" i="0" u="none" strike="noStrike">
                        <a:solidFill>
                          <a:srgbClr val="000000"/>
                        </a:solidFill>
                        <a:latin typeface="Calibri"/>
                      </a:endParaRPr>
                    </a:p>
                  </a:txBody>
                  <a:tcPr marL="3766" marR="3766" marT="376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FFFFFF"/>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5BE97"/>
                    </a:solidFill>
                  </a:tcPr>
                </a:tc>
                <a:tc>
                  <a:txBody>
                    <a:bodyPr/>
                    <a:lstStyle/>
                    <a:p>
                      <a:pPr algn="l" fontAlgn="b"/>
                      <a:r>
                        <a:rPr lang="fr-CH" sz="400" b="0" i="0" u="none" strike="noStrike">
                          <a:solidFill>
                            <a:srgbClr val="FFFFFF"/>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5BE97"/>
                    </a:solidFill>
                  </a:tcPr>
                </a:tc>
                <a:tc>
                  <a:txBody>
                    <a:bodyPr/>
                    <a:lstStyle/>
                    <a:p>
                      <a:pPr algn="l" fontAlgn="b"/>
                      <a:r>
                        <a:rPr lang="fr-CH" sz="400" b="0" i="0" u="none" strike="noStrike">
                          <a:solidFill>
                            <a:srgbClr val="FFFFFF"/>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5BE97"/>
                    </a:solidFill>
                  </a:tcPr>
                </a:tc>
                <a:tc>
                  <a:txBody>
                    <a:bodyPr/>
                    <a:lstStyle/>
                    <a:p>
                      <a:pPr algn="l" fontAlgn="b"/>
                      <a:r>
                        <a:rPr lang="fr-CH" sz="400" b="0" i="0" u="none" strike="noStrike">
                          <a:solidFill>
                            <a:srgbClr val="FFFFFF"/>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5BE97"/>
                    </a:solidFill>
                  </a:tcPr>
                </a:tc>
                <a:tc>
                  <a:txBody>
                    <a:bodyPr/>
                    <a:lstStyle/>
                    <a:p>
                      <a:pPr algn="l" fontAlgn="b"/>
                      <a:r>
                        <a:rPr lang="fr-CH" sz="400" b="0" i="0" u="none" strike="noStrike">
                          <a:solidFill>
                            <a:srgbClr val="FFFFFF"/>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5BE97"/>
                    </a:solidFill>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95166">
                <a:tc>
                  <a:txBody>
                    <a:bodyPr/>
                    <a:lstStyle/>
                    <a:p>
                      <a:pPr algn="l" fontAlgn="ctr"/>
                      <a:r>
                        <a:rPr lang="fr-CH" sz="700" b="0" i="0" u="none" strike="noStrike">
                          <a:solidFill>
                            <a:srgbClr val="000000"/>
                          </a:solidFill>
                          <a:latin typeface="Calibri"/>
                        </a:rPr>
                        <a:t>remblayage étape 3</a:t>
                      </a:r>
                    </a:p>
                  </a:txBody>
                  <a:tcPr marL="3766" marR="3766" marT="3766" marB="0" anchor="ctr">
                    <a:lnL w="12700" cap="flat" cmpd="sng" algn="ctr">
                      <a:solidFill>
                        <a:srgbClr val="000000"/>
                      </a:solidFill>
                      <a:prstDash val="solid"/>
                      <a:round/>
                      <a:headEnd type="none" w="med" len="med"/>
                      <a:tailEnd type="none" w="med" len="med"/>
                    </a:lnL>
                    <a:lnR>
                      <a:noFill/>
                    </a:lnR>
                    <a:lnT>
                      <a:noFill/>
                    </a:lnT>
                    <a:lnB>
                      <a:noFill/>
                    </a:lnB>
                    <a:solidFill>
                      <a:srgbClr val="D99795"/>
                    </a:solidFill>
                  </a:tcPr>
                </a:tc>
                <a:tc>
                  <a:txBody>
                    <a:bodyPr/>
                    <a:lstStyle/>
                    <a:p>
                      <a:pPr algn="l" fontAlgn="b"/>
                      <a:endParaRPr lang="fr-CH" sz="700" b="0" i="0" u="none" strike="noStrike">
                        <a:solidFill>
                          <a:srgbClr val="000000"/>
                        </a:solidFill>
                        <a:latin typeface="Calibri"/>
                      </a:endParaRPr>
                    </a:p>
                  </a:txBody>
                  <a:tcPr marL="3766" marR="3766" marT="376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9795"/>
                    </a:solidFill>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9795"/>
                    </a:solidFill>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9795"/>
                    </a:solidFill>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95166">
                <a:tc>
                  <a:txBody>
                    <a:bodyPr/>
                    <a:lstStyle/>
                    <a:p>
                      <a:pPr algn="l" fontAlgn="ctr"/>
                      <a:r>
                        <a:rPr lang="fr-CH" sz="700" b="0" i="0" u="none" strike="noStrike">
                          <a:solidFill>
                            <a:srgbClr val="000000"/>
                          </a:solidFill>
                          <a:latin typeface="Calibri"/>
                        </a:rPr>
                        <a:t>remblayage étape 4</a:t>
                      </a:r>
                    </a:p>
                  </a:txBody>
                  <a:tcPr marL="3766" marR="3766" marT="3766" marB="0" anchor="ctr">
                    <a:lnL w="12700" cap="flat" cmpd="sng" algn="ctr">
                      <a:solidFill>
                        <a:srgbClr val="000000"/>
                      </a:solidFill>
                      <a:prstDash val="solid"/>
                      <a:round/>
                      <a:headEnd type="none" w="med" len="med"/>
                      <a:tailEnd type="none" w="med" len="med"/>
                    </a:lnL>
                    <a:lnR>
                      <a:noFill/>
                    </a:lnR>
                    <a:lnT>
                      <a:noFill/>
                    </a:lnT>
                    <a:lnB>
                      <a:noFill/>
                    </a:lnB>
                    <a:solidFill>
                      <a:srgbClr val="D99795"/>
                    </a:solidFill>
                  </a:tcPr>
                </a:tc>
                <a:tc>
                  <a:txBody>
                    <a:bodyPr/>
                    <a:lstStyle/>
                    <a:p>
                      <a:pPr algn="l" fontAlgn="b"/>
                      <a:endParaRPr lang="fr-CH" sz="700" b="0" i="0" u="none" strike="noStrike">
                        <a:solidFill>
                          <a:srgbClr val="000000"/>
                        </a:solidFill>
                        <a:latin typeface="Calibri"/>
                      </a:endParaRPr>
                    </a:p>
                  </a:txBody>
                  <a:tcPr marL="3766" marR="3766" marT="376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FFC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FFC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FFC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FFC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9795"/>
                    </a:solidFill>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9795"/>
                    </a:solidFill>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9795"/>
                    </a:solidFill>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95166">
                <a:tc>
                  <a:txBody>
                    <a:bodyPr/>
                    <a:lstStyle/>
                    <a:p>
                      <a:pPr algn="l" fontAlgn="ctr"/>
                      <a:r>
                        <a:rPr lang="fr-CH" sz="700" b="0" i="0" u="none" strike="noStrike">
                          <a:solidFill>
                            <a:srgbClr val="000000"/>
                          </a:solidFill>
                          <a:latin typeface="Calibri"/>
                        </a:rPr>
                        <a:t>remise en état étape 3</a:t>
                      </a:r>
                    </a:p>
                  </a:txBody>
                  <a:tcPr marL="3766" marR="3766" marT="3766" marB="0" anchor="ctr">
                    <a:lnL w="12700" cap="flat" cmpd="sng" algn="ctr">
                      <a:solidFill>
                        <a:srgbClr val="000000"/>
                      </a:solidFill>
                      <a:prstDash val="solid"/>
                      <a:round/>
                      <a:headEnd type="none" w="med" len="med"/>
                      <a:tailEnd type="none" w="med" len="med"/>
                    </a:lnL>
                    <a:lnR>
                      <a:noFill/>
                    </a:lnR>
                    <a:lnT>
                      <a:noFill/>
                    </a:lnT>
                    <a:lnB>
                      <a:noFill/>
                    </a:lnB>
                    <a:solidFill>
                      <a:srgbClr val="75923C"/>
                    </a:solidFill>
                  </a:tcPr>
                </a:tc>
                <a:tc>
                  <a:txBody>
                    <a:bodyPr/>
                    <a:lstStyle/>
                    <a:p>
                      <a:pPr algn="l" fontAlgn="b"/>
                      <a:endParaRPr lang="fr-CH" sz="700" b="0" i="0" u="none" strike="noStrike">
                        <a:solidFill>
                          <a:srgbClr val="000000"/>
                        </a:solidFill>
                        <a:latin typeface="Calibri"/>
                      </a:endParaRPr>
                    </a:p>
                  </a:txBody>
                  <a:tcPr marL="3766" marR="3766" marT="376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FFC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FFC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FFC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75923C"/>
                    </a:solidFill>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45992">
                <a:tc>
                  <a:txBody>
                    <a:bodyPr/>
                    <a:lstStyle/>
                    <a:p>
                      <a:pPr algn="l" fontAlgn="ctr"/>
                      <a:r>
                        <a:rPr lang="fr-CH" sz="700" b="0" i="0" u="none" strike="noStrike" dirty="0">
                          <a:solidFill>
                            <a:srgbClr val="000000"/>
                          </a:solidFill>
                          <a:latin typeface="Calibri"/>
                        </a:rPr>
                        <a:t>remise en </a:t>
                      </a:r>
                      <a:r>
                        <a:rPr lang="fr-CH" sz="700" b="0" i="0" u="none" strike="noStrike" dirty="0" smtClean="0">
                          <a:solidFill>
                            <a:srgbClr val="000000"/>
                          </a:solidFill>
                          <a:latin typeface="Calibri"/>
                        </a:rPr>
                        <a:t>état et reboisement </a:t>
                      </a:r>
                      <a:r>
                        <a:rPr lang="fr-CH" sz="700" b="0" i="0" u="none" strike="noStrike" dirty="0">
                          <a:solidFill>
                            <a:srgbClr val="000000"/>
                          </a:solidFill>
                          <a:latin typeface="Calibri"/>
                        </a:rPr>
                        <a:t>étape </a:t>
                      </a:r>
                      <a:r>
                        <a:rPr lang="fr-CH" sz="700" b="0" i="0" u="none" strike="noStrike" dirty="0" smtClean="0">
                          <a:solidFill>
                            <a:srgbClr val="000000"/>
                          </a:solidFill>
                          <a:latin typeface="Calibri"/>
                        </a:rPr>
                        <a:t>4 </a:t>
                      </a:r>
                      <a:r>
                        <a:rPr lang="fr-CH" sz="700" b="0" i="0" u="none" strike="noStrike" baseline="0" dirty="0" smtClean="0">
                          <a:solidFill>
                            <a:srgbClr val="000000"/>
                          </a:solidFill>
                          <a:latin typeface="Calibri"/>
                        </a:rPr>
                        <a:t>                </a:t>
                      </a:r>
                      <a:r>
                        <a:rPr lang="fr-CH" sz="700" b="0" i="0" u="none" strike="noStrike" dirty="0" smtClean="0">
                          <a:solidFill>
                            <a:srgbClr val="000000"/>
                          </a:solidFill>
                          <a:latin typeface="Calibri"/>
                        </a:rPr>
                        <a:t>démontage</a:t>
                      </a:r>
                      <a:r>
                        <a:rPr lang="fr-CH" sz="700" b="0" i="0" u="none" strike="noStrike" baseline="0" dirty="0" smtClean="0">
                          <a:solidFill>
                            <a:srgbClr val="000000"/>
                          </a:solidFill>
                          <a:latin typeface="Calibri"/>
                        </a:rPr>
                        <a:t>  piste  et  installations étape 1</a:t>
                      </a:r>
                      <a:endParaRPr lang="fr-CH" sz="700" b="0" i="0" u="none" strike="noStrike" dirty="0">
                        <a:solidFill>
                          <a:srgbClr val="000000"/>
                        </a:solidFill>
                        <a:latin typeface="Calibri"/>
                      </a:endParaRPr>
                    </a:p>
                  </a:txBody>
                  <a:tcPr marL="3766" marR="3766" marT="3766"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75923C"/>
                    </a:solidFill>
                  </a:tcPr>
                </a:tc>
                <a:tc>
                  <a:txBody>
                    <a:bodyPr/>
                    <a:lstStyle/>
                    <a:p>
                      <a:pPr algn="l" fontAlgn="b"/>
                      <a:r>
                        <a:rPr lang="fr-CH" sz="700" b="0" i="0" u="none" strike="noStrike">
                          <a:solidFill>
                            <a:srgbClr val="000000"/>
                          </a:solidFill>
                          <a:latin typeface="Calibri"/>
                        </a:rPr>
                        <a:t> </a:t>
                      </a:r>
                    </a:p>
                  </a:txBody>
                  <a:tcPr marL="3766" marR="3766" marT="3766" marB="0" anchor="b">
                    <a:lnL>
                      <a:noFill/>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fr-CH" sz="400" b="0" i="0" u="none" strike="noStrike" dirty="0">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75923C"/>
                    </a:solidFill>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9"/>
          <p:cNvSpPr>
            <a:spLocks noGrp="1" noChangeArrowheads="1"/>
          </p:cNvSpPr>
          <p:nvPr>
            <p:ph type="sldNum" sz="quarter" idx="10"/>
            <p:custDataLst>
              <p:tags r:id="rId2"/>
            </p:custDataLst>
          </p:nvPr>
        </p:nvSpPr>
        <p:spPr>
          <a:noFill/>
        </p:spPr>
        <p:txBody>
          <a:bodyPr/>
          <a:lstStyle/>
          <a:p>
            <a:fld id="{8625DF61-813A-4787-8DC7-6FBD0B831994}" type="slidenum">
              <a:rPr lang="de-CH" smtClean="0">
                <a:latin typeface="Arial" pitchFamily="34" charset="0"/>
                <a:ea typeface="ＭＳ Ｐゴシック" pitchFamily="34" charset="-128"/>
              </a:rPr>
              <a:pPr/>
              <a:t>18</a:t>
            </a:fld>
            <a:endParaRPr lang="de-CH" smtClean="0">
              <a:latin typeface="Arial" pitchFamily="34" charset="0"/>
              <a:ea typeface="ＭＳ Ｐゴシック" pitchFamily="34" charset="-128"/>
            </a:endParaRPr>
          </a:p>
        </p:txBody>
      </p:sp>
      <p:graphicFrame>
        <p:nvGraphicFramePr>
          <p:cNvPr id="5122" name="Rectangle 2" hidden="1"/>
          <p:cNvGraphicFramePr>
            <a:graphicFrameLocks/>
          </p:cNvGraphicFramePr>
          <p:nvPr>
            <p:custDataLst>
              <p:tags r:id="rId3"/>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42348" name="think-cell Slide" r:id="rId8" imgW="0" imgH="0" progId="">
                  <p:embed/>
                </p:oleObj>
              </mc:Choice>
              <mc:Fallback>
                <p:oleObj name="think-cell Slide" r:id="rId8" imgW="0" imgH="0" progId="">
                  <p:embed/>
                  <p:pic>
                    <p:nvPicPr>
                      <p:cNvPr id="0"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125" name="Rectangle 8"/>
          <p:cNvSpPr>
            <a:spLocks noGrp="1"/>
          </p:cNvSpPr>
          <p:nvPr>
            <p:ph type="title"/>
            <p:custDataLst>
              <p:tags r:id="rId4"/>
            </p:custDataLst>
          </p:nvPr>
        </p:nvSpPr>
        <p:spPr>
          <a:xfrm>
            <a:off x="457200" y="304800"/>
            <a:ext cx="8242300" cy="984885"/>
          </a:xfrm>
        </p:spPr>
        <p:txBody>
          <a:bodyPr/>
          <a:lstStyle/>
          <a:p>
            <a:r>
              <a:rPr lang="fr-CH" dirty="0" smtClean="0">
                <a:latin typeface="Arial" pitchFamily="34" charset="0"/>
                <a:ea typeface="ＭＳ Ｐゴシック" pitchFamily="34" charset="-128"/>
              </a:rPr>
              <a:t>Autorisation d’exploitation</a:t>
            </a:r>
            <a:br>
              <a:rPr lang="fr-CH" dirty="0" smtClean="0">
                <a:latin typeface="Arial" pitchFamily="34" charset="0"/>
                <a:ea typeface="ＭＳ Ｐゴシック" pitchFamily="34" charset="-128"/>
              </a:rPr>
            </a:br>
            <a:r>
              <a:rPr lang="fr-CH" dirty="0" smtClean="0">
                <a:latin typeface="Arial" pitchFamily="34" charset="0"/>
                <a:ea typeface="ＭＳ Ｐゴシック" pitchFamily="34" charset="-128"/>
              </a:rPr>
              <a:t>—</a:t>
            </a:r>
          </a:p>
        </p:txBody>
      </p:sp>
      <p:sp>
        <p:nvSpPr>
          <p:cNvPr id="5126" name="Text Placeholder 35"/>
          <p:cNvSpPr>
            <a:spLocks/>
          </p:cNvSpPr>
          <p:nvPr>
            <p:custDataLst>
              <p:tags r:id="rId5"/>
            </p:custDataLst>
          </p:nvPr>
        </p:nvSpPr>
        <p:spPr bwMode="auto">
          <a:xfrm>
            <a:off x="457200" y="1327150"/>
            <a:ext cx="8288338" cy="369332"/>
          </a:xfrm>
          <a:prstGeom prst="rect">
            <a:avLst/>
          </a:prstGeom>
          <a:noFill/>
          <a:ln w="9525">
            <a:noFill/>
            <a:miter lim="800000"/>
            <a:headEnd/>
            <a:tailEnd/>
          </a:ln>
        </p:spPr>
        <p:txBody>
          <a:bodyPr lIns="0" tIns="0" rIns="0" bIns="0">
            <a:spAutoFit/>
          </a:bodyPr>
          <a:lstStyle/>
          <a:p>
            <a:pPr algn="l">
              <a:spcAft>
                <a:spcPts val="600"/>
              </a:spcAft>
              <a:buClr>
                <a:srgbClr val="074EA1"/>
              </a:buClr>
              <a:buFont typeface="Lucida Grande"/>
              <a:buNone/>
            </a:pPr>
            <a:r>
              <a:rPr lang="fr-CH" sz="2400" b="1" dirty="0" smtClean="0">
                <a:solidFill>
                  <a:schemeClr val="tx2"/>
                </a:solidFill>
              </a:rPr>
              <a:t>Contenu de la demande d’autorisation d’exploitation</a:t>
            </a:r>
            <a:endParaRPr lang="fr-CH" sz="2400" b="1" dirty="0">
              <a:solidFill>
                <a:schemeClr val="tx2"/>
              </a:solidFill>
            </a:endParaRPr>
          </a:p>
        </p:txBody>
      </p:sp>
      <p:sp>
        <p:nvSpPr>
          <p:cNvPr id="7" name="ZoneTexte 6"/>
          <p:cNvSpPr txBox="1"/>
          <p:nvPr/>
        </p:nvSpPr>
        <p:spPr>
          <a:xfrm>
            <a:off x="-108520" y="1889200"/>
            <a:ext cx="8064896" cy="243656"/>
          </a:xfrm>
          <a:prstGeom prst="rect">
            <a:avLst/>
          </a:prstGeom>
        </p:spPr>
        <p:txBody>
          <a:bodyPr vert="horz" wrap="square" lIns="0" tIns="0" rIns="0" bIns="0" rtlCol="0">
            <a:spAutoFit/>
          </a:bodyPr>
          <a:lstStyle/>
          <a:p>
            <a:pPr>
              <a:lnSpc>
                <a:spcPts val="1900"/>
              </a:lnSpc>
              <a:spcAft>
                <a:spcPts val="600"/>
              </a:spcAft>
              <a:buClr>
                <a:srgbClr val="074EA1"/>
              </a:buClr>
            </a:pPr>
            <a:r>
              <a:rPr lang="fr-CH" sz="2400" dirty="0" smtClean="0"/>
              <a:t>3. Le règlement d’exploitation relatif au remblayage</a:t>
            </a:r>
          </a:p>
        </p:txBody>
      </p:sp>
      <p:pic>
        <p:nvPicPr>
          <p:cNvPr id="10" name="Image 9" descr="reglement_exploitation_remblayage_109_relatec_Page_extrait2.tiff"/>
          <p:cNvPicPr>
            <a:picLocks noChangeAspect="1"/>
          </p:cNvPicPr>
          <p:nvPr/>
        </p:nvPicPr>
        <p:blipFill>
          <a:blip r:embed="rId9"/>
          <a:stretch>
            <a:fillRect/>
          </a:stretch>
        </p:blipFill>
        <p:spPr>
          <a:xfrm>
            <a:off x="1312164" y="2420888"/>
            <a:ext cx="6519672" cy="3579876"/>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ZoneTexte 13"/>
          <p:cNvSpPr txBox="1"/>
          <p:nvPr/>
        </p:nvSpPr>
        <p:spPr>
          <a:xfrm>
            <a:off x="1403648" y="4509120"/>
            <a:ext cx="4176464" cy="1474763"/>
          </a:xfrm>
          <a:prstGeom prst="rect">
            <a:avLst/>
          </a:prstGeom>
          <a:solidFill>
            <a:schemeClr val="bg1"/>
          </a:solidFill>
        </p:spPr>
        <p:txBody>
          <a:bodyPr vert="horz" wrap="square" lIns="0" tIns="0" rIns="0" bIns="0" rtlCol="0">
            <a:spAutoFit/>
          </a:bodyPr>
          <a:lstStyle/>
          <a:p>
            <a:pPr>
              <a:lnSpc>
                <a:spcPts val="1000"/>
              </a:lnSpc>
              <a:spcAft>
                <a:spcPts val="600"/>
              </a:spcAft>
              <a:buClr>
                <a:srgbClr val="074EA1"/>
              </a:buClr>
            </a:pPr>
            <a:r>
              <a:rPr lang="fr-CH" sz="1000" b="1" dirty="0" smtClean="0">
                <a:solidFill>
                  <a:srgbClr val="FF0000"/>
                </a:solidFill>
              </a:rPr>
              <a:t>autorisation d’exploitation </a:t>
            </a:r>
          </a:p>
          <a:p>
            <a:pPr>
              <a:lnSpc>
                <a:spcPts val="1000"/>
              </a:lnSpc>
              <a:spcAft>
                <a:spcPts val="600"/>
              </a:spcAft>
              <a:buClr>
                <a:srgbClr val="074EA1"/>
              </a:buClr>
            </a:pPr>
            <a:r>
              <a:rPr lang="fr-CH" sz="1000" b="1" dirty="0" smtClean="0">
                <a:solidFill>
                  <a:srgbClr val="FF0000"/>
                </a:solidFill>
              </a:rPr>
              <a:t>délivrée par la DAEC pour 5 ans </a:t>
            </a:r>
          </a:p>
          <a:p>
            <a:pPr>
              <a:lnSpc>
                <a:spcPts val="1000"/>
              </a:lnSpc>
              <a:spcAft>
                <a:spcPts val="600"/>
              </a:spcAft>
              <a:buClr>
                <a:srgbClr val="074EA1"/>
              </a:buClr>
            </a:pPr>
            <a:r>
              <a:rPr lang="fr-CH" sz="1000" b="1" dirty="0" smtClean="0">
                <a:solidFill>
                  <a:srgbClr val="FF0000"/>
                </a:solidFill>
              </a:rPr>
              <a:t>pour les étapes 1 &amp;2</a:t>
            </a:r>
          </a:p>
          <a:p>
            <a:pPr>
              <a:lnSpc>
                <a:spcPts val="1000"/>
              </a:lnSpc>
              <a:spcAft>
                <a:spcPts val="600"/>
              </a:spcAft>
              <a:buClr>
                <a:srgbClr val="074EA1"/>
              </a:buClr>
            </a:pPr>
            <a:r>
              <a:rPr lang="fr-CH" sz="1000" b="1" dirty="0" smtClean="0">
                <a:solidFill>
                  <a:srgbClr val="FF0000"/>
                </a:solidFill>
              </a:rPr>
              <a:t>(notifiée la première fois avec le permis) </a:t>
            </a:r>
          </a:p>
          <a:p>
            <a:pPr>
              <a:lnSpc>
                <a:spcPts val="1000"/>
              </a:lnSpc>
              <a:spcAft>
                <a:spcPts val="600"/>
              </a:spcAft>
              <a:buClr>
                <a:srgbClr val="074EA1"/>
              </a:buClr>
            </a:pPr>
            <a:r>
              <a:rPr lang="fr-CH" sz="1000" b="1" dirty="0" smtClean="0">
                <a:solidFill>
                  <a:srgbClr val="FF0000"/>
                </a:solidFill>
              </a:rPr>
              <a:t>        les garanties financières sont calculées </a:t>
            </a:r>
          </a:p>
          <a:p>
            <a:pPr>
              <a:lnSpc>
                <a:spcPts val="1000"/>
              </a:lnSpc>
              <a:spcAft>
                <a:spcPts val="600"/>
              </a:spcAft>
              <a:buClr>
                <a:srgbClr val="074EA1"/>
              </a:buClr>
            </a:pPr>
            <a:r>
              <a:rPr lang="fr-CH" sz="1000" b="1" dirty="0" smtClean="0">
                <a:solidFill>
                  <a:srgbClr val="FF0000"/>
                </a:solidFill>
              </a:rPr>
              <a:t>en fonction des étapes autorisées </a:t>
            </a:r>
          </a:p>
          <a:p>
            <a:pPr>
              <a:lnSpc>
                <a:spcPts val="1900"/>
              </a:lnSpc>
              <a:spcAft>
                <a:spcPts val="600"/>
              </a:spcAft>
              <a:buClr>
                <a:srgbClr val="074EA1"/>
              </a:buClr>
            </a:pPr>
            <a:endParaRPr lang="fr-CH" sz="1600" b="1" dirty="0" err="1" smtClean="0"/>
          </a:p>
        </p:txBody>
      </p:sp>
      <p:sp>
        <p:nvSpPr>
          <p:cNvPr id="5123" name="Rectangle 9"/>
          <p:cNvSpPr>
            <a:spLocks noGrp="1" noChangeArrowheads="1"/>
          </p:cNvSpPr>
          <p:nvPr>
            <p:ph type="sldNum" sz="quarter" idx="10"/>
            <p:custDataLst>
              <p:tags r:id="rId2"/>
            </p:custDataLst>
          </p:nvPr>
        </p:nvSpPr>
        <p:spPr>
          <a:noFill/>
        </p:spPr>
        <p:txBody>
          <a:bodyPr/>
          <a:lstStyle/>
          <a:p>
            <a:fld id="{8625DF61-813A-4787-8DC7-6FBD0B831994}" type="slidenum">
              <a:rPr lang="de-CH" smtClean="0">
                <a:latin typeface="Arial" pitchFamily="34" charset="0"/>
                <a:ea typeface="ＭＳ Ｐゴシック" pitchFamily="34" charset="-128"/>
              </a:rPr>
              <a:pPr/>
              <a:t>19</a:t>
            </a:fld>
            <a:endParaRPr lang="de-CH" smtClean="0">
              <a:latin typeface="Arial" pitchFamily="34" charset="0"/>
              <a:ea typeface="ＭＳ Ｐゴシック" pitchFamily="34" charset="-128"/>
            </a:endParaRPr>
          </a:p>
        </p:txBody>
      </p:sp>
      <p:graphicFrame>
        <p:nvGraphicFramePr>
          <p:cNvPr id="5122" name="Rectangle 2" hidden="1"/>
          <p:cNvGraphicFramePr>
            <a:graphicFrameLocks/>
          </p:cNvGraphicFramePr>
          <p:nvPr>
            <p:custDataLst>
              <p:tags r:id="rId3"/>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87404" name="think-cell Slide" r:id="rId8" imgW="0" imgH="0" progId="">
                  <p:embed/>
                </p:oleObj>
              </mc:Choice>
              <mc:Fallback>
                <p:oleObj name="think-cell Slide" r:id="rId8" imgW="0" imgH="0" progId="">
                  <p:embed/>
                  <p:pic>
                    <p:nvPicPr>
                      <p:cNvPr id="0"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125" name="Rectangle 8"/>
          <p:cNvSpPr>
            <a:spLocks noGrp="1"/>
          </p:cNvSpPr>
          <p:nvPr>
            <p:ph type="title"/>
            <p:custDataLst>
              <p:tags r:id="rId4"/>
            </p:custDataLst>
          </p:nvPr>
        </p:nvSpPr>
        <p:spPr>
          <a:xfrm>
            <a:off x="457200" y="304800"/>
            <a:ext cx="8242300" cy="984885"/>
          </a:xfrm>
        </p:spPr>
        <p:txBody>
          <a:bodyPr/>
          <a:lstStyle/>
          <a:p>
            <a:r>
              <a:rPr lang="fr-CH" dirty="0" smtClean="0">
                <a:latin typeface="Arial" pitchFamily="34" charset="0"/>
                <a:ea typeface="ＭＳ Ｐゴシック" pitchFamily="34" charset="-128"/>
              </a:rPr>
              <a:t>Autorisation d’exploitation</a:t>
            </a:r>
            <a:br>
              <a:rPr lang="fr-CH" dirty="0" smtClean="0">
                <a:latin typeface="Arial" pitchFamily="34" charset="0"/>
                <a:ea typeface="ＭＳ Ｐゴシック" pitchFamily="34" charset="-128"/>
              </a:rPr>
            </a:br>
            <a:r>
              <a:rPr lang="fr-CH" dirty="0" smtClean="0">
                <a:latin typeface="Arial" pitchFamily="34" charset="0"/>
                <a:ea typeface="ＭＳ Ｐゴシック" pitchFamily="34" charset="-128"/>
              </a:rPr>
              <a:t>—</a:t>
            </a:r>
          </a:p>
        </p:txBody>
      </p:sp>
      <p:sp>
        <p:nvSpPr>
          <p:cNvPr id="5126" name="Text Placeholder 35"/>
          <p:cNvSpPr>
            <a:spLocks/>
          </p:cNvSpPr>
          <p:nvPr>
            <p:custDataLst>
              <p:tags r:id="rId5"/>
            </p:custDataLst>
          </p:nvPr>
        </p:nvSpPr>
        <p:spPr bwMode="auto">
          <a:xfrm>
            <a:off x="457200" y="1327150"/>
            <a:ext cx="8288338" cy="369332"/>
          </a:xfrm>
          <a:prstGeom prst="rect">
            <a:avLst/>
          </a:prstGeom>
          <a:noFill/>
          <a:ln w="9525">
            <a:noFill/>
            <a:miter lim="800000"/>
            <a:headEnd/>
            <a:tailEnd/>
          </a:ln>
        </p:spPr>
        <p:txBody>
          <a:bodyPr lIns="0" tIns="0" rIns="0" bIns="0">
            <a:spAutoFit/>
          </a:bodyPr>
          <a:lstStyle/>
          <a:p>
            <a:pPr algn="l">
              <a:spcAft>
                <a:spcPts val="600"/>
              </a:spcAft>
              <a:buClr>
                <a:srgbClr val="074EA1"/>
              </a:buClr>
              <a:buFont typeface="Lucida Grande"/>
              <a:buNone/>
            </a:pPr>
            <a:r>
              <a:rPr lang="fr-CH" sz="2400" b="1" dirty="0" smtClean="0">
                <a:solidFill>
                  <a:schemeClr val="tx2"/>
                </a:solidFill>
              </a:rPr>
              <a:t>Fonctionnement de l’autorisation d’exploitation</a:t>
            </a:r>
            <a:endParaRPr lang="fr-CH" sz="2400" b="1" dirty="0">
              <a:solidFill>
                <a:schemeClr val="tx2"/>
              </a:solidFill>
            </a:endParaRPr>
          </a:p>
        </p:txBody>
      </p:sp>
      <p:graphicFrame>
        <p:nvGraphicFramePr>
          <p:cNvPr id="9" name="Tableau 8"/>
          <p:cNvGraphicFramePr>
            <a:graphicFrameLocks noGrp="1"/>
          </p:cNvGraphicFramePr>
          <p:nvPr/>
        </p:nvGraphicFramePr>
        <p:xfrm>
          <a:off x="477837" y="1844824"/>
          <a:ext cx="7982588" cy="2450402"/>
        </p:xfrm>
        <a:graphic>
          <a:graphicData uri="http://schemas.openxmlformats.org/drawingml/2006/table">
            <a:tbl>
              <a:tblPr/>
              <a:tblGrid>
                <a:gridCol w="1630711"/>
                <a:gridCol w="696997"/>
                <a:gridCol w="282744"/>
                <a:gridCol w="282744"/>
                <a:gridCol w="282744"/>
                <a:gridCol w="282744"/>
                <a:gridCol w="282744"/>
                <a:gridCol w="282744"/>
                <a:gridCol w="282744"/>
                <a:gridCol w="282744"/>
                <a:gridCol w="282744"/>
                <a:gridCol w="282744"/>
                <a:gridCol w="282744"/>
                <a:gridCol w="282744"/>
                <a:gridCol w="282744"/>
                <a:gridCol w="282744"/>
                <a:gridCol w="282744"/>
                <a:gridCol w="282744"/>
                <a:gridCol w="282744"/>
                <a:gridCol w="282744"/>
                <a:gridCol w="282744"/>
                <a:gridCol w="282744"/>
              </a:tblGrid>
              <a:tr h="120514">
                <a:tc>
                  <a:txBody>
                    <a:bodyPr/>
                    <a:lstStyle/>
                    <a:p>
                      <a:pPr algn="l" fontAlgn="b"/>
                      <a:r>
                        <a:rPr lang="fr-CH" sz="700" b="1" i="0" u="none" strike="noStrike" dirty="0">
                          <a:solidFill>
                            <a:srgbClr val="000000"/>
                          </a:solidFill>
                          <a:latin typeface="Calibri"/>
                        </a:rPr>
                        <a:t>Demierre Constructions SA</a:t>
                      </a:r>
                    </a:p>
                  </a:txBody>
                  <a:tcPr marL="3766" marR="3766" marT="3766"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fr-CH" sz="700" b="1" i="0" u="none" strike="noStrike">
                          <a:solidFill>
                            <a:srgbClr val="000000"/>
                          </a:solidFill>
                          <a:latin typeface="Calibri"/>
                        </a:rPr>
                        <a:t> </a:t>
                      </a:r>
                    </a:p>
                  </a:txBody>
                  <a:tcPr marL="3766" marR="3766" marT="3766"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tcPr>
                </a:tc>
                <a:tc>
                  <a:txBody>
                    <a:bodyPr/>
                    <a:lstStyle/>
                    <a:p>
                      <a:pPr algn="ctr"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tcPr>
                </a:tc>
                <a:tc>
                  <a:txBody>
                    <a:bodyPr/>
                    <a:lstStyle/>
                    <a:p>
                      <a:pPr algn="ctr"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tcPr>
                </a:tc>
                <a:tc>
                  <a:txBody>
                    <a:bodyPr/>
                    <a:lstStyle/>
                    <a:p>
                      <a:pPr algn="ctr"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tcPr>
                </a:tc>
                <a:tc>
                  <a:txBody>
                    <a:bodyPr/>
                    <a:lstStyle/>
                    <a:p>
                      <a:pPr algn="ctr"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tcPr>
                </a:tc>
                <a:tc>
                  <a:txBody>
                    <a:bodyPr/>
                    <a:lstStyle/>
                    <a:p>
                      <a:pPr algn="ctr"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37262">
                <a:tc gridSpan="2">
                  <a:txBody>
                    <a:bodyPr/>
                    <a:lstStyle/>
                    <a:p>
                      <a:pPr algn="l" fontAlgn="ctr"/>
                      <a:r>
                        <a:rPr lang="fr-CH" sz="700" b="1" i="0" u="none" strike="noStrike">
                          <a:solidFill>
                            <a:srgbClr val="000000"/>
                          </a:solidFill>
                          <a:latin typeface="Calibri"/>
                        </a:rPr>
                        <a:t>Planning de la gravière des Mésanges, Belfaux</a:t>
                      </a:r>
                    </a:p>
                  </a:txBody>
                  <a:tcPr marL="3766" marR="3766" marT="3766" marB="0" anchor="ctr">
                    <a:lnL w="1270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fr-CH"/>
                    </a:p>
                  </a:txBody>
                  <a:tcPr/>
                </a:tc>
                <a:tc>
                  <a:txBody>
                    <a:bodyPr/>
                    <a:lstStyle/>
                    <a:p>
                      <a:pPr algn="r" fontAlgn="b"/>
                      <a:r>
                        <a:rPr lang="fr-CH" sz="700" b="0" i="0" u="none" strike="noStrike">
                          <a:solidFill>
                            <a:srgbClr val="000000"/>
                          </a:solidFill>
                          <a:latin typeface="Calibri"/>
                        </a:rPr>
                        <a:t>2012</a:t>
                      </a:r>
                    </a:p>
                  </a:txBody>
                  <a:tcPr marL="3766" marR="3766" marT="3766" marB="0" anchor="b">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fr-CH" sz="700" b="0" i="0" u="none" strike="noStrike">
                          <a:solidFill>
                            <a:srgbClr val="000000"/>
                          </a:solidFill>
                          <a:latin typeface="Calibri"/>
                        </a:rPr>
                        <a:t>2013</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fr-CH" sz="700" b="0" i="0" u="none" strike="noStrike">
                          <a:solidFill>
                            <a:srgbClr val="000000"/>
                          </a:solidFill>
                          <a:latin typeface="Calibri"/>
                        </a:rPr>
                        <a:t>2014</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fr-CH" sz="700" b="0" i="0" u="none" strike="noStrike">
                          <a:solidFill>
                            <a:srgbClr val="000000"/>
                          </a:solidFill>
                          <a:latin typeface="Calibri"/>
                        </a:rPr>
                        <a:t>2015</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fr-CH" sz="700" b="0" i="0" u="none" strike="noStrike">
                          <a:solidFill>
                            <a:srgbClr val="000000"/>
                          </a:solidFill>
                          <a:latin typeface="Calibri"/>
                        </a:rPr>
                        <a:t>2016</a:t>
                      </a:r>
                    </a:p>
                  </a:txBody>
                  <a:tcPr marL="3766" marR="3766" marT="3766" marB="0" anchor="b">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fr-CH" sz="700" b="0" i="0" u="none" strike="noStrike">
                          <a:solidFill>
                            <a:srgbClr val="000000"/>
                          </a:solidFill>
                          <a:latin typeface="Calibri"/>
                        </a:rPr>
                        <a:t>2017</a:t>
                      </a:r>
                    </a:p>
                  </a:txBody>
                  <a:tcPr marL="3766" marR="3766" marT="3766" marB="0" anchor="b">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r>
                        <a:rPr lang="fr-CH" sz="700" b="0" i="0" u="none" strike="noStrike">
                          <a:solidFill>
                            <a:srgbClr val="000000"/>
                          </a:solidFill>
                          <a:latin typeface="Calibri"/>
                        </a:rPr>
                        <a:t>2018</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r>
                        <a:rPr lang="fr-CH" sz="700" b="0" i="0" u="none" strike="noStrike">
                          <a:solidFill>
                            <a:srgbClr val="000000"/>
                          </a:solidFill>
                          <a:latin typeface="Calibri"/>
                        </a:rPr>
                        <a:t>2019</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r>
                        <a:rPr lang="fr-CH" sz="700" b="0" i="0" u="none" strike="noStrike">
                          <a:solidFill>
                            <a:srgbClr val="000000"/>
                          </a:solidFill>
                          <a:latin typeface="Calibri"/>
                        </a:rPr>
                        <a:t>2020</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r>
                        <a:rPr lang="fr-CH" sz="700" b="0" i="0" u="none" strike="noStrike">
                          <a:solidFill>
                            <a:srgbClr val="000000"/>
                          </a:solidFill>
                          <a:latin typeface="Calibri"/>
                        </a:rPr>
                        <a:t>2021</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r>
                        <a:rPr lang="fr-CH" sz="700" b="0" i="0" u="none" strike="noStrike">
                          <a:solidFill>
                            <a:srgbClr val="000000"/>
                          </a:solidFill>
                          <a:latin typeface="Calibri"/>
                        </a:rPr>
                        <a:t>2022</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r>
                        <a:rPr lang="fr-CH" sz="700" b="0" i="0" u="none" strike="noStrike">
                          <a:solidFill>
                            <a:srgbClr val="000000"/>
                          </a:solidFill>
                          <a:latin typeface="Calibri"/>
                        </a:rPr>
                        <a:t>2023</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r>
                        <a:rPr lang="fr-CH" sz="700" b="0" i="0" u="none" strike="noStrike">
                          <a:solidFill>
                            <a:srgbClr val="000000"/>
                          </a:solidFill>
                          <a:latin typeface="Calibri"/>
                        </a:rPr>
                        <a:t>2024</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r>
                        <a:rPr lang="fr-CH" sz="700" b="0" i="0" u="none" strike="noStrike">
                          <a:solidFill>
                            <a:srgbClr val="000000"/>
                          </a:solidFill>
                          <a:latin typeface="Calibri"/>
                        </a:rPr>
                        <a:t>2025</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r>
                        <a:rPr lang="fr-CH" sz="700" b="0" i="0" u="none" strike="noStrike">
                          <a:solidFill>
                            <a:srgbClr val="000000"/>
                          </a:solidFill>
                          <a:latin typeface="Calibri"/>
                        </a:rPr>
                        <a:t>2026</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r>
                        <a:rPr lang="fr-CH" sz="700" b="0" i="0" u="none" strike="noStrike">
                          <a:solidFill>
                            <a:srgbClr val="000000"/>
                          </a:solidFill>
                          <a:latin typeface="Calibri"/>
                        </a:rPr>
                        <a:t>2027</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r>
                        <a:rPr lang="fr-CH" sz="700" b="0" i="0" u="none" strike="noStrike">
                          <a:solidFill>
                            <a:srgbClr val="000000"/>
                          </a:solidFill>
                          <a:latin typeface="Calibri"/>
                        </a:rPr>
                        <a:t>2028</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r>
                        <a:rPr lang="fr-CH" sz="700" b="0" i="0" u="none" strike="noStrike">
                          <a:solidFill>
                            <a:srgbClr val="000000"/>
                          </a:solidFill>
                          <a:latin typeface="Calibri"/>
                        </a:rPr>
                        <a:t>2029</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r>
                        <a:rPr lang="fr-CH" sz="700" b="0" i="0" u="none" strike="noStrike">
                          <a:solidFill>
                            <a:srgbClr val="000000"/>
                          </a:solidFill>
                          <a:latin typeface="Calibri"/>
                        </a:rPr>
                        <a:t>2030</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r>
                        <a:rPr lang="fr-CH" sz="700" b="0" i="0" u="none" strike="noStrike">
                          <a:solidFill>
                            <a:srgbClr val="000000"/>
                          </a:solidFill>
                          <a:latin typeface="Calibri"/>
                        </a:rPr>
                        <a:t>2031</a:t>
                      </a:r>
                    </a:p>
                  </a:txBody>
                  <a:tcPr marL="3766" marR="3766" marT="376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116748">
                <a:tc>
                  <a:txBody>
                    <a:bodyPr/>
                    <a:lstStyle/>
                    <a:p>
                      <a:pPr algn="l" fontAlgn="ctr"/>
                      <a:r>
                        <a:rPr lang="fr-CH" sz="700" b="0" i="0" u="none" strike="noStrike" dirty="0" smtClean="0">
                          <a:solidFill>
                            <a:srgbClr val="000000"/>
                          </a:solidFill>
                          <a:latin typeface="Calibri"/>
                        </a:rPr>
                        <a:t>construction accès, installations, etc.</a:t>
                      </a:r>
                      <a:endParaRPr lang="fr-CH" sz="700" b="0" i="0" u="none" strike="noStrike" dirty="0">
                        <a:solidFill>
                          <a:srgbClr val="000000"/>
                        </a:solidFill>
                        <a:latin typeface="Calibri"/>
                      </a:endParaRPr>
                    </a:p>
                  </a:txBody>
                  <a:tcPr marL="3766" marR="3766" marT="3766"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00"/>
                    </a:solidFill>
                  </a:tcPr>
                </a:tc>
                <a:tc>
                  <a:txBody>
                    <a:bodyPr/>
                    <a:lstStyle/>
                    <a:p>
                      <a:pPr algn="l" fontAlgn="b"/>
                      <a:endParaRPr lang="fr-CH" sz="700" b="0" i="0" u="none" strike="noStrike">
                        <a:solidFill>
                          <a:srgbClr val="000000"/>
                        </a:solidFill>
                        <a:latin typeface="Calibri"/>
                      </a:endParaRPr>
                    </a:p>
                  </a:txBody>
                  <a:tcPr marL="3766" marR="3766" marT="3766" marB="0" anchor="b">
                    <a:lnL>
                      <a:noFill/>
                    </a:lnL>
                    <a:lnR w="19050" cap="flat" cmpd="sng" algn="ctr">
                      <a:solidFill>
                        <a:srgbClr val="FF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00"/>
                    </a:solidFill>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16748">
                <a:tc>
                  <a:txBody>
                    <a:bodyPr/>
                    <a:lstStyle/>
                    <a:p>
                      <a:pPr algn="l" fontAlgn="ctr"/>
                      <a:r>
                        <a:rPr lang="fr-CH" sz="700" b="0" i="0" u="none" strike="noStrike">
                          <a:solidFill>
                            <a:srgbClr val="000000"/>
                          </a:solidFill>
                          <a:latin typeface="Calibri"/>
                        </a:rPr>
                        <a:t>découverte étape 1</a:t>
                      </a:r>
                    </a:p>
                  </a:txBody>
                  <a:tcPr marL="3766" marR="3766" marT="3766" marB="0" anchor="ctr">
                    <a:lnL w="12700" cap="flat" cmpd="sng" algn="ctr">
                      <a:solidFill>
                        <a:srgbClr val="000000"/>
                      </a:solidFill>
                      <a:prstDash val="solid"/>
                      <a:round/>
                      <a:headEnd type="none" w="med" len="med"/>
                      <a:tailEnd type="none" w="med" len="med"/>
                    </a:lnL>
                    <a:lnR>
                      <a:noFill/>
                    </a:lnR>
                    <a:lnT>
                      <a:noFill/>
                    </a:lnT>
                    <a:lnB>
                      <a:noFill/>
                    </a:lnB>
                    <a:solidFill>
                      <a:srgbClr val="7AF69A"/>
                    </a:solidFill>
                  </a:tcPr>
                </a:tc>
                <a:tc>
                  <a:txBody>
                    <a:bodyPr/>
                    <a:lstStyle/>
                    <a:p>
                      <a:pPr algn="l" fontAlgn="b"/>
                      <a:endParaRPr lang="fr-CH" sz="700" b="0" i="0" u="none" strike="noStrike">
                        <a:solidFill>
                          <a:srgbClr val="000000"/>
                        </a:solidFill>
                        <a:latin typeface="Calibri"/>
                      </a:endParaRPr>
                    </a:p>
                  </a:txBody>
                  <a:tcPr marL="3766" marR="3766" marT="3766" marB="0" anchor="b">
                    <a:lnL>
                      <a:noFill/>
                    </a:lnL>
                    <a:lnR w="19050" cap="flat" cmpd="sng" algn="ctr">
                      <a:solidFill>
                        <a:srgbClr val="FF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7AF69A"/>
                    </a:solidFill>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16748">
                <a:tc>
                  <a:txBody>
                    <a:bodyPr/>
                    <a:lstStyle/>
                    <a:p>
                      <a:pPr algn="l" fontAlgn="ctr"/>
                      <a:r>
                        <a:rPr lang="fr-CH" sz="700" b="0" i="0" u="none" strike="noStrike">
                          <a:solidFill>
                            <a:srgbClr val="000000"/>
                          </a:solidFill>
                          <a:latin typeface="Calibri"/>
                        </a:rPr>
                        <a:t>extraction étape 1</a:t>
                      </a:r>
                    </a:p>
                  </a:txBody>
                  <a:tcPr marL="3766" marR="3766" marT="3766" marB="0" anchor="ctr">
                    <a:lnL w="12700" cap="flat" cmpd="sng" algn="ctr">
                      <a:solidFill>
                        <a:srgbClr val="000000"/>
                      </a:solidFill>
                      <a:prstDash val="solid"/>
                      <a:round/>
                      <a:headEnd type="none" w="med" len="med"/>
                      <a:tailEnd type="none" w="med" len="med"/>
                    </a:lnL>
                    <a:lnR>
                      <a:noFill/>
                    </a:lnR>
                    <a:lnT>
                      <a:noFill/>
                    </a:lnT>
                    <a:lnB>
                      <a:noFill/>
                    </a:lnB>
                    <a:solidFill>
                      <a:srgbClr val="C5BE97"/>
                    </a:solidFill>
                  </a:tcPr>
                </a:tc>
                <a:tc>
                  <a:txBody>
                    <a:bodyPr/>
                    <a:lstStyle/>
                    <a:p>
                      <a:pPr algn="l" fontAlgn="b"/>
                      <a:endParaRPr lang="fr-CH" sz="700" b="0" i="0" u="none" strike="noStrike">
                        <a:solidFill>
                          <a:srgbClr val="000000"/>
                        </a:solidFill>
                        <a:latin typeface="Calibri"/>
                      </a:endParaRPr>
                    </a:p>
                  </a:txBody>
                  <a:tcPr marL="3766" marR="3766" marT="3766" marB="0" anchor="b">
                    <a:lnL>
                      <a:noFill/>
                    </a:lnL>
                    <a:lnR w="19050" cap="flat" cmpd="sng" algn="ctr">
                      <a:solidFill>
                        <a:srgbClr val="FF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FFFFFF"/>
                          </a:solidFill>
                          <a:latin typeface="Calibri"/>
                        </a:rPr>
                        <a:t> </a:t>
                      </a:r>
                    </a:p>
                  </a:txBody>
                  <a:tcPr marL="3766" marR="3766" marT="3766" marB="0" anchor="b">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5BE97"/>
                    </a:solidFill>
                  </a:tcPr>
                </a:tc>
                <a:tc>
                  <a:txBody>
                    <a:bodyPr/>
                    <a:lstStyle/>
                    <a:p>
                      <a:pPr algn="l" fontAlgn="b"/>
                      <a:r>
                        <a:rPr lang="fr-CH" sz="400" b="0" i="0" u="none" strike="noStrike">
                          <a:solidFill>
                            <a:srgbClr val="FFFFFF"/>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5BE97"/>
                    </a:solidFill>
                  </a:tcPr>
                </a:tc>
                <a:tc>
                  <a:txBody>
                    <a:bodyPr/>
                    <a:lstStyle/>
                    <a:p>
                      <a:pPr algn="l" fontAlgn="b"/>
                      <a:r>
                        <a:rPr lang="fr-CH" sz="400" b="0" i="0" u="none" strike="noStrike">
                          <a:solidFill>
                            <a:srgbClr val="FFFFFF"/>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5BE97"/>
                    </a:solidFill>
                  </a:tcPr>
                </a:tc>
                <a:tc>
                  <a:txBody>
                    <a:bodyPr/>
                    <a:lstStyle/>
                    <a:p>
                      <a:pPr algn="l" fontAlgn="b"/>
                      <a:r>
                        <a:rPr lang="fr-CH" sz="400" b="0" i="0" u="none" strike="noStrike">
                          <a:solidFill>
                            <a:srgbClr val="FFFFFF"/>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5BE97"/>
                    </a:solidFill>
                  </a:tcPr>
                </a:tc>
                <a:tc>
                  <a:txBody>
                    <a:bodyPr/>
                    <a:lstStyle/>
                    <a:p>
                      <a:pPr algn="l" fontAlgn="b"/>
                      <a:r>
                        <a:rPr lang="fr-CH" sz="400" b="0" i="0" u="none" strike="noStrike">
                          <a:solidFill>
                            <a:srgbClr val="FFFFFF"/>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a:noFill/>
                    </a:lnT>
                    <a:lnB>
                      <a:noFill/>
                    </a:lnB>
                    <a:solidFill>
                      <a:srgbClr val="C5BE97"/>
                    </a:solidFill>
                  </a:tcPr>
                </a:tc>
                <a:tc>
                  <a:txBody>
                    <a:bodyPr/>
                    <a:lstStyle/>
                    <a:p>
                      <a:pPr algn="l" fontAlgn="b"/>
                      <a:r>
                        <a:rPr lang="fr-CH" sz="400" b="0" i="0" u="none" strike="noStrike">
                          <a:solidFill>
                            <a:srgbClr val="000000"/>
                          </a:solidFill>
                          <a:latin typeface="Calibri"/>
                        </a:rPr>
                        <a:t> </a:t>
                      </a:r>
                    </a:p>
                  </a:txBody>
                  <a:tcPr marL="3766" marR="3766" marT="3766" marB="0" anchor="b">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16748">
                <a:tc>
                  <a:txBody>
                    <a:bodyPr/>
                    <a:lstStyle/>
                    <a:p>
                      <a:pPr algn="l" fontAlgn="ctr"/>
                      <a:r>
                        <a:rPr lang="fr-CH" sz="700" b="0" i="0" u="none" strike="noStrike">
                          <a:solidFill>
                            <a:srgbClr val="000000"/>
                          </a:solidFill>
                          <a:latin typeface="Calibri"/>
                        </a:rPr>
                        <a:t>découverte étape 2</a:t>
                      </a:r>
                    </a:p>
                  </a:txBody>
                  <a:tcPr marL="3766" marR="3766" marT="3766" marB="0" anchor="ctr">
                    <a:lnL w="12700" cap="flat" cmpd="sng" algn="ctr">
                      <a:solidFill>
                        <a:srgbClr val="000000"/>
                      </a:solidFill>
                      <a:prstDash val="solid"/>
                      <a:round/>
                      <a:headEnd type="none" w="med" len="med"/>
                      <a:tailEnd type="none" w="med" len="med"/>
                    </a:lnL>
                    <a:lnR>
                      <a:noFill/>
                    </a:lnR>
                    <a:lnT>
                      <a:noFill/>
                    </a:lnT>
                    <a:lnB>
                      <a:noFill/>
                    </a:lnB>
                    <a:solidFill>
                      <a:srgbClr val="7AF69A"/>
                    </a:solidFill>
                  </a:tcPr>
                </a:tc>
                <a:tc>
                  <a:txBody>
                    <a:bodyPr/>
                    <a:lstStyle/>
                    <a:p>
                      <a:pPr algn="l" fontAlgn="b"/>
                      <a:endParaRPr lang="fr-CH" sz="700" b="0" i="0" u="none" strike="noStrike">
                        <a:solidFill>
                          <a:srgbClr val="000000"/>
                        </a:solidFill>
                        <a:latin typeface="Calibri"/>
                      </a:endParaRPr>
                    </a:p>
                  </a:txBody>
                  <a:tcPr marL="3766" marR="3766" marT="3766" marB="0" anchor="b">
                    <a:lnL>
                      <a:noFill/>
                    </a:lnL>
                    <a:lnR w="19050" cap="flat" cmpd="sng" algn="ctr">
                      <a:solidFill>
                        <a:srgbClr val="FF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a:noFill/>
                    </a:lnT>
                    <a:lnB>
                      <a:noFill/>
                    </a:lnB>
                    <a:solidFill>
                      <a:srgbClr val="7AF69A"/>
                    </a:solidFill>
                  </a:tcPr>
                </a:tc>
                <a:tc>
                  <a:txBody>
                    <a:bodyPr/>
                    <a:lstStyle/>
                    <a:p>
                      <a:pPr algn="l" fontAlgn="b"/>
                      <a:r>
                        <a:rPr lang="fr-CH" sz="400" b="0" i="0" u="none" strike="noStrike">
                          <a:solidFill>
                            <a:srgbClr val="000000"/>
                          </a:solidFill>
                          <a:latin typeface="Calibri"/>
                        </a:rPr>
                        <a:t> </a:t>
                      </a:r>
                    </a:p>
                  </a:txBody>
                  <a:tcPr marL="3766" marR="3766" marT="3766" marB="0" anchor="b">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16748">
                <a:tc>
                  <a:txBody>
                    <a:bodyPr/>
                    <a:lstStyle/>
                    <a:p>
                      <a:pPr algn="l" fontAlgn="ctr"/>
                      <a:r>
                        <a:rPr lang="fr-CH" sz="700" b="0" i="0" u="none" strike="noStrike">
                          <a:solidFill>
                            <a:srgbClr val="000000"/>
                          </a:solidFill>
                          <a:latin typeface="Calibri"/>
                        </a:rPr>
                        <a:t>extraction étape 2</a:t>
                      </a:r>
                    </a:p>
                  </a:txBody>
                  <a:tcPr marL="3766" marR="3766" marT="3766" marB="0" anchor="ctr">
                    <a:lnL w="12700" cap="flat" cmpd="sng" algn="ctr">
                      <a:solidFill>
                        <a:srgbClr val="000000"/>
                      </a:solidFill>
                      <a:prstDash val="solid"/>
                      <a:round/>
                      <a:headEnd type="none" w="med" len="med"/>
                      <a:tailEnd type="none" w="med" len="med"/>
                    </a:lnL>
                    <a:lnR>
                      <a:noFill/>
                    </a:lnR>
                    <a:lnT>
                      <a:noFill/>
                    </a:lnT>
                    <a:lnB>
                      <a:noFill/>
                    </a:lnB>
                    <a:solidFill>
                      <a:srgbClr val="C5BE97"/>
                    </a:solidFill>
                  </a:tcPr>
                </a:tc>
                <a:tc>
                  <a:txBody>
                    <a:bodyPr/>
                    <a:lstStyle/>
                    <a:p>
                      <a:pPr algn="l" fontAlgn="b"/>
                      <a:endParaRPr lang="fr-CH" sz="700" b="0" i="0" u="none" strike="noStrike">
                        <a:solidFill>
                          <a:srgbClr val="000000"/>
                        </a:solidFill>
                        <a:latin typeface="Calibri"/>
                      </a:endParaRPr>
                    </a:p>
                  </a:txBody>
                  <a:tcPr marL="3766" marR="3766" marT="3766" marB="0" anchor="b">
                    <a:lnL>
                      <a:noFill/>
                    </a:lnL>
                    <a:lnR w="19050" cap="flat" cmpd="sng" algn="ctr">
                      <a:solidFill>
                        <a:srgbClr val="FF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FFFFFF"/>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a:noFill/>
                    </a:lnT>
                    <a:lnB>
                      <a:noFill/>
                    </a:lnB>
                    <a:solidFill>
                      <a:srgbClr val="C5BE97"/>
                    </a:solidFill>
                  </a:tcPr>
                </a:tc>
                <a:tc>
                  <a:txBody>
                    <a:bodyPr/>
                    <a:lstStyle/>
                    <a:p>
                      <a:pPr algn="l" fontAlgn="b"/>
                      <a:r>
                        <a:rPr lang="fr-CH" sz="400" b="0" i="0" u="none" strike="noStrike">
                          <a:solidFill>
                            <a:srgbClr val="FFFFFF"/>
                          </a:solidFill>
                          <a:latin typeface="Calibri"/>
                        </a:rPr>
                        <a:t> </a:t>
                      </a:r>
                    </a:p>
                  </a:txBody>
                  <a:tcPr marL="3766" marR="3766" marT="3766" marB="0" anchor="b">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5BE97"/>
                    </a:solidFill>
                  </a:tcPr>
                </a:tc>
                <a:tc>
                  <a:txBody>
                    <a:bodyPr/>
                    <a:lstStyle/>
                    <a:p>
                      <a:pPr algn="l" fontAlgn="b"/>
                      <a:r>
                        <a:rPr lang="fr-CH" sz="400" b="0" i="0" u="none" strike="noStrike">
                          <a:solidFill>
                            <a:srgbClr val="FFFFFF"/>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5BE97"/>
                    </a:solidFill>
                  </a:tcPr>
                </a:tc>
                <a:tc>
                  <a:txBody>
                    <a:bodyPr/>
                    <a:lstStyle/>
                    <a:p>
                      <a:pPr algn="l" fontAlgn="b"/>
                      <a:r>
                        <a:rPr lang="fr-CH" sz="400" b="0" i="0" u="none" strike="noStrike">
                          <a:solidFill>
                            <a:srgbClr val="FFFFFF"/>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5BE97"/>
                    </a:solidFill>
                  </a:tcPr>
                </a:tc>
                <a:tc>
                  <a:txBody>
                    <a:bodyPr/>
                    <a:lstStyle/>
                    <a:p>
                      <a:pPr algn="l" fontAlgn="b"/>
                      <a:r>
                        <a:rPr lang="fr-CH" sz="400" b="0" i="0" u="none" strike="noStrike">
                          <a:solidFill>
                            <a:srgbClr val="FFFFFF"/>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5BE97"/>
                    </a:solidFill>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20514">
                <a:tc>
                  <a:txBody>
                    <a:bodyPr/>
                    <a:lstStyle/>
                    <a:p>
                      <a:pPr algn="l" fontAlgn="ctr"/>
                      <a:r>
                        <a:rPr lang="fr-CH" sz="700" b="0" i="0" u="none" strike="noStrike">
                          <a:solidFill>
                            <a:srgbClr val="000000"/>
                          </a:solidFill>
                          <a:latin typeface="Calibri"/>
                        </a:rPr>
                        <a:t>remblayage étape 1</a:t>
                      </a:r>
                    </a:p>
                  </a:txBody>
                  <a:tcPr marL="3766" marR="3766" marT="3766" marB="0" anchor="ctr">
                    <a:lnL w="12700" cap="flat" cmpd="sng" algn="ctr">
                      <a:solidFill>
                        <a:srgbClr val="000000"/>
                      </a:solidFill>
                      <a:prstDash val="solid"/>
                      <a:round/>
                      <a:headEnd type="none" w="med" len="med"/>
                      <a:tailEnd type="none" w="med" len="med"/>
                    </a:lnL>
                    <a:lnR>
                      <a:noFill/>
                    </a:lnR>
                    <a:lnT>
                      <a:noFill/>
                    </a:lnT>
                    <a:lnB>
                      <a:noFill/>
                    </a:lnB>
                    <a:solidFill>
                      <a:srgbClr val="D99795"/>
                    </a:solidFill>
                  </a:tcPr>
                </a:tc>
                <a:tc>
                  <a:txBody>
                    <a:bodyPr/>
                    <a:lstStyle/>
                    <a:p>
                      <a:pPr algn="l" fontAlgn="b"/>
                      <a:endParaRPr lang="fr-CH" sz="700" b="0" i="0" u="none" strike="noStrike" dirty="0">
                        <a:solidFill>
                          <a:srgbClr val="000000"/>
                        </a:solidFill>
                        <a:latin typeface="Calibri"/>
                      </a:endParaRPr>
                    </a:p>
                  </a:txBody>
                  <a:tcPr marL="3766" marR="3766" marT="3766" marB="0" anchor="b">
                    <a:lnL>
                      <a:noFill/>
                    </a:lnL>
                    <a:lnR w="19050" cap="flat" cmpd="sng" algn="ctr">
                      <a:solidFill>
                        <a:srgbClr val="FF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9050" cap="flat" cmpd="sng" algn="ctr">
                      <a:solidFill>
                        <a:srgbClr val="FF0000"/>
                      </a:solidFill>
                      <a:prstDash val="solid"/>
                      <a:round/>
                      <a:headEnd type="none" w="med" len="med"/>
                      <a:tailEnd type="none" w="med" len="med"/>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9050" cap="flat" cmpd="sng" algn="ctr">
                      <a:solidFill>
                        <a:srgbClr val="FF0000"/>
                      </a:solidFill>
                      <a:prstDash val="solid"/>
                      <a:round/>
                      <a:headEnd type="none" w="med" len="med"/>
                      <a:tailEnd type="none" w="med" len="med"/>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9050" cap="flat" cmpd="sng" algn="ctr">
                      <a:solidFill>
                        <a:srgbClr val="FF0000"/>
                      </a:solidFill>
                      <a:prstDash val="solid"/>
                      <a:round/>
                      <a:headEnd type="none" w="med" len="med"/>
                      <a:tailEnd type="none" w="med" len="med"/>
                    </a:lnB>
                  </a:tcPr>
                </a:tc>
                <a:tc>
                  <a:txBody>
                    <a:bodyPr/>
                    <a:lstStyle/>
                    <a:p>
                      <a:pPr algn="l" fontAlgn="b"/>
                      <a:r>
                        <a:rPr lang="fr-CH" sz="400" b="0" i="0" u="none" strike="noStrike">
                          <a:solidFill>
                            <a:srgbClr val="FFFF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9050" cap="flat" cmpd="sng" algn="ctr">
                      <a:solidFill>
                        <a:srgbClr val="FF0000"/>
                      </a:solidFill>
                      <a:prstDash val="solid"/>
                      <a:round/>
                      <a:headEnd type="none" w="med" len="med"/>
                      <a:tailEnd type="none" w="med" len="med"/>
                    </a:lnB>
                  </a:tcPr>
                </a:tc>
                <a:tc>
                  <a:txBody>
                    <a:bodyPr/>
                    <a:lstStyle/>
                    <a:p>
                      <a:pPr algn="l" fontAlgn="b"/>
                      <a:r>
                        <a:rPr lang="fr-CH" sz="400" b="0" i="0" u="none" strike="noStrike">
                          <a:solidFill>
                            <a:srgbClr val="FFFF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a:noFill/>
                    </a:lnT>
                    <a:lnB w="19050" cap="flat" cmpd="sng" algn="ctr">
                      <a:solidFill>
                        <a:srgbClr val="FF0000"/>
                      </a:solidFill>
                      <a:prstDash val="solid"/>
                      <a:round/>
                      <a:headEnd type="none" w="med" len="med"/>
                      <a:tailEnd type="none" w="med" len="med"/>
                    </a:lnB>
                    <a:solidFill>
                      <a:srgbClr val="D99795"/>
                    </a:solidFill>
                  </a:tcPr>
                </a:tc>
                <a:tc>
                  <a:txBody>
                    <a:bodyPr/>
                    <a:lstStyle/>
                    <a:p>
                      <a:pPr algn="l" fontAlgn="b"/>
                      <a:r>
                        <a:rPr lang="fr-CH" sz="400" b="0" i="0" u="none" strike="noStrike">
                          <a:solidFill>
                            <a:srgbClr val="FFFF00"/>
                          </a:solidFill>
                          <a:latin typeface="Calibri"/>
                        </a:rPr>
                        <a:t> </a:t>
                      </a:r>
                    </a:p>
                  </a:txBody>
                  <a:tcPr marL="3766" marR="3766" marT="3766" marB="0" anchor="b">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9795"/>
                    </a:solidFill>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9795"/>
                    </a:solidFill>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20514">
                <a:tc>
                  <a:txBody>
                    <a:bodyPr/>
                    <a:lstStyle/>
                    <a:p>
                      <a:pPr algn="l" fontAlgn="ctr"/>
                      <a:r>
                        <a:rPr lang="fr-CH" sz="700" b="0" i="0" u="none" strike="noStrike" dirty="0" smtClean="0">
                          <a:solidFill>
                            <a:srgbClr val="000000"/>
                          </a:solidFill>
                          <a:latin typeface="Calibri"/>
                        </a:rPr>
                        <a:t>remise en état partielle étape 1</a:t>
                      </a:r>
                      <a:endParaRPr lang="fr-CH" sz="700" b="0" i="0" u="none" strike="noStrike" dirty="0">
                        <a:solidFill>
                          <a:srgbClr val="000000"/>
                        </a:solidFill>
                        <a:latin typeface="Calibri"/>
                      </a:endParaRPr>
                    </a:p>
                  </a:txBody>
                  <a:tcPr marL="3766" marR="3766" marT="3766" marB="0" anchor="ctr">
                    <a:lnL w="12700" cap="flat" cmpd="sng" algn="ctr">
                      <a:solidFill>
                        <a:srgbClr val="000000"/>
                      </a:solidFill>
                      <a:prstDash val="solid"/>
                      <a:round/>
                      <a:headEnd type="none" w="med" len="med"/>
                      <a:tailEnd type="none" w="med" len="med"/>
                    </a:lnL>
                    <a:lnR>
                      <a:noFill/>
                    </a:lnR>
                    <a:lnT>
                      <a:noFill/>
                    </a:lnT>
                    <a:lnB>
                      <a:noFill/>
                    </a:lnB>
                    <a:solidFill>
                      <a:srgbClr val="75923C"/>
                    </a:solidFill>
                  </a:tcPr>
                </a:tc>
                <a:tc>
                  <a:txBody>
                    <a:bodyPr/>
                    <a:lstStyle/>
                    <a:p>
                      <a:pPr algn="l" fontAlgn="b"/>
                      <a:endParaRPr lang="fr-CH" sz="700" b="0" i="0" u="none" strike="noStrike">
                        <a:solidFill>
                          <a:srgbClr val="000000"/>
                        </a:solidFill>
                        <a:latin typeface="Calibri"/>
                      </a:endParaRPr>
                    </a:p>
                  </a:txBody>
                  <a:tcPr marL="3766" marR="3766" marT="376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a:noFill/>
                    </a:lnB>
                  </a:tcPr>
                </a:tc>
                <a:tc>
                  <a:txBody>
                    <a:bodyPr/>
                    <a:lstStyle/>
                    <a:p>
                      <a:pPr algn="l" fontAlgn="b"/>
                      <a:r>
                        <a:rPr lang="fr-CH" sz="400" b="0" i="0" u="none" strike="noStrike">
                          <a:solidFill>
                            <a:srgbClr val="92D05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75923C"/>
                    </a:solidFill>
                  </a:tcPr>
                </a:tc>
                <a:tc>
                  <a:txBody>
                    <a:bodyPr/>
                    <a:lstStyle/>
                    <a:p>
                      <a:pPr algn="l" fontAlgn="b"/>
                      <a:r>
                        <a:rPr lang="fr-CH" sz="400" b="0" i="0" u="none" strike="noStrike">
                          <a:solidFill>
                            <a:srgbClr val="00B05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16748">
                <a:tc>
                  <a:txBody>
                    <a:bodyPr/>
                    <a:lstStyle/>
                    <a:p>
                      <a:pPr algn="l" fontAlgn="ctr"/>
                      <a:r>
                        <a:rPr lang="fr-CH" sz="700" b="0" i="0" u="none" strike="noStrike">
                          <a:solidFill>
                            <a:srgbClr val="000000"/>
                          </a:solidFill>
                          <a:latin typeface="Calibri"/>
                        </a:rPr>
                        <a:t>découverte étape 3</a:t>
                      </a:r>
                    </a:p>
                  </a:txBody>
                  <a:tcPr marL="3766" marR="3766" marT="3766" marB="0" anchor="ctr">
                    <a:lnL w="12700" cap="flat" cmpd="sng" algn="ctr">
                      <a:solidFill>
                        <a:srgbClr val="000000"/>
                      </a:solidFill>
                      <a:prstDash val="solid"/>
                      <a:round/>
                      <a:headEnd type="none" w="med" len="med"/>
                      <a:tailEnd type="none" w="med" len="med"/>
                    </a:lnL>
                    <a:lnR>
                      <a:noFill/>
                    </a:lnR>
                    <a:lnT>
                      <a:noFill/>
                    </a:lnT>
                    <a:lnB>
                      <a:noFill/>
                    </a:lnB>
                    <a:solidFill>
                      <a:srgbClr val="7AF69A"/>
                    </a:solidFill>
                  </a:tcPr>
                </a:tc>
                <a:tc>
                  <a:txBody>
                    <a:bodyPr/>
                    <a:lstStyle/>
                    <a:p>
                      <a:pPr algn="l" fontAlgn="b"/>
                      <a:endParaRPr lang="fr-CH" sz="700" b="0" i="0" u="none" strike="noStrike">
                        <a:solidFill>
                          <a:srgbClr val="000000"/>
                        </a:solidFill>
                        <a:latin typeface="Calibri"/>
                      </a:endParaRPr>
                    </a:p>
                  </a:txBody>
                  <a:tcPr marL="3766" marR="3766" marT="376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7AF69A"/>
                    </a:solidFill>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16748">
                <a:tc>
                  <a:txBody>
                    <a:bodyPr/>
                    <a:lstStyle/>
                    <a:p>
                      <a:pPr algn="l" fontAlgn="ctr"/>
                      <a:r>
                        <a:rPr lang="fr-CH" sz="700" b="0" i="0" u="none" strike="noStrike">
                          <a:solidFill>
                            <a:srgbClr val="000000"/>
                          </a:solidFill>
                          <a:latin typeface="Calibri"/>
                        </a:rPr>
                        <a:t>extraction étape 3</a:t>
                      </a:r>
                    </a:p>
                  </a:txBody>
                  <a:tcPr marL="3766" marR="3766" marT="3766" marB="0" anchor="ctr">
                    <a:lnL w="12700" cap="flat" cmpd="sng" algn="ctr">
                      <a:solidFill>
                        <a:srgbClr val="000000"/>
                      </a:solidFill>
                      <a:prstDash val="solid"/>
                      <a:round/>
                      <a:headEnd type="none" w="med" len="med"/>
                      <a:tailEnd type="none" w="med" len="med"/>
                    </a:lnL>
                    <a:lnR>
                      <a:noFill/>
                    </a:lnR>
                    <a:lnT>
                      <a:noFill/>
                    </a:lnT>
                    <a:lnB>
                      <a:noFill/>
                    </a:lnB>
                    <a:solidFill>
                      <a:srgbClr val="C5BE97"/>
                    </a:solidFill>
                  </a:tcPr>
                </a:tc>
                <a:tc>
                  <a:txBody>
                    <a:bodyPr/>
                    <a:lstStyle/>
                    <a:p>
                      <a:pPr algn="l" fontAlgn="b"/>
                      <a:endParaRPr lang="fr-CH" sz="700" b="0" i="0" u="none" strike="noStrike" dirty="0">
                        <a:solidFill>
                          <a:srgbClr val="000000"/>
                        </a:solidFill>
                        <a:latin typeface="Calibri"/>
                      </a:endParaRPr>
                    </a:p>
                  </a:txBody>
                  <a:tcPr marL="3766" marR="3766" marT="376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FFFFFF"/>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5BE97"/>
                    </a:solidFill>
                  </a:tcPr>
                </a:tc>
                <a:tc>
                  <a:txBody>
                    <a:bodyPr/>
                    <a:lstStyle/>
                    <a:p>
                      <a:pPr algn="l" fontAlgn="b"/>
                      <a:r>
                        <a:rPr lang="fr-CH" sz="400" b="0" i="0" u="none" strike="noStrike">
                          <a:solidFill>
                            <a:srgbClr val="FFFFFF"/>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5BE97"/>
                    </a:solidFill>
                  </a:tcPr>
                </a:tc>
                <a:tc>
                  <a:txBody>
                    <a:bodyPr/>
                    <a:lstStyle/>
                    <a:p>
                      <a:pPr algn="l" fontAlgn="b"/>
                      <a:r>
                        <a:rPr lang="fr-CH" sz="400" b="0" i="0" u="none" strike="noStrike">
                          <a:solidFill>
                            <a:srgbClr val="FFFFFF"/>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5BE97"/>
                    </a:solidFill>
                  </a:tcPr>
                </a:tc>
                <a:tc>
                  <a:txBody>
                    <a:bodyPr/>
                    <a:lstStyle/>
                    <a:p>
                      <a:pPr algn="l" fontAlgn="b"/>
                      <a:r>
                        <a:rPr lang="fr-CH" sz="400" b="0" i="0" u="none" strike="noStrike">
                          <a:solidFill>
                            <a:srgbClr val="FFFFFF"/>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5BE97"/>
                    </a:solidFill>
                  </a:tcPr>
                </a:tc>
                <a:tc>
                  <a:txBody>
                    <a:bodyPr/>
                    <a:lstStyle/>
                    <a:p>
                      <a:pPr algn="l" fontAlgn="b"/>
                      <a:r>
                        <a:rPr lang="fr-CH" sz="400" b="0" i="0" u="none" strike="noStrike">
                          <a:solidFill>
                            <a:srgbClr val="FFFFFF"/>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5BE97"/>
                    </a:solidFill>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16748">
                <a:tc>
                  <a:txBody>
                    <a:bodyPr/>
                    <a:lstStyle/>
                    <a:p>
                      <a:pPr algn="l" fontAlgn="ctr"/>
                      <a:r>
                        <a:rPr lang="fr-CH" sz="700" b="0" i="0" u="none" strike="noStrike">
                          <a:solidFill>
                            <a:srgbClr val="000000"/>
                          </a:solidFill>
                          <a:latin typeface="Calibri"/>
                        </a:rPr>
                        <a:t>remblayage étape 2</a:t>
                      </a:r>
                    </a:p>
                  </a:txBody>
                  <a:tcPr marL="3766" marR="3766" marT="3766" marB="0" anchor="ctr">
                    <a:lnL w="12700" cap="flat" cmpd="sng" algn="ctr">
                      <a:solidFill>
                        <a:srgbClr val="000000"/>
                      </a:solidFill>
                      <a:prstDash val="solid"/>
                      <a:round/>
                      <a:headEnd type="none" w="med" len="med"/>
                      <a:tailEnd type="none" w="med" len="med"/>
                    </a:lnL>
                    <a:lnR>
                      <a:noFill/>
                    </a:lnR>
                    <a:lnT>
                      <a:noFill/>
                    </a:lnT>
                    <a:lnB>
                      <a:noFill/>
                    </a:lnB>
                    <a:solidFill>
                      <a:srgbClr val="D99795"/>
                    </a:solidFill>
                  </a:tcPr>
                </a:tc>
                <a:tc>
                  <a:txBody>
                    <a:bodyPr/>
                    <a:lstStyle/>
                    <a:p>
                      <a:pPr algn="l" fontAlgn="b"/>
                      <a:endParaRPr lang="fr-CH" sz="700" b="0" i="0" u="none" strike="noStrike">
                        <a:solidFill>
                          <a:srgbClr val="000000"/>
                        </a:solidFill>
                        <a:latin typeface="Calibri"/>
                      </a:endParaRPr>
                    </a:p>
                  </a:txBody>
                  <a:tcPr marL="3766" marR="3766" marT="376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9795"/>
                    </a:solidFill>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9795"/>
                    </a:solidFill>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9795"/>
                    </a:solidFill>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16748">
                <a:tc>
                  <a:txBody>
                    <a:bodyPr/>
                    <a:lstStyle/>
                    <a:p>
                      <a:pPr algn="l" fontAlgn="ctr"/>
                      <a:r>
                        <a:rPr lang="fr-CH" sz="700" b="0" i="0" u="none" strike="noStrike">
                          <a:solidFill>
                            <a:srgbClr val="000000"/>
                          </a:solidFill>
                          <a:latin typeface="Calibri"/>
                        </a:rPr>
                        <a:t>remise en état étape 2</a:t>
                      </a:r>
                    </a:p>
                  </a:txBody>
                  <a:tcPr marL="3766" marR="3766" marT="3766" marB="0" anchor="ctr">
                    <a:lnL w="12700" cap="flat" cmpd="sng" algn="ctr">
                      <a:solidFill>
                        <a:srgbClr val="000000"/>
                      </a:solidFill>
                      <a:prstDash val="solid"/>
                      <a:round/>
                      <a:headEnd type="none" w="med" len="med"/>
                      <a:tailEnd type="none" w="med" len="med"/>
                    </a:lnL>
                    <a:lnR>
                      <a:noFill/>
                    </a:lnR>
                    <a:lnT>
                      <a:noFill/>
                    </a:lnT>
                    <a:lnB>
                      <a:noFill/>
                    </a:lnB>
                    <a:solidFill>
                      <a:srgbClr val="75923C"/>
                    </a:solidFill>
                  </a:tcPr>
                </a:tc>
                <a:tc>
                  <a:txBody>
                    <a:bodyPr/>
                    <a:lstStyle/>
                    <a:p>
                      <a:pPr algn="l" fontAlgn="b"/>
                      <a:endParaRPr lang="fr-CH" sz="700" b="0" i="0" u="none" strike="noStrike">
                        <a:solidFill>
                          <a:srgbClr val="000000"/>
                        </a:solidFill>
                        <a:latin typeface="Calibri"/>
                      </a:endParaRPr>
                    </a:p>
                  </a:txBody>
                  <a:tcPr marL="3766" marR="3766" marT="376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B05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75923C"/>
                    </a:solidFill>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16748">
                <a:tc>
                  <a:txBody>
                    <a:bodyPr/>
                    <a:lstStyle/>
                    <a:p>
                      <a:pPr algn="l" fontAlgn="ctr"/>
                      <a:r>
                        <a:rPr lang="fr-CH" sz="700" b="0" i="0" u="none" strike="noStrike" dirty="0" smtClean="0">
                          <a:solidFill>
                            <a:srgbClr val="000000"/>
                          </a:solidFill>
                          <a:latin typeface="Calibri"/>
                        </a:rPr>
                        <a:t>découverte et défrichement étape 4</a:t>
                      </a:r>
                      <a:endParaRPr lang="fr-CH" sz="700" b="0" i="0" u="none" strike="noStrike" dirty="0">
                        <a:solidFill>
                          <a:srgbClr val="000000"/>
                        </a:solidFill>
                        <a:latin typeface="Calibri"/>
                      </a:endParaRPr>
                    </a:p>
                  </a:txBody>
                  <a:tcPr marL="3766" marR="3766" marT="3766" marB="0" anchor="ctr">
                    <a:lnL w="12700" cap="flat" cmpd="sng" algn="ctr">
                      <a:solidFill>
                        <a:srgbClr val="000000"/>
                      </a:solidFill>
                      <a:prstDash val="solid"/>
                      <a:round/>
                      <a:headEnd type="none" w="med" len="med"/>
                      <a:tailEnd type="none" w="med" len="med"/>
                    </a:lnL>
                    <a:lnR>
                      <a:noFill/>
                    </a:lnR>
                    <a:lnT>
                      <a:noFill/>
                    </a:lnT>
                    <a:lnB>
                      <a:noFill/>
                    </a:lnB>
                    <a:solidFill>
                      <a:srgbClr val="7AF69A"/>
                    </a:solidFill>
                  </a:tcPr>
                </a:tc>
                <a:tc>
                  <a:txBody>
                    <a:bodyPr/>
                    <a:lstStyle/>
                    <a:p>
                      <a:pPr algn="l" fontAlgn="b"/>
                      <a:endParaRPr lang="fr-CH" sz="700" b="0" i="0" u="none" strike="noStrike">
                        <a:solidFill>
                          <a:srgbClr val="000000"/>
                        </a:solidFill>
                        <a:latin typeface="Calibri"/>
                      </a:endParaRPr>
                    </a:p>
                  </a:txBody>
                  <a:tcPr marL="3766" marR="3766" marT="376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FFC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7AF69A"/>
                    </a:solidFill>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16748">
                <a:tc>
                  <a:txBody>
                    <a:bodyPr/>
                    <a:lstStyle/>
                    <a:p>
                      <a:pPr algn="l" fontAlgn="ctr"/>
                      <a:r>
                        <a:rPr lang="fr-CH" sz="700" b="0" i="0" u="none" strike="noStrike">
                          <a:solidFill>
                            <a:srgbClr val="000000"/>
                          </a:solidFill>
                          <a:latin typeface="Calibri"/>
                        </a:rPr>
                        <a:t>extraction étape 4</a:t>
                      </a:r>
                    </a:p>
                  </a:txBody>
                  <a:tcPr marL="3766" marR="3766" marT="3766" marB="0" anchor="ctr">
                    <a:lnL w="12700" cap="flat" cmpd="sng" algn="ctr">
                      <a:solidFill>
                        <a:srgbClr val="000000"/>
                      </a:solidFill>
                      <a:prstDash val="solid"/>
                      <a:round/>
                      <a:headEnd type="none" w="med" len="med"/>
                      <a:tailEnd type="none" w="med" len="med"/>
                    </a:lnL>
                    <a:lnR>
                      <a:noFill/>
                    </a:lnR>
                    <a:lnT>
                      <a:noFill/>
                    </a:lnT>
                    <a:lnB>
                      <a:noFill/>
                    </a:lnB>
                    <a:solidFill>
                      <a:srgbClr val="C5BE97"/>
                    </a:solidFill>
                  </a:tcPr>
                </a:tc>
                <a:tc>
                  <a:txBody>
                    <a:bodyPr/>
                    <a:lstStyle/>
                    <a:p>
                      <a:pPr algn="l" fontAlgn="b"/>
                      <a:endParaRPr lang="fr-CH" sz="700" b="0" i="0" u="none" strike="noStrike">
                        <a:solidFill>
                          <a:srgbClr val="000000"/>
                        </a:solidFill>
                        <a:latin typeface="Calibri"/>
                      </a:endParaRPr>
                    </a:p>
                  </a:txBody>
                  <a:tcPr marL="3766" marR="3766" marT="376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dirty="0">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FFFFFF"/>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5BE97"/>
                    </a:solidFill>
                  </a:tcPr>
                </a:tc>
                <a:tc>
                  <a:txBody>
                    <a:bodyPr/>
                    <a:lstStyle/>
                    <a:p>
                      <a:pPr algn="l" fontAlgn="b"/>
                      <a:r>
                        <a:rPr lang="fr-CH" sz="400" b="0" i="0" u="none" strike="noStrike">
                          <a:solidFill>
                            <a:srgbClr val="FFFFFF"/>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5BE97"/>
                    </a:solidFill>
                  </a:tcPr>
                </a:tc>
                <a:tc>
                  <a:txBody>
                    <a:bodyPr/>
                    <a:lstStyle/>
                    <a:p>
                      <a:pPr algn="l" fontAlgn="b"/>
                      <a:r>
                        <a:rPr lang="fr-CH" sz="400" b="0" i="0" u="none" strike="noStrike">
                          <a:solidFill>
                            <a:srgbClr val="FFFFFF"/>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5BE97"/>
                    </a:solidFill>
                  </a:tcPr>
                </a:tc>
                <a:tc>
                  <a:txBody>
                    <a:bodyPr/>
                    <a:lstStyle/>
                    <a:p>
                      <a:pPr algn="l" fontAlgn="b"/>
                      <a:r>
                        <a:rPr lang="fr-CH" sz="400" b="0" i="0" u="none" strike="noStrike">
                          <a:solidFill>
                            <a:srgbClr val="FFFFFF"/>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5BE97"/>
                    </a:solidFill>
                  </a:tcPr>
                </a:tc>
                <a:tc>
                  <a:txBody>
                    <a:bodyPr/>
                    <a:lstStyle/>
                    <a:p>
                      <a:pPr algn="l" fontAlgn="b"/>
                      <a:r>
                        <a:rPr lang="fr-CH" sz="400" b="0" i="0" u="none" strike="noStrike">
                          <a:solidFill>
                            <a:srgbClr val="FFFFFF"/>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5BE97"/>
                    </a:solidFill>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16748">
                <a:tc>
                  <a:txBody>
                    <a:bodyPr/>
                    <a:lstStyle/>
                    <a:p>
                      <a:pPr algn="l" fontAlgn="ctr"/>
                      <a:r>
                        <a:rPr lang="fr-CH" sz="700" b="0" i="0" u="none" strike="noStrike">
                          <a:solidFill>
                            <a:srgbClr val="000000"/>
                          </a:solidFill>
                          <a:latin typeface="Calibri"/>
                        </a:rPr>
                        <a:t>remblayage étape 3</a:t>
                      </a:r>
                    </a:p>
                  </a:txBody>
                  <a:tcPr marL="3766" marR="3766" marT="3766" marB="0" anchor="ctr">
                    <a:lnL w="12700" cap="flat" cmpd="sng" algn="ctr">
                      <a:solidFill>
                        <a:srgbClr val="000000"/>
                      </a:solidFill>
                      <a:prstDash val="solid"/>
                      <a:round/>
                      <a:headEnd type="none" w="med" len="med"/>
                      <a:tailEnd type="none" w="med" len="med"/>
                    </a:lnL>
                    <a:lnR>
                      <a:noFill/>
                    </a:lnR>
                    <a:lnT>
                      <a:noFill/>
                    </a:lnT>
                    <a:lnB>
                      <a:noFill/>
                    </a:lnB>
                    <a:solidFill>
                      <a:srgbClr val="D99795"/>
                    </a:solidFill>
                  </a:tcPr>
                </a:tc>
                <a:tc>
                  <a:txBody>
                    <a:bodyPr/>
                    <a:lstStyle/>
                    <a:p>
                      <a:pPr algn="l" fontAlgn="b"/>
                      <a:endParaRPr lang="fr-CH" sz="700" b="0" i="0" u="none" strike="noStrike">
                        <a:solidFill>
                          <a:srgbClr val="000000"/>
                        </a:solidFill>
                        <a:latin typeface="Calibri"/>
                      </a:endParaRPr>
                    </a:p>
                  </a:txBody>
                  <a:tcPr marL="3766" marR="3766" marT="376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9795"/>
                    </a:solidFill>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9795"/>
                    </a:solidFill>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9795"/>
                    </a:solidFill>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16748">
                <a:tc>
                  <a:txBody>
                    <a:bodyPr/>
                    <a:lstStyle/>
                    <a:p>
                      <a:pPr algn="l" fontAlgn="ctr"/>
                      <a:r>
                        <a:rPr lang="fr-CH" sz="700" b="0" i="0" u="none" strike="noStrike">
                          <a:solidFill>
                            <a:srgbClr val="000000"/>
                          </a:solidFill>
                          <a:latin typeface="Calibri"/>
                        </a:rPr>
                        <a:t>remblayage étape 4</a:t>
                      </a:r>
                    </a:p>
                  </a:txBody>
                  <a:tcPr marL="3766" marR="3766" marT="3766" marB="0" anchor="ctr">
                    <a:lnL w="12700" cap="flat" cmpd="sng" algn="ctr">
                      <a:solidFill>
                        <a:srgbClr val="000000"/>
                      </a:solidFill>
                      <a:prstDash val="solid"/>
                      <a:round/>
                      <a:headEnd type="none" w="med" len="med"/>
                      <a:tailEnd type="none" w="med" len="med"/>
                    </a:lnL>
                    <a:lnR>
                      <a:noFill/>
                    </a:lnR>
                    <a:lnT>
                      <a:noFill/>
                    </a:lnT>
                    <a:lnB>
                      <a:noFill/>
                    </a:lnB>
                    <a:solidFill>
                      <a:srgbClr val="D99795"/>
                    </a:solidFill>
                  </a:tcPr>
                </a:tc>
                <a:tc>
                  <a:txBody>
                    <a:bodyPr/>
                    <a:lstStyle/>
                    <a:p>
                      <a:pPr algn="l" fontAlgn="b"/>
                      <a:endParaRPr lang="fr-CH" sz="700" b="0" i="0" u="none" strike="noStrike">
                        <a:solidFill>
                          <a:srgbClr val="000000"/>
                        </a:solidFill>
                        <a:latin typeface="Calibri"/>
                      </a:endParaRPr>
                    </a:p>
                  </a:txBody>
                  <a:tcPr marL="3766" marR="3766" marT="376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FFC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FFC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FFC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FFC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9795"/>
                    </a:solidFill>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9795"/>
                    </a:solidFill>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9795"/>
                    </a:solidFill>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16748">
                <a:tc>
                  <a:txBody>
                    <a:bodyPr/>
                    <a:lstStyle/>
                    <a:p>
                      <a:pPr algn="l" fontAlgn="ctr"/>
                      <a:r>
                        <a:rPr lang="fr-CH" sz="700" b="0" i="0" u="none" strike="noStrike">
                          <a:solidFill>
                            <a:srgbClr val="000000"/>
                          </a:solidFill>
                          <a:latin typeface="Calibri"/>
                        </a:rPr>
                        <a:t>remise en état étape 3</a:t>
                      </a:r>
                    </a:p>
                  </a:txBody>
                  <a:tcPr marL="3766" marR="3766" marT="3766" marB="0" anchor="ctr">
                    <a:lnL w="12700" cap="flat" cmpd="sng" algn="ctr">
                      <a:solidFill>
                        <a:srgbClr val="000000"/>
                      </a:solidFill>
                      <a:prstDash val="solid"/>
                      <a:round/>
                      <a:headEnd type="none" w="med" len="med"/>
                      <a:tailEnd type="none" w="med" len="med"/>
                    </a:lnL>
                    <a:lnR>
                      <a:noFill/>
                    </a:lnR>
                    <a:lnT>
                      <a:noFill/>
                    </a:lnT>
                    <a:lnB>
                      <a:noFill/>
                    </a:lnB>
                    <a:solidFill>
                      <a:srgbClr val="75923C"/>
                    </a:solidFill>
                  </a:tcPr>
                </a:tc>
                <a:tc>
                  <a:txBody>
                    <a:bodyPr/>
                    <a:lstStyle/>
                    <a:p>
                      <a:pPr algn="l" fontAlgn="b"/>
                      <a:endParaRPr lang="fr-CH" sz="700" b="0" i="0" u="none" strike="noStrike">
                        <a:solidFill>
                          <a:srgbClr val="000000"/>
                        </a:solidFill>
                        <a:latin typeface="Calibri"/>
                      </a:endParaRPr>
                    </a:p>
                  </a:txBody>
                  <a:tcPr marL="3766" marR="3766" marT="376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FFC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FFC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FFC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75923C"/>
                    </a:solidFill>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20514">
                <a:tc>
                  <a:txBody>
                    <a:bodyPr/>
                    <a:lstStyle/>
                    <a:p>
                      <a:pPr algn="l" fontAlgn="ctr"/>
                      <a:r>
                        <a:rPr lang="fr-CH" sz="700" b="0" i="0" u="none" strike="noStrike" dirty="0" smtClean="0">
                          <a:solidFill>
                            <a:srgbClr val="000000"/>
                          </a:solidFill>
                          <a:latin typeface="Calibri"/>
                        </a:rPr>
                        <a:t>remise en état et reboisement étape 4 </a:t>
                      </a:r>
                      <a:r>
                        <a:rPr lang="fr-CH" sz="700" b="0" i="0" u="none" strike="noStrike" baseline="0" dirty="0" smtClean="0">
                          <a:solidFill>
                            <a:srgbClr val="000000"/>
                          </a:solidFill>
                          <a:latin typeface="Calibri"/>
                        </a:rPr>
                        <a:t>                </a:t>
                      </a:r>
                      <a:r>
                        <a:rPr lang="fr-CH" sz="700" b="0" i="0" u="none" strike="noStrike" dirty="0" smtClean="0">
                          <a:solidFill>
                            <a:srgbClr val="000000"/>
                          </a:solidFill>
                          <a:latin typeface="Calibri"/>
                        </a:rPr>
                        <a:t>démontage</a:t>
                      </a:r>
                      <a:r>
                        <a:rPr lang="fr-CH" sz="700" b="0" i="0" u="none" strike="noStrike" baseline="0" dirty="0" smtClean="0">
                          <a:solidFill>
                            <a:srgbClr val="000000"/>
                          </a:solidFill>
                          <a:latin typeface="Calibri"/>
                        </a:rPr>
                        <a:t>  piste  et  installations étape 1</a:t>
                      </a:r>
                      <a:endParaRPr lang="fr-CH" sz="700" b="0" i="0" u="none" strike="noStrike" dirty="0">
                        <a:solidFill>
                          <a:srgbClr val="000000"/>
                        </a:solidFill>
                        <a:latin typeface="Calibri"/>
                      </a:endParaRPr>
                    </a:p>
                  </a:txBody>
                  <a:tcPr marL="3766" marR="3766" marT="3766"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75923C"/>
                    </a:solidFill>
                  </a:tcPr>
                </a:tc>
                <a:tc>
                  <a:txBody>
                    <a:bodyPr/>
                    <a:lstStyle/>
                    <a:p>
                      <a:pPr algn="l" fontAlgn="b"/>
                      <a:r>
                        <a:rPr lang="fr-CH" sz="700" b="0" i="0" u="none" strike="noStrike">
                          <a:solidFill>
                            <a:srgbClr val="000000"/>
                          </a:solidFill>
                          <a:latin typeface="Calibri"/>
                        </a:rPr>
                        <a:t> </a:t>
                      </a:r>
                    </a:p>
                  </a:txBody>
                  <a:tcPr marL="3766" marR="3766" marT="3766" marB="0" anchor="b">
                    <a:lnL>
                      <a:noFill/>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fr-CH" sz="400" b="0" i="0" u="none" strike="noStrike" dirty="0">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75923C"/>
                    </a:solidFill>
                  </a:tcPr>
                </a:tc>
              </a:tr>
            </a:tbl>
          </a:graphicData>
        </a:graphic>
      </p:graphicFrame>
      <p:cxnSp>
        <p:nvCxnSpPr>
          <p:cNvPr id="15" name="Connecteur droit avec flèche 14"/>
          <p:cNvCxnSpPr/>
          <p:nvPr/>
        </p:nvCxnSpPr>
        <p:spPr>
          <a:xfrm rot="5400000">
            <a:off x="2740948" y="3675876"/>
            <a:ext cx="1512170" cy="10306"/>
          </a:xfrm>
          <a:prstGeom prst="straightConnector1">
            <a:avLst/>
          </a:prstGeom>
          <a:ln w="3810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23" name="Rectangle à coins arrondis 22"/>
          <p:cNvSpPr/>
          <p:nvPr/>
        </p:nvSpPr>
        <p:spPr>
          <a:xfrm>
            <a:off x="2195736" y="4437113"/>
            <a:ext cx="2736304" cy="1368152"/>
          </a:xfrm>
          <a:prstGeom prst="roundRect">
            <a:avLst/>
          </a:prstGeom>
          <a:noFill/>
          <a:ln w="127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H"/>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9"/>
          <p:cNvSpPr>
            <a:spLocks noGrp="1" noChangeArrowheads="1"/>
          </p:cNvSpPr>
          <p:nvPr>
            <p:ph type="sldNum" sz="quarter" idx="10"/>
            <p:custDataLst>
              <p:tags r:id="rId2"/>
            </p:custDataLst>
          </p:nvPr>
        </p:nvSpPr>
        <p:spPr>
          <a:noFill/>
        </p:spPr>
        <p:txBody>
          <a:bodyPr/>
          <a:lstStyle/>
          <a:p>
            <a:fld id="{4C1A1DE9-6582-4C0A-BF59-99FAF26955CD}" type="slidenum">
              <a:rPr lang="de-CH" smtClean="0">
                <a:latin typeface="Arial" pitchFamily="34" charset="0"/>
                <a:ea typeface="ＭＳ Ｐゴシック" pitchFamily="34" charset="-128"/>
              </a:rPr>
              <a:pPr/>
              <a:t>2</a:t>
            </a:fld>
            <a:endParaRPr lang="de-CH" smtClean="0">
              <a:latin typeface="Arial" pitchFamily="34" charset="0"/>
              <a:ea typeface="ＭＳ Ｐゴシック" pitchFamily="34" charset="-128"/>
            </a:endParaRPr>
          </a:p>
        </p:txBody>
      </p:sp>
      <p:graphicFrame>
        <p:nvGraphicFramePr>
          <p:cNvPr id="4098" name="Rectangle 2" hidden="1"/>
          <p:cNvGraphicFramePr>
            <a:graphicFrameLocks/>
          </p:cNvGraphicFramePr>
          <p:nvPr>
            <p:custDataLst>
              <p:tags r:id="rId3"/>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4108" name="think-cell Slide" r:id="rId8" imgW="0" imgH="0" progId="">
                  <p:embed/>
                </p:oleObj>
              </mc:Choice>
              <mc:Fallback>
                <p:oleObj name="think-cell Slide" r:id="rId8" imgW="0" imgH="0" progId="">
                  <p:embed/>
                  <p:pic>
                    <p:nvPicPr>
                      <p:cNvPr id="0"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100" name="Rectangle 3"/>
          <p:cNvSpPr>
            <a:spLocks noGrp="1"/>
          </p:cNvSpPr>
          <p:nvPr>
            <p:ph type="title"/>
            <p:custDataLst>
              <p:tags r:id="rId4"/>
            </p:custDataLst>
          </p:nvPr>
        </p:nvSpPr>
        <p:spPr/>
        <p:txBody>
          <a:bodyPr/>
          <a:lstStyle/>
          <a:p>
            <a:r>
              <a:rPr lang="fr-CH" dirty="0" smtClean="0">
                <a:latin typeface="Arial" pitchFamily="34" charset="0"/>
                <a:ea typeface="ＭＳ Ｐゴシック" pitchFamily="34" charset="-128"/>
              </a:rPr>
              <a:t>Sommaire</a:t>
            </a:r>
            <a:br>
              <a:rPr lang="fr-CH" dirty="0" smtClean="0">
                <a:latin typeface="Arial" pitchFamily="34" charset="0"/>
                <a:ea typeface="ＭＳ Ｐゴシック" pitchFamily="34" charset="-128"/>
              </a:rPr>
            </a:br>
            <a:r>
              <a:rPr lang="fr-CH" dirty="0" smtClean="0">
                <a:latin typeface="Arial" pitchFamily="34" charset="0"/>
                <a:ea typeface="ＭＳ Ｐゴシック" pitchFamily="34" charset="-128"/>
              </a:rPr>
              <a:t>—</a:t>
            </a:r>
          </a:p>
        </p:txBody>
      </p:sp>
      <p:sp>
        <p:nvSpPr>
          <p:cNvPr id="4101" name="Rectangle 4"/>
          <p:cNvSpPr>
            <a:spLocks/>
          </p:cNvSpPr>
          <p:nvPr>
            <p:custDataLst>
              <p:tags r:id="rId5"/>
            </p:custDataLst>
          </p:nvPr>
        </p:nvSpPr>
        <p:spPr bwMode="auto">
          <a:xfrm>
            <a:off x="457200" y="2066652"/>
            <a:ext cx="8280400" cy="2154436"/>
          </a:xfrm>
          <a:prstGeom prst="rect">
            <a:avLst/>
          </a:prstGeom>
          <a:noFill/>
          <a:ln w="9525">
            <a:noFill/>
            <a:miter lim="800000"/>
            <a:headEnd/>
            <a:tailEnd/>
          </a:ln>
        </p:spPr>
        <p:txBody>
          <a:bodyPr lIns="0" tIns="0" rIns="0" bIns="0">
            <a:spAutoFit/>
          </a:bodyPr>
          <a:lstStyle/>
          <a:p>
            <a:pPr marL="358775" indent="-358775" algn="l">
              <a:spcAft>
                <a:spcPct val="50000"/>
              </a:spcAft>
              <a:buClr>
                <a:schemeClr val="tx1"/>
              </a:buClr>
              <a:buFont typeface="Lucida Grande"/>
              <a:buAutoNum type="arabicPeriod"/>
            </a:pPr>
            <a:r>
              <a:rPr lang="fr-CH" dirty="0" smtClean="0"/>
              <a:t>Introduction</a:t>
            </a:r>
            <a:endParaRPr lang="fr-CH" dirty="0"/>
          </a:p>
          <a:p>
            <a:pPr marL="358775" indent="-358775" algn="l">
              <a:spcAft>
                <a:spcPct val="50000"/>
              </a:spcAft>
              <a:buClr>
                <a:schemeClr val="tx1"/>
              </a:buClr>
              <a:buFont typeface="Lucida Grande"/>
              <a:buAutoNum type="arabicPeriod"/>
            </a:pPr>
            <a:r>
              <a:rPr lang="fr-CH" dirty="0" smtClean="0"/>
              <a:t>Autorisation d’exploitation</a:t>
            </a:r>
            <a:endParaRPr lang="fr-CH" dirty="0"/>
          </a:p>
          <a:p>
            <a:pPr marL="358775" indent="-358775" algn="l">
              <a:spcAft>
                <a:spcPct val="50000"/>
              </a:spcAft>
              <a:buClr>
                <a:schemeClr val="tx1"/>
              </a:buClr>
              <a:buFont typeface="Lucida Grande"/>
              <a:buAutoNum type="arabicPeriod"/>
            </a:pPr>
            <a:r>
              <a:rPr lang="fr-CH" dirty="0" smtClean="0"/>
              <a:t>Rapport annuel d’exploitation</a:t>
            </a:r>
          </a:p>
          <a:p>
            <a:pPr marL="358775" indent="-358775" algn="l">
              <a:spcAft>
                <a:spcPct val="50000"/>
              </a:spcAft>
              <a:buClr>
                <a:schemeClr val="tx1"/>
              </a:buClr>
              <a:buFont typeface="Lucida Grande"/>
              <a:buAutoNum type="arabicPeriod"/>
            </a:pPr>
            <a:r>
              <a:rPr lang="fr-CH" dirty="0" smtClean="0"/>
              <a:t>Résumé des nouveautés pour les exploitants</a:t>
            </a:r>
          </a:p>
          <a:p>
            <a:pPr marL="358775" indent="-358775" algn="l">
              <a:spcAft>
                <a:spcPct val="50000"/>
              </a:spcAft>
              <a:buClr>
                <a:schemeClr val="tx1"/>
              </a:buClr>
              <a:buFont typeface="Lucida Grande"/>
              <a:buAutoNum type="arabicPeriod"/>
            </a:pPr>
            <a:r>
              <a:rPr lang="fr-CH" dirty="0" smtClean="0"/>
              <a:t>Questions / divers</a:t>
            </a:r>
            <a:endParaRPr lang="fr-CH"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9"/>
          <p:cNvSpPr>
            <a:spLocks noGrp="1" noChangeArrowheads="1"/>
          </p:cNvSpPr>
          <p:nvPr>
            <p:ph type="sldNum" sz="quarter" idx="10"/>
            <p:custDataLst>
              <p:tags r:id="rId2"/>
            </p:custDataLst>
          </p:nvPr>
        </p:nvSpPr>
        <p:spPr>
          <a:noFill/>
        </p:spPr>
        <p:txBody>
          <a:bodyPr/>
          <a:lstStyle/>
          <a:p>
            <a:fld id="{8625DF61-813A-4787-8DC7-6FBD0B831994}" type="slidenum">
              <a:rPr lang="de-CH" smtClean="0">
                <a:latin typeface="Arial" pitchFamily="34" charset="0"/>
                <a:ea typeface="ＭＳ Ｐゴシック" pitchFamily="34" charset="-128"/>
              </a:rPr>
              <a:pPr/>
              <a:t>20</a:t>
            </a:fld>
            <a:endParaRPr lang="de-CH" smtClean="0">
              <a:latin typeface="Arial" pitchFamily="34" charset="0"/>
              <a:ea typeface="ＭＳ Ｐゴシック" pitchFamily="34" charset="-128"/>
            </a:endParaRPr>
          </a:p>
        </p:txBody>
      </p:sp>
      <p:graphicFrame>
        <p:nvGraphicFramePr>
          <p:cNvPr id="5122" name="Rectangle 2" hidden="1"/>
          <p:cNvGraphicFramePr>
            <a:graphicFrameLocks/>
          </p:cNvGraphicFramePr>
          <p:nvPr>
            <p:custDataLst>
              <p:tags r:id="rId3"/>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63852" name="think-cell Slide" r:id="rId8" imgW="0" imgH="0" progId="">
                  <p:embed/>
                </p:oleObj>
              </mc:Choice>
              <mc:Fallback>
                <p:oleObj name="think-cell Slide" r:id="rId8" imgW="0" imgH="0" progId="">
                  <p:embed/>
                  <p:pic>
                    <p:nvPicPr>
                      <p:cNvPr id="0"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125" name="Rectangle 8"/>
          <p:cNvSpPr>
            <a:spLocks noGrp="1"/>
          </p:cNvSpPr>
          <p:nvPr>
            <p:ph type="title"/>
            <p:custDataLst>
              <p:tags r:id="rId4"/>
            </p:custDataLst>
          </p:nvPr>
        </p:nvSpPr>
        <p:spPr>
          <a:xfrm>
            <a:off x="457200" y="304800"/>
            <a:ext cx="8242300" cy="984885"/>
          </a:xfrm>
        </p:spPr>
        <p:txBody>
          <a:bodyPr/>
          <a:lstStyle/>
          <a:p>
            <a:r>
              <a:rPr lang="fr-CH" dirty="0" smtClean="0">
                <a:latin typeface="Arial" pitchFamily="34" charset="0"/>
                <a:ea typeface="ＭＳ Ｐゴシック" pitchFamily="34" charset="-128"/>
              </a:rPr>
              <a:t>Autorisation d’exploitation</a:t>
            </a:r>
            <a:br>
              <a:rPr lang="fr-CH" dirty="0" smtClean="0">
                <a:latin typeface="Arial" pitchFamily="34" charset="0"/>
                <a:ea typeface="ＭＳ Ｐゴシック" pitchFamily="34" charset="-128"/>
              </a:rPr>
            </a:br>
            <a:r>
              <a:rPr lang="fr-CH" dirty="0" smtClean="0">
                <a:latin typeface="Arial" pitchFamily="34" charset="0"/>
                <a:ea typeface="ＭＳ Ｐゴシック" pitchFamily="34" charset="-128"/>
              </a:rPr>
              <a:t>—</a:t>
            </a:r>
          </a:p>
        </p:txBody>
      </p:sp>
      <p:sp>
        <p:nvSpPr>
          <p:cNvPr id="5126" name="Text Placeholder 35"/>
          <p:cNvSpPr>
            <a:spLocks/>
          </p:cNvSpPr>
          <p:nvPr>
            <p:custDataLst>
              <p:tags r:id="rId5"/>
            </p:custDataLst>
          </p:nvPr>
        </p:nvSpPr>
        <p:spPr bwMode="auto">
          <a:xfrm>
            <a:off x="457200" y="1327150"/>
            <a:ext cx="8288338" cy="369332"/>
          </a:xfrm>
          <a:prstGeom prst="rect">
            <a:avLst/>
          </a:prstGeom>
          <a:noFill/>
          <a:ln w="9525">
            <a:noFill/>
            <a:miter lim="800000"/>
            <a:headEnd/>
            <a:tailEnd/>
          </a:ln>
        </p:spPr>
        <p:txBody>
          <a:bodyPr lIns="0" tIns="0" rIns="0" bIns="0">
            <a:spAutoFit/>
          </a:bodyPr>
          <a:lstStyle/>
          <a:p>
            <a:pPr algn="l">
              <a:spcAft>
                <a:spcPts val="600"/>
              </a:spcAft>
              <a:buClr>
                <a:srgbClr val="074EA1"/>
              </a:buClr>
              <a:buFont typeface="Lucida Grande"/>
              <a:buNone/>
            </a:pPr>
            <a:r>
              <a:rPr lang="fr-CH" sz="2400" b="1" dirty="0" smtClean="0">
                <a:solidFill>
                  <a:schemeClr val="tx2"/>
                </a:solidFill>
              </a:rPr>
              <a:t>Fonctionnement de l’autorisation d’exploitation</a:t>
            </a:r>
            <a:endParaRPr lang="fr-CH" sz="2400" b="1" dirty="0">
              <a:solidFill>
                <a:schemeClr val="tx2"/>
              </a:solidFill>
            </a:endParaRPr>
          </a:p>
        </p:txBody>
      </p:sp>
      <p:graphicFrame>
        <p:nvGraphicFramePr>
          <p:cNvPr id="9" name="Tableau 8"/>
          <p:cNvGraphicFramePr>
            <a:graphicFrameLocks noGrp="1"/>
          </p:cNvGraphicFramePr>
          <p:nvPr/>
        </p:nvGraphicFramePr>
        <p:xfrm>
          <a:off x="477837" y="1844824"/>
          <a:ext cx="7982588" cy="2450402"/>
        </p:xfrm>
        <a:graphic>
          <a:graphicData uri="http://schemas.openxmlformats.org/drawingml/2006/table">
            <a:tbl>
              <a:tblPr/>
              <a:tblGrid>
                <a:gridCol w="1630711"/>
                <a:gridCol w="696997"/>
                <a:gridCol w="282744"/>
                <a:gridCol w="282744"/>
                <a:gridCol w="282744"/>
                <a:gridCol w="282744"/>
                <a:gridCol w="282744"/>
                <a:gridCol w="282744"/>
                <a:gridCol w="282744"/>
                <a:gridCol w="282744"/>
                <a:gridCol w="282744"/>
                <a:gridCol w="282744"/>
                <a:gridCol w="282744"/>
                <a:gridCol w="282744"/>
                <a:gridCol w="282744"/>
                <a:gridCol w="282744"/>
                <a:gridCol w="282744"/>
                <a:gridCol w="282744"/>
                <a:gridCol w="282744"/>
                <a:gridCol w="282744"/>
                <a:gridCol w="282744"/>
                <a:gridCol w="282744"/>
              </a:tblGrid>
              <a:tr h="120514">
                <a:tc>
                  <a:txBody>
                    <a:bodyPr/>
                    <a:lstStyle/>
                    <a:p>
                      <a:pPr algn="l" fontAlgn="b"/>
                      <a:r>
                        <a:rPr lang="fr-CH" sz="700" b="1" i="0" u="none" strike="noStrike" dirty="0">
                          <a:solidFill>
                            <a:srgbClr val="000000"/>
                          </a:solidFill>
                          <a:latin typeface="Calibri"/>
                        </a:rPr>
                        <a:t>Demierre Constructions SA</a:t>
                      </a:r>
                    </a:p>
                  </a:txBody>
                  <a:tcPr marL="3766" marR="3766" marT="3766"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fr-CH" sz="700" b="1" i="0" u="none" strike="noStrike">
                          <a:solidFill>
                            <a:srgbClr val="000000"/>
                          </a:solidFill>
                          <a:latin typeface="Calibri"/>
                        </a:rPr>
                        <a:t> </a:t>
                      </a:r>
                    </a:p>
                  </a:txBody>
                  <a:tcPr marL="3766" marR="3766" marT="3766"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tcPr>
                </a:tc>
                <a:tc>
                  <a:txBody>
                    <a:bodyPr/>
                    <a:lstStyle/>
                    <a:p>
                      <a:pPr algn="ctr"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tcPr>
                </a:tc>
                <a:tc>
                  <a:txBody>
                    <a:bodyPr/>
                    <a:lstStyle/>
                    <a:p>
                      <a:pPr algn="ctr"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tcPr>
                </a:tc>
                <a:tc>
                  <a:txBody>
                    <a:bodyPr/>
                    <a:lstStyle/>
                    <a:p>
                      <a:pPr algn="ctr"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tcPr>
                </a:tc>
                <a:tc>
                  <a:txBody>
                    <a:bodyPr/>
                    <a:lstStyle/>
                    <a:p>
                      <a:pPr algn="ctr"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tcPr>
                </a:tc>
                <a:tc>
                  <a:txBody>
                    <a:bodyPr/>
                    <a:lstStyle/>
                    <a:p>
                      <a:pPr algn="ctr"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37262">
                <a:tc gridSpan="2">
                  <a:txBody>
                    <a:bodyPr/>
                    <a:lstStyle/>
                    <a:p>
                      <a:pPr algn="l" fontAlgn="ctr"/>
                      <a:r>
                        <a:rPr lang="fr-CH" sz="700" b="1" i="0" u="none" strike="noStrike">
                          <a:solidFill>
                            <a:srgbClr val="000000"/>
                          </a:solidFill>
                          <a:latin typeface="Calibri"/>
                        </a:rPr>
                        <a:t>Planning de la gravière des Mésanges, Belfaux</a:t>
                      </a:r>
                    </a:p>
                  </a:txBody>
                  <a:tcPr marL="3766" marR="3766" marT="3766" marB="0" anchor="ctr">
                    <a:lnL w="1270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fr-CH"/>
                    </a:p>
                  </a:txBody>
                  <a:tcPr/>
                </a:tc>
                <a:tc>
                  <a:txBody>
                    <a:bodyPr/>
                    <a:lstStyle/>
                    <a:p>
                      <a:pPr algn="r" fontAlgn="b"/>
                      <a:r>
                        <a:rPr lang="fr-CH" sz="700" b="0" i="0" u="none" strike="noStrike">
                          <a:solidFill>
                            <a:srgbClr val="000000"/>
                          </a:solidFill>
                          <a:latin typeface="Calibri"/>
                        </a:rPr>
                        <a:t>2012</a:t>
                      </a:r>
                    </a:p>
                  </a:txBody>
                  <a:tcPr marL="3766" marR="3766" marT="3766" marB="0" anchor="b">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fr-CH" sz="700" b="0" i="0" u="none" strike="noStrike">
                          <a:solidFill>
                            <a:srgbClr val="000000"/>
                          </a:solidFill>
                          <a:latin typeface="Calibri"/>
                        </a:rPr>
                        <a:t>2013</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fr-CH" sz="700" b="0" i="0" u="none" strike="noStrike">
                          <a:solidFill>
                            <a:srgbClr val="000000"/>
                          </a:solidFill>
                          <a:latin typeface="Calibri"/>
                        </a:rPr>
                        <a:t>2014</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fr-CH" sz="700" b="0" i="0" u="none" strike="noStrike">
                          <a:solidFill>
                            <a:srgbClr val="000000"/>
                          </a:solidFill>
                          <a:latin typeface="Calibri"/>
                        </a:rPr>
                        <a:t>2015</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fr-CH" sz="700" b="0" i="0" u="none" strike="noStrike">
                          <a:solidFill>
                            <a:srgbClr val="000000"/>
                          </a:solidFill>
                          <a:latin typeface="Calibri"/>
                        </a:rPr>
                        <a:t>2016</a:t>
                      </a:r>
                    </a:p>
                  </a:txBody>
                  <a:tcPr marL="3766" marR="3766" marT="3766" marB="0" anchor="b">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fr-CH" sz="700" b="0" i="0" u="none" strike="noStrike">
                          <a:solidFill>
                            <a:srgbClr val="000000"/>
                          </a:solidFill>
                          <a:latin typeface="Calibri"/>
                        </a:rPr>
                        <a:t>2017</a:t>
                      </a:r>
                    </a:p>
                  </a:txBody>
                  <a:tcPr marL="3766" marR="3766" marT="3766" marB="0" anchor="b">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r>
                        <a:rPr lang="fr-CH" sz="700" b="0" i="0" u="none" strike="noStrike">
                          <a:solidFill>
                            <a:srgbClr val="000000"/>
                          </a:solidFill>
                          <a:latin typeface="Calibri"/>
                        </a:rPr>
                        <a:t>2018</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r>
                        <a:rPr lang="fr-CH" sz="700" b="0" i="0" u="none" strike="noStrike">
                          <a:solidFill>
                            <a:srgbClr val="000000"/>
                          </a:solidFill>
                          <a:latin typeface="Calibri"/>
                        </a:rPr>
                        <a:t>2019</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r>
                        <a:rPr lang="fr-CH" sz="700" b="0" i="0" u="none" strike="noStrike">
                          <a:solidFill>
                            <a:srgbClr val="000000"/>
                          </a:solidFill>
                          <a:latin typeface="Calibri"/>
                        </a:rPr>
                        <a:t>2020</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r>
                        <a:rPr lang="fr-CH" sz="700" b="0" i="0" u="none" strike="noStrike">
                          <a:solidFill>
                            <a:srgbClr val="000000"/>
                          </a:solidFill>
                          <a:latin typeface="Calibri"/>
                        </a:rPr>
                        <a:t>2021</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r>
                        <a:rPr lang="fr-CH" sz="700" b="0" i="0" u="none" strike="noStrike">
                          <a:solidFill>
                            <a:srgbClr val="000000"/>
                          </a:solidFill>
                          <a:latin typeface="Calibri"/>
                        </a:rPr>
                        <a:t>2022</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r>
                        <a:rPr lang="fr-CH" sz="700" b="0" i="0" u="none" strike="noStrike">
                          <a:solidFill>
                            <a:srgbClr val="000000"/>
                          </a:solidFill>
                          <a:latin typeface="Calibri"/>
                        </a:rPr>
                        <a:t>2023</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r>
                        <a:rPr lang="fr-CH" sz="700" b="0" i="0" u="none" strike="noStrike">
                          <a:solidFill>
                            <a:srgbClr val="000000"/>
                          </a:solidFill>
                          <a:latin typeface="Calibri"/>
                        </a:rPr>
                        <a:t>2024</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r>
                        <a:rPr lang="fr-CH" sz="700" b="0" i="0" u="none" strike="noStrike">
                          <a:solidFill>
                            <a:srgbClr val="000000"/>
                          </a:solidFill>
                          <a:latin typeface="Calibri"/>
                        </a:rPr>
                        <a:t>2025</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r>
                        <a:rPr lang="fr-CH" sz="700" b="0" i="0" u="none" strike="noStrike">
                          <a:solidFill>
                            <a:srgbClr val="000000"/>
                          </a:solidFill>
                          <a:latin typeface="Calibri"/>
                        </a:rPr>
                        <a:t>2026</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r>
                        <a:rPr lang="fr-CH" sz="700" b="0" i="0" u="none" strike="noStrike">
                          <a:solidFill>
                            <a:srgbClr val="000000"/>
                          </a:solidFill>
                          <a:latin typeface="Calibri"/>
                        </a:rPr>
                        <a:t>2027</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r>
                        <a:rPr lang="fr-CH" sz="700" b="0" i="0" u="none" strike="noStrike">
                          <a:solidFill>
                            <a:srgbClr val="000000"/>
                          </a:solidFill>
                          <a:latin typeface="Calibri"/>
                        </a:rPr>
                        <a:t>2028</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r>
                        <a:rPr lang="fr-CH" sz="700" b="0" i="0" u="none" strike="noStrike">
                          <a:solidFill>
                            <a:srgbClr val="000000"/>
                          </a:solidFill>
                          <a:latin typeface="Calibri"/>
                        </a:rPr>
                        <a:t>2029</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r>
                        <a:rPr lang="fr-CH" sz="700" b="0" i="0" u="none" strike="noStrike">
                          <a:solidFill>
                            <a:srgbClr val="000000"/>
                          </a:solidFill>
                          <a:latin typeface="Calibri"/>
                        </a:rPr>
                        <a:t>2030</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r>
                        <a:rPr lang="fr-CH" sz="700" b="0" i="0" u="none" strike="noStrike">
                          <a:solidFill>
                            <a:srgbClr val="000000"/>
                          </a:solidFill>
                          <a:latin typeface="Calibri"/>
                        </a:rPr>
                        <a:t>2031</a:t>
                      </a:r>
                    </a:p>
                  </a:txBody>
                  <a:tcPr marL="3766" marR="3766" marT="376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116748">
                <a:tc>
                  <a:txBody>
                    <a:bodyPr/>
                    <a:lstStyle/>
                    <a:p>
                      <a:pPr algn="l" fontAlgn="ctr"/>
                      <a:r>
                        <a:rPr lang="fr-CH" sz="700" b="0" i="0" u="none" strike="noStrike" dirty="0" smtClean="0">
                          <a:solidFill>
                            <a:srgbClr val="000000"/>
                          </a:solidFill>
                          <a:latin typeface="Calibri"/>
                        </a:rPr>
                        <a:t>construction accès, installations, etc.</a:t>
                      </a:r>
                      <a:endParaRPr lang="fr-CH" sz="700" b="0" i="0" u="none" strike="noStrike" dirty="0">
                        <a:solidFill>
                          <a:srgbClr val="000000"/>
                        </a:solidFill>
                        <a:latin typeface="Calibri"/>
                      </a:endParaRPr>
                    </a:p>
                  </a:txBody>
                  <a:tcPr marL="3766" marR="3766" marT="3766"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00"/>
                    </a:solidFill>
                  </a:tcPr>
                </a:tc>
                <a:tc>
                  <a:txBody>
                    <a:bodyPr/>
                    <a:lstStyle/>
                    <a:p>
                      <a:pPr algn="l" fontAlgn="b"/>
                      <a:endParaRPr lang="fr-CH" sz="700" b="0" i="0" u="none" strike="noStrike">
                        <a:solidFill>
                          <a:srgbClr val="000000"/>
                        </a:solidFill>
                        <a:latin typeface="Calibri"/>
                      </a:endParaRPr>
                    </a:p>
                  </a:txBody>
                  <a:tcPr marL="3766" marR="3766" marT="3766" marB="0" anchor="b">
                    <a:lnL>
                      <a:noFill/>
                    </a:lnL>
                    <a:lnR w="19050" cap="flat" cmpd="sng" algn="ctr">
                      <a:solidFill>
                        <a:srgbClr val="FF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00"/>
                    </a:solidFill>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16748">
                <a:tc>
                  <a:txBody>
                    <a:bodyPr/>
                    <a:lstStyle/>
                    <a:p>
                      <a:pPr algn="l" fontAlgn="ctr"/>
                      <a:r>
                        <a:rPr lang="fr-CH" sz="700" b="0" i="0" u="none" strike="noStrike">
                          <a:solidFill>
                            <a:srgbClr val="000000"/>
                          </a:solidFill>
                          <a:latin typeface="Calibri"/>
                        </a:rPr>
                        <a:t>découverte étape 1</a:t>
                      </a:r>
                    </a:p>
                  </a:txBody>
                  <a:tcPr marL="3766" marR="3766" marT="3766" marB="0" anchor="ctr">
                    <a:lnL w="12700" cap="flat" cmpd="sng" algn="ctr">
                      <a:solidFill>
                        <a:srgbClr val="000000"/>
                      </a:solidFill>
                      <a:prstDash val="solid"/>
                      <a:round/>
                      <a:headEnd type="none" w="med" len="med"/>
                      <a:tailEnd type="none" w="med" len="med"/>
                    </a:lnL>
                    <a:lnR>
                      <a:noFill/>
                    </a:lnR>
                    <a:lnT>
                      <a:noFill/>
                    </a:lnT>
                    <a:lnB>
                      <a:noFill/>
                    </a:lnB>
                    <a:solidFill>
                      <a:srgbClr val="7AF69A"/>
                    </a:solidFill>
                  </a:tcPr>
                </a:tc>
                <a:tc>
                  <a:txBody>
                    <a:bodyPr/>
                    <a:lstStyle/>
                    <a:p>
                      <a:pPr algn="l" fontAlgn="b"/>
                      <a:endParaRPr lang="fr-CH" sz="700" b="0" i="0" u="none" strike="noStrike">
                        <a:solidFill>
                          <a:srgbClr val="000000"/>
                        </a:solidFill>
                        <a:latin typeface="Calibri"/>
                      </a:endParaRPr>
                    </a:p>
                  </a:txBody>
                  <a:tcPr marL="3766" marR="3766" marT="3766" marB="0" anchor="b">
                    <a:lnL>
                      <a:noFill/>
                    </a:lnL>
                    <a:lnR w="19050" cap="flat" cmpd="sng" algn="ctr">
                      <a:solidFill>
                        <a:srgbClr val="FF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7AF69A"/>
                    </a:solidFill>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16748">
                <a:tc>
                  <a:txBody>
                    <a:bodyPr/>
                    <a:lstStyle/>
                    <a:p>
                      <a:pPr algn="l" fontAlgn="ctr"/>
                      <a:r>
                        <a:rPr lang="fr-CH" sz="700" b="0" i="0" u="none" strike="noStrike">
                          <a:solidFill>
                            <a:srgbClr val="000000"/>
                          </a:solidFill>
                          <a:latin typeface="Calibri"/>
                        </a:rPr>
                        <a:t>extraction étape 1</a:t>
                      </a:r>
                    </a:p>
                  </a:txBody>
                  <a:tcPr marL="3766" marR="3766" marT="3766" marB="0" anchor="ctr">
                    <a:lnL w="12700" cap="flat" cmpd="sng" algn="ctr">
                      <a:solidFill>
                        <a:srgbClr val="000000"/>
                      </a:solidFill>
                      <a:prstDash val="solid"/>
                      <a:round/>
                      <a:headEnd type="none" w="med" len="med"/>
                      <a:tailEnd type="none" w="med" len="med"/>
                    </a:lnL>
                    <a:lnR>
                      <a:noFill/>
                    </a:lnR>
                    <a:lnT>
                      <a:noFill/>
                    </a:lnT>
                    <a:lnB>
                      <a:noFill/>
                    </a:lnB>
                    <a:solidFill>
                      <a:srgbClr val="C5BE97"/>
                    </a:solidFill>
                  </a:tcPr>
                </a:tc>
                <a:tc>
                  <a:txBody>
                    <a:bodyPr/>
                    <a:lstStyle/>
                    <a:p>
                      <a:pPr algn="l" fontAlgn="b"/>
                      <a:endParaRPr lang="fr-CH" sz="700" b="0" i="0" u="none" strike="noStrike">
                        <a:solidFill>
                          <a:srgbClr val="000000"/>
                        </a:solidFill>
                        <a:latin typeface="Calibri"/>
                      </a:endParaRPr>
                    </a:p>
                  </a:txBody>
                  <a:tcPr marL="3766" marR="3766" marT="3766" marB="0" anchor="b">
                    <a:lnL>
                      <a:noFill/>
                    </a:lnL>
                    <a:lnR w="19050" cap="flat" cmpd="sng" algn="ctr">
                      <a:solidFill>
                        <a:srgbClr val="FF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FFFFFF"/>
                          </a:solidFill>
                          <a:latin typeface="Calibri"/>
                        </a:rPr>
                        <a:t> </a:t>
                      </a:r>
                    </a:p>
                  </a:txBody>
                  <a:tcPr marL="3766" marR="3766" marT="3766" marB="0" anchor="b">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5BE97"/>
                    </a:solidFill>
                  </a:tcPr>
                </a:tc>
                <a:tc>
                  <a:txBody>
                    <a:bodyPr/>
                    <a:lstStyle/>
                    <a:p>
                      <a:pPr algn="l" fontAlgn="b"/>
                      <a:r>
                        <a:rPr lang="fr-CH" sz="400" b="0" i="0" u="none" strike="noStrike">
                          <a:solidFill>
                            <a:srgbClr val="FFFFFF"/>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5BE97"/>
                    </a:solidFill>
                  </a:tcPr>
                </a:tc>
                <a:tc>
                  <a:txBody>
                    <a:bodyPr/>
                    <a:lstStyle/>
                    <a:p>
                      <a:pPr algn="l" fontAlgn="b"/>
                      <a:r>
                        <a:rPr lang="fr-CH" sz="400" b="0" i="0" u="none" strike="noStrike">
                          <a:solidFill>
                            <a:srgbClr val="FFFFFF"/>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5BE97"/>
                    </a:solidFill>
                  </a:tcPr>
                </a:tc>
                <a:tc>
                  <a:txBody>
                    <a:bodyPr/>
                    <a:lstStyle/>
                    <a:p>
                      <a:pPr algn="l" fontAlgn="b"/>
                      <a:r>
                        <a:rPr lang="fr-CH" sz="400" b="0" i="0" u="none" strike="noStrike">
                          <a:solidFill>
                            <a:srgbClr val="FFFFFF"/>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5BE97"/>
                    </a:solidFill>
                  </a:tcPr>
                </a:tc>
                <a:tc>
                  <a:txBody>
                    <a:bodyPr/>
                    <a:lstStyle/>
                    <a:p>
                      <a:pPr algn="l" fontAlgn="b"/>
                      <a:r>
                        <a:rPr lang="fr-CH" sz="400" b="0" i="0" u="none" strike="noStrike">
                          <a:solidFill>
                            <a:srgbClr val="FFFFFF"/>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a:noFill/>
                    </a:lnT>
                    <a:lnB>
                      <a:noFill/>
                    </a:lnB>
                    <a:solidFill>
                      <a:srgbClr val="C5BE97"/>
                    </a:solidFill>
                  </a:tcPr>
                </a:tc>
                <a:tc>
                  <a:txBody>
                    <a:bodyPr/>
                    <a:lstStyle/>
                    <a:p>
                      <a:pPr algn="l" fontAlgn="b"/>
                      <a:r>
                        <a:rPr lang="fr-CH" sz="400" b="0" i="0" u="none" strike="noStrike">
                          <a:solidFill>
                            <a:srgbClr val="000000"/>
                          </a:solidFill>
                          <a:latin typeface="Calibri"/>
                        </a:rPr>
                        <a:t> </a:t>
                      </a:r>
                    </a:p>
                  </a:txBody>
                  <a:tcPr marL="3766" marR="3766" marT="3766" marB="0" anchor="b">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16748">
                <a:tc>
                  <a:txBody>
                    <a:bodyPr/>
                    <a:lstStyle/>
                    <a:p>
                      <a:pPr algn="l" fontAlgn="ctr"/>
                      <a:r>
                        <a:rPr lang="fr-CH" sz="700" b="0" i="0" u="none" strike="noStrike">
                          <a:solidFill>
                            <a:srgbClr val="000000"/>
                          </a:solidFill>
                          <a:latin typeface="Calibri"/>
                        </a:rPr>
                        <a:t>découverte étape 2</a:t>
                      </a:r>
                    </a:p>
                  </a:txBody>
                  <a:tcPr marL="3766" marR="3766" marT="3766" marB="0" anchor="ctr">
                    <a:lnL w="12700" cap="flat" cmpd="sng" algn="ctr">
                      <a:solidFill>
                        <a:srgbClr val="000000"/>
                      </a:solidFill>
                      <a:prstDash val="solid"/>
                      <a:round/>
                      <a:headEnd type="none" w="med" len="med"/>
                      <a:tailEnd type="none" w="med" len="med"/>
                    </a:lnL>
                    <a:lnR>
                      <a:noFill/>
                    </a:lnR>
                    <a:lnT>
                      <a:noFill/>
                    </a:lnT>
                    <a:lnB>
                      <a:noFill/>
                    </a:lnB>
                    <a:solidFill>
                      <a:srgbClr val="7AF69A"/>
                    </a:solidFill>
                  </a:tcPr>
                </a:tc>
                <a:tc>
                  <a:txBody>
                    <a:bodyPr/>
                    <a:lstStyle/>
                    <a:p>
                      <a:pPr algn="l" fontAlgn="b"/>
                      <a:endParaRPr lang="fr-CH" sz="700" b="0" i="0" u="none" strike="noStrike">
                        <a:solidFill>
                          <a:srgbClr val="000000"/>
                        </a:solidFill>
                        <a:latin typeface="Calibri"/>
                      </a:endParaRPr>
                    </a:p>
                  </a:txBody>
                  <a:tcPr marL="3766" marR="3766" marT="3766" marB="0" anchor="b">
                    <a:lnL>
                      <a:noFill/>
                    </a:lnL>
                    <a:lnR w="19050" cap="flat" cmpd="sng" algn="ctr">
                      <a:solidFill>
                        <a:srgbClr val="FF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a:noFill/>
                    </a:lnT>
                    <a:lnB>
                      <a:noFill/>
                    </a:lnB>
                    <a:solidFill>
                      <a:srgbClr val="7AF69A"/>
                    </a:solidFill>
                  </a:tcPr>
                </a:tc>
                <a:tc>
                  <a:txBody>
                    <a:bodyPr/>
                    <a:lstStyle/>
                    <a:p>
                      <a:pPr algn="l" fontAlgn="b"/>
                      <a:r>
                        <a:rPr lang="fr-CH" sz="400" b="0" i="0" u="none" strike="noStrike">
                          <a:solidFill>
                            <a:srgbClr val="000000"/>
                          </a:solidFill>
                          <a:latin typeface="Calibri"/>
                        </a:rPr>
                        <a:t> </a:t>
                      </a:r>
                    </a:p>
                  </a:txBody>
                  <a:tcPr marL="3766" marR="3766" marT="3766" marB="0" anchor="b">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16748">
                <a:tc>
                  <a:txBody>
                    <a:bodyPr/>
                    <a:lstStyle/>
                    <a:p>
                      <a:pPr algn="l" fontAlgn="ctr"/>
                      <a:r>
                        <a:rPr lang="fr-CH" sz="700" b="0" i="0" u="none" strike="noStrike">
                          <a:solidFill>
                            <a:srgbClr val="000000"/>
                          </a:solidFill>
                          <a:latin typeface="Calibri"/>
                        </a:rPr>
                        <a:t>extraction étape 2</a:t>
                      </a:r>
                    </a:p>
                  </a:txBody>
                  <a:tcPr marL="3766" marR="3766" marT="3766" marB="0" anchor="ctr">
                    <a:lnL w="12700" cap="flat" cmpd="sng" algn="ctr">
                      <a:solidFill>
                        <a:srgbClr val="000000"/>
                      </a:solidFill>
                      <a:prstDash val="solid"/>
                      <a:round/>
                      <a:headEnd type="none" w="med" len="med"/>
                      <a:tailEnd type="none" w="med" len="med"/>
                    </a:lnL>
                    <a:lnR>
                      <a:noFill/>
                    </a:lnR>
                    <a:lnT>
                      <a:noFill/>
                    </a:lnT>
                    <a:lnB>
                      <a:noFill/>
                    </a:lnB>
                    <a:solidFill>
                      <a:srgbClr val="C5BE97"/>
                    </a:solidFill>
                  </a:tcPr>
                </a:tc>
                <a:tc>
                  <a:txBody>
                    <a:bodyPr/>
                    <a:lstStyle/>
                    <a:p>
                      <a:pPr algn="l" fontAlgn="b"/>
                      <a:endParaRPr lang="fr-CH" sz="700" b="0" i="0" u="none" strike="noStrike">
                        <a:solidFill>
                          <a:srgbClr val="000000"/>
                        </a:solidFill>
                        <a:latin typeface="Calibri"/>
                      </a:endParaRPr>
                    </a:p>
                  </a:txBody>
                  <a:tcPr marL="3766" marR="3766" marT="3766" marB="0" anchor="b">
                    <a:lnL>
                      <a:noFill/>
                    </a:lnL>
                    <a:lnR w="19050" cap="flat" cmpd="sng" algn="ctr">
                      <a:solidFill>
                        <a:srgbClr val="FF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FFFFFF"/>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a:noFill/>
                    </a:lnT>
                    <a:lnB>
                      <a:noFill/>
                    </a:lnB>
                    <a:solidFill>
                      <a:srgbClr val="C5BE97"/>
                    </a:solidFill>
                  </a:tcPr>
                </a:tc>
                <a:tc>
                  <a:txBody>
                    <a:bodyPr/>
                    <a:lstStyle/>
                    <a:p>
                      <a:pPr algn="l" fontAlgn="b"/>
                      <a:r>
                        <a:rPr lang="fr-CH" sz="400" b="0" i="0" u="none" strike="noStrike">
                          <a:solidFill>
                            <a:srgbClr val="FFFFFF"/>
                          </a:solidFill>
                          <a:latin typeface="Calibri"/>
                        </a:rPr>
                        <a:t> </a:t>
                      </a:r>
                    </a:p>
                  </a:txBody>
                  <a:tcPr marL="3766" marR="3766" marT="3766" marB="0" anchor="b">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5BE97"/>
                    </a:solidFill>
                  </a:tcPr>
                </a:tc>
                <a:tc>
                  <a:txBody>
                    <a:bodyPr/>
                    <a:lstStyle/>
                    <a:p>
                      <a:pPr algn="l" fontAlgn="b"/>
                      <a:r>
                        <a:rPr lang="fr-CH" sz="400" b="0" i="0" u="none" strike="noStrike">
                          <a:solidFill>
                            <a:srgbClr val="FFFFFF"/>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5BE97"/>
                    </a:solidFill>
                  </a:tcPr>
                </a:tc>
                <a:tc>
                  <a:txBody>
                    <a:bodyPr/>
                    <a:lstStyle/>
                    <a:p>
                      <a:pPr algn="l" fontAlgn="b"/>
                      <a:r>
                        <a:rPr lang="fr-CH" sz="400" b="0" i="0" u="none" strike="noStrike">
                          <a:solidFill>
                            <a:srgbClr val="FFFFFF"/>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5BE97"/>
                    </a:solidFill>
                  </a:tcPr>
                </a:tc>
                <a:tc>
                  <a:txBody>
                    <a:bodyPr/>
                    <a:lstStyle/>
                    <a:p>
                      <a:pPr algn="l" fontAlgn="b"/>
                      <a:r>
                        <a:rPr lang="fr-CH" sz="400" b="0" i="0" u="none" strike="noStrike">
                          <a:solidFill>
                            <a:srgbClr val="FFFFFF"/>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5BE97"/>
                    </a:solidFill>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20514">
                <a:tc>
                  <a:txBody>
                    <a:bodyPr/>
                    <a:lstStyle/>
                    <a:p>
                      <a:pPr algn="l" fontAlgn="ctr"/>
                      <a:r>
                        <a:rPr lang="fr-CH" sz="700" b="0" i="0" u="none" strike="noStrike">
                          <a:solidFill>
                            <a:srgbClr val="000000"/>
                          </a:solidFill>
                          <a:latin typeface="Calibri"/>
                        </a:rPr>
                        <a:t>remblayage étape 1</a:t>
                      </a:r>
                    </a:p>
                  </a:txBody>
                  <a:tcPr marL="3766" marR="3766" marT="3766" marB="0" anchor="ctr">
                    <a:lnL w="12700" cap="flat" cmpd="sng" algn="ctr">
                      <a:solidFill>
                        <a:srgbClr val="000000"/>
                      </a:solidFill>
                      <a:prstDash val="solid"/>
                      <a:round/>
                      <a:headEnd type="none" w="med" len="med"/>
                      <a:tailEnd type="none" w="med" len="med"/>
                    </a:lnL>
                    <a:lnR>
                      <a:noFill/>
                    </a:lnR>
                    <a:lnT>
                      <a:noFill/>
                    </a:lnT>
                    <a:lnB>
                      <a:noFill/>
                    </a:lnB>
                    <a:solidFill>
                      <a:srgbClr val="D99795"/>
                    </a:solidFill>
                  </a:tcPr>
                </a:tc>
                <a:tc>
                  <a:txBody>
                    <a:bodyPr/>
                    <a:lstStyle/>
                    <a:p>
                      <a:pPr algn="l" fontAlgn="b"/>
                      <a:endParaRPr lang="fr-CH" sz="700" b="0" i="0" u="none" strike="noStrike" dirty="0">
                        <a:solidFill>
                          <a:srgbClr val="000000"/>
                        </a:solidFill>
                        <a:latin typeface="Calibri"/>
                      </a:endParaRPr>
                    </a:p>
                  </a:txBody>
                  <a:tcPr marL="3766" marR="3766" marT="3766" marB="0" anchor="b">
                    <a:lnL>
                      <a:noFill/>
                    </a:lnL>
                    <a:lnR w="19050" cap="flat" cmpd="sng" algn="ctr">
                      <a:solidFill>
                        <a:srgbClr val="FF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9050" cap="flat" cmpd="sng" algn="ctr">
                      <a:solidFill>
                        <a:srgbClr val="FF0000"/>
                      </a:solidFill>
                      <a:prstDash val="solid"/>
                      <a:round/>
                      <a:headEnd type="none" w="med" len="med"/>
                      <a:tailEnd type="none" w="med" len="med"/>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9050" cap="flat" cmpd="sng" algn="ctr">
                      <a:solidFill>
                        <a:srgbClr val="FF0000"/>
                      </a:solidFill>
                      <a:prstDash val="solid"/>
                      <a:round/>
                      <a:headEnd type="none" w="med" len="med"/>
                      <a:tailEnd type="none" w="med" len="med"/>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9050" cap="flat" cmpd="sng" algn="ctr">
                      <a:solidFill>
                        <a:srgbClr val="FF0000"/>
                      </a:solidFill>
                      <a:prstDash val="solid"/>
                      <a:round/>
                      <a:headEnd type="none" w="med" len="med"/>
                      <a:tailEnd type="none" w="med" len="med"/>
                    </a:lnB>
                  </a:tcPr>
                </a:tc>
                <a:tc>
                  <a:txBody>
                    <a:bodyPr/>
                    <a:lstStyle/>
                    <a:p>
                      <a:pPr algn="l" fontAlgn="b"/>
                      <a:r>
                        <a:rPr lang="fr-CH" sz="400" b="0" i="0" u="none" strike="noStrike">
                          <a:solidFill>
                            <a:srgbClr val="FFFF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9050" cap="flat" cmpd="sng" algn="ctr">
                      <a:solidFill>
                        <a:srgbClr val="FF0000"/>
                      </a:solidFill>
                      <a:prstDash val="solid"/>
                      <a:round/>
                      <a:headEnd type="none" w="med" len="med"/>
                      <a:tailEnd type="none" w="med" len="med"/>
                    </a:lnB>
                  </a:tcPr>
                </a:tc>
                <a:tc>
                  <a:txBody>
                    <a:bodyPr/>
                    <a:lstStyle/>
                    <a:p>
                      <a:pPr algn="l" fontAlgn="b"/>
                      <a:r>
                        <a:rPr lang="fr-CH" sz="400" b="0" i="0" u="none" strike="noStrike">
                          <a:solidFill>
                            <a:srgbClr val="FFFF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a:noFill/>
                    </a:lnT>
                    <a:lnB w="19050" cap="flat" cmpd="sng" algn="ctr">
                      <a:solidFill>
                        <a:srgbClr val="FF0000"/>
                      </a:solidFill>
                      <a:prstDash val="solid"/>
                      <a:round/>
                      <a:headEnd type="none" w="med" len="med"/>
                      <a:tailEnd type="none" w="med" len="med"/>
                    </a:lnB>
                    <a:solidFill>
                      <a:srgbClr val="D99795"/>
                    </a:solidFill>
                  </a:tcPr>
                </a:tc>
                <a:tc>
                  <a:txBody>
                    <a:bodyPr/>
                    <a:lstStyle/>
                    <a:p>
                      <a:pPr algn="l" fontAlgn="b"/>
                      <a:r>
                        <a:rPr lang="fr-CH" sz="400" b="0" i="0" u="none" strike="noStrike">
                          <a:solidFill>
                            <a:srgbClr val="FFFF00"/>
                          </a:solidFill>
                          <a:latin typeface="Calibri"/>
                        </a:rPr>
                        <a:t> </a:t>
                      </a:r>
                    </a:p>
                  </a:txBody>
                  <a:tcPr marL="3766" marR="3766" marT="3766" marB="0" anchor="b">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9795"/>
                    </a:solidFill>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9795"/>
                    </a:solidFill>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20514">
                <a:tc>
                  <a:txBody>
                    <a:bodyPr/>
                    <a:lstStyle/>
                    <a:p>
                      <a:pPr algn="l" fontAlgn="ctr"/>
                      <a:r>
                        <a:rPr lang="fr-CH" sz="700" b="0" i="0" u="none" strike="noStrike" dirty="0" smtClean="0">
                          <a:solidFill>
                            <a:srgbClr val="000000"/>
                          </a:solidFill>
                          <a:latin typeface="Calibri"/>
                        </a:rPr>
                        <a:t>remise en état partielle étape 1</a:t>
                      </a:r>
                      <a:endParaRPr lang="fr-CH" sz="700" b="0" i="0" u="none" strike="noStrike" dirty="0">
                        <a:solidFill>
                          <a:srgbClr val="000000"/>
                        </a:solidFill>
                        <a:latin typeface="Calibri"/>
                      </a:endParaRPr>
                    </a:p>
                  </a:txBody>
                  <a:tcPr marL="3766" marR="3766" marT="3766" marB="0" anchor="ctr">
                    <a:lnL w="12700" cap="flat" cmpd="sng" algn="ctr">
                      <a:solidFill>
                        <a:srgbClr val="000000"/>
                      </a:solidFill>
                      <a:prstDash val="solid"/>
                      <a:round/>
                      <a:headEnd type="none" w="med" len="med"/>
                      <a:tailEnd type="none" w="med" len="med"/>
                    </a:lnL>
                    <a:lnR>
                      <a:noFill/>
                    </a:lnR>
                    <a:lnT>
                      <a:noFill/>
                    </a:lnT>
                    <a:lnB>
                      <a:noFill/>
                    </a:lnB>
                    <a:solidFill>
                      <a:srgbClr val="75923C"/>
                    </a:solidFill>
                  </a:tcPr>
                </a:tc>
                <a:tc>
                  <a:txBody>
                    <a:bodyPr/>
                    <a:lstStyle/>
                    <a:p>
                      <a:pPr algn="l" fontAlgn="b"/>
                      <a:endParaRPr lang="fr-CH" sz="700" b="0" i="0" u="none" strike="noStrike">
                        <a:solidFill>
                          <a:srgbClr val="000000"/>
                        </a:solidFill>
                        <a:latin typeface="Calibri"/>
                      </a:endParaRPr>
                    </a:p>
                  </a:txBody>
                  <a:tcPr marL="3766" marR="3766" marT="376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a:noFill/>
                    </a:lnB>
                  </a:tcPr>
                </a:tc>
                <a:tc>
                  <a:txBody>
                    <a:bodyPr/>
                    <a:lstStyle/>
                    <a:p>
                      <a:pPr algn="l" fontAlgn="b"/>
                      <a:r>
                        <a:rPr lang="fr-CH" sz="400" b="0" i="0" u="none" strike="noStrike">
                          <a:solidFill>
                            <a:srgbClr val="92D05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75923C"/>
                    </a:solidFill>
                  </a:tcPr>
                </a:tc>
                <a:tc>
                  <a:txBody>
                    <a:bodyPr/>
                    <a:lstStyle/>
                    <a:p>
                      <a:pPr algn="l" fontAlgn="b"/>
                      <a:r>
                        <a:rPr lang="fr-CH" sz="400" b="0" i="0" u="none" strike="noStrike">
                          <a:solidFill>
                            <a:srgbClr val="00B05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16748">
                <a:tc>
                  <a:txBody>
                    <a:bodyPr/>
                    <a:lstStyle/>
                    <a:p>
                      <a:pPr algn="l" fontAlgn="ctr"/>
                      <a:r>
                        <a:rPr lang="fr-CH" sz="700" b="0" i="0" u="none" strike="noStrike">
                          <a:solidFill>
                            <a:srgbClr val="000000"/>
                          </a:solidFill>
                          <a:latin typeface="Calibri"/>
                        </a:rPr>
                        <a:t>découverte étape 3</a:t>
                      </a:r>
                    </a:p>
                  </a:txBody>
                  <a:tcPr marL="3766" marR="3766" marT="3766" marB="0" anchor="ctr">
                    <a:lnL w="12700" cap="flat" cmpd="sng" algn="ctr">
                      <a:solidFill>
                        <a:srgbClr val="000000"/>
                      </a:solidFill>
                      <a:prstDash val="solid"/>
                      <a:round/>
                      <a:headEnd type="none" w="med" len="med"/>
                      <a:tailEnd type="none" w="med" len="med"/>
                    </a:lnL>
                    <a:lnR>
                      <a:noFill/>
                    </a:lnR>
                    <a:lnT>
                      <a:noFill/>
                    </a:lnT>
                    <a:lnB>
                      <a:noFill/>
                    </a:lnB>
                    <a:solidFill>
                      <a:srgbClr val="7AF69A"/>
                    </a:solidFill>
                  </a:tcPr>
                </a:tc>
                <a:tc>
                  <a:txBody>
                    <a:bodyPr/>
                    <a:lstStyle/>
                    <a:p>
                      <a:pPr algn="l" fontAlgn="b"/>
                      <a:endParaRPr lang="fr-CH" sz="700" b="0" i="0" u="none" strike="noStrike">
                        <a:solidFill>
                          <a:srgbClr val="000000"/>
                        </a:solidFill>
                        <a:latin typeface="Calibri"/>
                      </a:endParaRPr>
                    </a:p>
                  </a:txBody>
                  <a:tcPr marL="3766" marR="3766" marT="376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7AF69A"/>
                    </a:solidFill>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16748">
                <a:tc>
                  <a:txBody>
                    <a:bodyPr/>
                    <a:lstStyle/>
                    <a:p>
                      <a:pPr algn="l" fontAlgn="ctr"/>
                      <a:r>
                        <a:rPr lang="fr-CH" sz="700" b="0" i="0" u="none" strike="noStrike">
                          <a:solidFill>
                            <a:srgbClr val="000000"/>
                          </a:solidFill>
                          <a:latin typeface="Calibri"/>
                        </a:rPr>
                        <a:t>extraction étape 3</a:t>
                      </a:r>
                    </a:p>
                  </a:txBody>
                  <a:tcPr marL="3766" marR="3766" marT="3766" marB="0" anchor="ctr">
                    <a:lnL w="12700" cap="flat" cmpd="sng" algn="ctr">
                      <a:solidFill>
                        <a:srgbClr val="000000"/>
                      </a:solidFill>
                      <a:prstDash val="solid"/>
                      <a:round/>
                      <a:headEnd type="none" w="med" len="med"/>
                      <a:tailEnd type="none" w="med" len="med"/>
                    </a:lnL>
                    <a:lnR>
                      <a:noFill/>
                    </a:lnR>
                    <a:lnT>
                      <a:noFill/>
                    </a:lnT>
                    <a:lnB>
                      <a:noFill/>
                    </a:lnB>
                    <a:solidFill>
                      <a:srgbClr val="C5BE97"/>
                    </a:solidFill>
                  </a:tcPr>
                </a:tc>
                <a:tc>
                  <a:txBody>
                    <a:bodyPr/>
                    <a:lstStyle/>
                    <a:p>
                      <a:pPr algn="l" fontAlgn="b"/>
                      <a:endParaRPr lang="fr-CH" sz="700" b="0" i="0" u="none" strike="noStrike" dirty="0">
                        <a:solidFill>
                          <a:srgbClr val="000000"/>
                        </a:solidFill>
                        <a:latin typeface="Calibri"/>
                      </a:endParaRPr>
                    </a:p>
                  </a:txBody>
                  <a:tcPr marL="3766" marR="3766" marT="376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FFFFFF"/>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5BE97"/>
                    </a:solidFill>
                  </a:tcPr>
                </a:tc>
                <a:tc>
                  <a:txBody>
                    <a:bodyPr/>
                    <a:lstStyle/>
                    <a:p>
                      <a:pPr algn="l" fontAlgn="b"/>
                      <a:r>
                        <a:rPr lang="fr-CH" sz="400" b="0" i="0" u="none" strike="noStrike">
                          <a:solidFill>
                            <a:srgbClr val="FFFFFF"/>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5BE97"/>
                    </a:solidFill>
                  </a:tcPr>
                </a:tc>
                <a:tc>
                  <a:txBody>
                    <a:bodyPr/>
                    <a:lstStyle/>
                    <a:p>
                      <a:pPr algn="l" fontAlgn="b"/>
                      <a:r>
                        <a:rPr lang="fr-CH" sz="400" b="0" i="0" u="none" strike="noStrike">
                          <a:solidFill>
                            <a:srgbClr val="FFFFFF"/>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5BE97"/>
                    </a:solidFill>
                  </a:tcPr>
                </a:tc>
                <a:tc>
                  <a:txBody>
                    <a:bodyPr/>
                    <a:lstStyle/>
                    <a:p>
                      <a:pPr algn="l" fontAlgn="b"/>
                      <a:r>
                        <a:rPr lang="fr-CH" sz="400" b="0" i="0" u="none" strike="noStrike">
                          <a:solidFill>
                            <a:srgbClr val="FFFFFF"/>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5BE97"/>
                    </a:solidFill>
                  </a:tcPr>
                </a:tc>
                <a:tc>
                  <a:txBody>
                    <a:bodyPr/>
                    <a:lstStyle/>
                    <a:p>
                      <a:pPr algn="l" fontAlgn="b"/>
                      <a:r>
                        <a:rPr lang="fr-CH" sz="400" b="0" i="0" u="none" strike="noStrike">
                          <a:solidFill>
                            <a:srgbClr val="FFFFFF"/>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5BE97"/>
                    </a:solidFill>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16748">
                <a:tc>
                  <a:txBody>
                    <a:bodyPr/>
                    <a:lstStyle/>
                    <a:p>
                      <a:pPr algn="l" fontAlgn="ctr"/>
                      <a:r>
                        <a:rPr lang="fr-CH" sz="700" b="0" i="0" u="none" strike="noStrike">
                          <a:solidFill>
                            <a:srgbClr val="000000"/>
                          </a:solidFill>
                          <a:latin typeface="Calibri"/>
                        </a:rPr>
                        <a:t>remblayage étape 2</a:t>
                      </a:r>
                    </a:p>
                  </a:txBody>
                  <a:tcPr marL="3766" marR="3766" marT="3766" marB="0" anchor="ctr">
                    <a:lnL w="12700" cap="flat" cmpd="sng" algn="ctr">
                      <a:solidFill>
                        <a:srgbClr val="000000"/>
                      </a:solidFill>
                      <a:prstDash val="solid"/>
                      <a:round/>
                      <a:headEnd type="none" w="med" len="med"/>
                      <a:tailEnd type="none" w="med" len="med"/>
                    </a:lnL>
                    <a:lnR>
                      <a:noFill/>
                    </a:lnR>
                    <a:lnT>
                      <a:noFill/>
                    </a:lnT>
                    <a:lnB>
                      <a:noFill/>
                    </a:lnB>
                    <a:solidFill>
                      <a:srgbClr val="D99795"/>
                    </a:solidFill>
                  </a:tcPr>
                </a:tc>
                <a:tc>
                  <a:txBody>
                    <a:bodyPr/>
                    <a:lstStyle/>
                    <a:p>
                      <a:pPr algn="l" fontAlgn="b"/>
                      <a:endParaRPr lang="fr-CH" sz="700" b="0" i="0" u="none" strike="noStrike">
                        <a:solidFill>
                          <a:srgbClr val="000000"/>
                        </a:solidFill>
                        <a:latin typeface="Calibri"/>
                      </a:endParaRPr>
                    </a:p>
                  </a:txBody>
                  <a:tcPr marL="3766" marR="3766" marT="376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9795"/>
                    </a:solidFill>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9795"/>
                    </a:solidFill>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9795"/>
                    </a:solidFill>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16748">
                <a:tc>
                  <a:txBody>
                    <a:bodyPr/>
                    <a:lstStyle/>
                    <a:p>
                      <a:pPr algn="l" fontAlgn="ctr"/>
                      <a:r>
                        <a:rPr lang="fr-CH" sz="700" b="0" i="0" u="none" strike="noStrike">
                          <a:solidFill>
                            <a:srgbClr val="000000"/>
                          </a:solidFill>
                          <a:latin typeface="Calibri"/>
                        </a:rPr>
                        <a:t>remise en état étape 2</a:t>
                      </a:r>
                    </a:p>
                  </a:txBody>
                  <a:tcPr marL="3766" marR="3766" marT="3766" marB="0" anchor="ctr">
                    <a:lnL w="12700" cap="flat" cmpd="sng" algn="ctr">
                      <a:solidFill>
                        <a:srgbClr val="000000"/>
                      </a:solidFill>
                      <a:prstDash val="solid"/>
                      <a:round/>
                      <a:headEnd type="none" w="med" len="med"/>
                      <a:tailEnd type="none" w="med" len="med"/>
                    </a:lnL>
                    <a:lnR>
                      <a:noFill/>
                    </a:lnR>
                    <a:lnT>
                      <a:noFill/>
                    </a:lnT>
                    <a:lnB>
                      <a:noFill/>
                    </a:lnB>
                    <a:solidFill>
                      <a:srgbClr val="75923C"/>
                    </a:solidFill>
                  </a:tcPr>
                </a:tc>
                <a:tc>
                  <a:txBody>
                    <a:bodyPr/>
                    <a:lstStyle/>
                    <a:p>
                      <a:pPr algn="l" fontAlgn="b"/>
                      <a:endParaRPr lang="fr-CH" sz="700" b="0" i="0" u="none" strike="noStrike">
                        <a:solidFill>
                          <a:srgbClr val="000000"/>
                        </a:solidFill>
                        <a:latin typeface="Calibri"/>
                      </a:endParaRPr>
                    </a:p>
                  </a:txBody>
                  <a:tcPr marL="3766" marR="3766" marT="376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B05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75923C"/>
                    </a:solidFill>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16748">
                <a:tc>
                  <a:txBody>
                    <a:bodyPr/>
                    <a:lstStyle/>
                    <a:p>
                      <a:pPr algn="l" fontAlgn="ctr"/>
                      <a:r>
                        <a:rPr lang="fr-CH" sz="700" b="0" i="0" u="none" strike="noStrike" dirty="0" smtClean="0">
                          <a:solidFill>
                            <a:srgbClr val="000000"/>
                          </a:solidFill>
                          <a:latin typeface="Calibri"/>
                        </a:rPr>
                        <a:t>découverte et défrichement étape 4</a:t>
                      </a:r>
                      <a:endParaRPr lang="fr-CH" sz="700" b="0" i="0" u="none" strike="noStrike" dirty="0">
                        <a:solidFill>
                          <a:srgbClr val="000000"/>
                        </a:solidFill>
                        <a:latin typeface="Calibri"/>
                      </a:endParaRPr>
                    </a:p>
                  </a:txBody>
                  <a:tcPr marL="3766" marR="3766" marT="3766" marB="0" anchor="ctr">
                    <a:lnL w="12700" cap="flat" cmpd="sng" algn="ctr">
                      <a:solidFill>
                        <a:srgbClr val="000000"/>
                      </a:solidFill>
                      <a:prstDash val="solid"/>
                      <a:round/>
                      <a:headEnd type="none" w="med" len="med"/>
                      <a:tailEnd type="none" w="med" len="med"/>
                    </a:lnL>
                    <a:lnR>
                      <a:noFill/>
                    </a:lnR>
                    <a:lnT>
                      <a:noFill/>
                    </a:lnT>
                    <a:lnB>
                      <a:noFill/>
                    </a:lnB>
                    <a:solidFill>
                      <a:srgbClr val="7AF69A"/>
                    </a:solidFill>
                  </a:tcPr>
                </a:tc>
                <a:tc>
                  <a:txBody>
                    <a:bodyPr/>
                    <a:lstStyle/>
                    <a:p>
                      <a:pPr algn="l" fontAlgn="b"/>
                      <a:endParaRPr lang="fr-CH" sz="700" b="0" i="0" u="none" strike="noStrike">
                        <a:solidFill>
                          <a:srgbClr val="000000"/>
                        </a:solidFill>
                        <a:latin typeface="Calibri"/>
                      </a:endParaRPr>
                    </a:p>
                  </a:txBody>
                  <a:tcPr marL="3766" marR="3766" marT="376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FFC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7AF69A"/>
                    </a:solidFill>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16748">
                <a:tc>
                  <a:txBody>
                    <a:bodyPr/>
                    <a:lstStyle/>
                    <a:p>
                      <a:pPr algn="l" fontAlgn="ctr"/>
                      <a:r>
                        <a:rPr lang="fr-CH" sz="700" b="0" i="0" u="none" strike="noStrike">
                          <a:solidFill>
                            <a:srgbClr val="000000"/>
                          </a:solidFill>
                          <a:latin typeface="Calibri"/>
                        </a:rPr>
                        <a:t>extraction étape 4</a:t>
                      </a:r>
                    </a:p>
                  </a:txBody>
                  <a:tcPr marL="3766" marR="3766" marT="3766" marB="0" anchor="ctr">
                    <a:lnL w="12700" cap="flat" cmpd="sng" algn="ctr">
                      <a:solidFill>
                        <a:srgbClr val="000000"/>
                      </a:solidFill>
                      <a:prstDash val="solid"/>
                      <a:round/>
                      <a:headEnd type="none" w="med" len="med"/>
                      <a:tailEnd type="none" w="med" len="med"/>
                    </a:lnL>
                    <a:lnR>
                      <a:noFill/>
                    </a:lnR>
                    <a:lnT>
                      <a:noFill/>
                    </a:lnT>
                    <a:lnB>
                      <a:noFill/>
                    </a:lnB>
                    <a:solidFill>
                      <a:srgbClr val="C5BE97"/>
                    </a:solidFill>
                  </a:tcPr>
                </a:tc>
                <a:tc>
                  <a:txBody>
                    <a:bodyPr/>
                    <a:lstStyle/>
                    <a:p>
                      <a:pPr algn="l" fontAlgn="b"/>
                      <a:endParaRPr lang="fr-CH" sz="700" b="0" i="0" u="none" strike="noStrike">
                        <a:solidFill>
                          <a:srgbClr val="000000"/>
                        </a:solidFill>
                        <a:latin typeface="Calibri"/>
                      </a:endParaRPr>
                    </a:p>
                  </a:txBody>
                  <a:tcPr marL="3766" marR="3766" marT="376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FFFFFF"/>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5BE97"/>
                    </a:solidFill>
                  </a:tcPr>
                </a:tc>
                <a:tc>
                  <a:txBody>
                    <a:bodyPr/>
                    <a:lstStyle/>
                    <a:p>
                      <a:pPr algn="l" fontAlgn="b"/>
                      <a:r>
                        <a:rPr lang="fr-CH" sz="400" b="0" i="0" u="none" strike="noStrike">
                          <a:solidFill>
                            <a:srgbClr val="FFFFFF"/>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5BE97"/>
                    </a:solidFill>
                  </a:tcPr>
                </a:tc>
                <a:tc>
                  <a:txBody>
                    <a:bodyPr/>
                    <a:lstStyle/>
                    <a:p>
                      <a:pPr algn="l" fontAlgn="b"/>
                      <a:r>
                        <a:rPr lang="fr-CH" sz="400" b="0" i="0" u="none" strike="noStrike">
                          <a:solidFill>
                            <a:srgbClr val="FFFFFF"/>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5BE97"/>
                    </a:solidFill>
                  </a:tcPr>
                </a:tc>
                <a:tc>
                  <a:txBody>
                    <a:bodyPr/>
                    <a:lstStyle/>
                    <a:p>
                      <a:pPr algn="l" fontAlgn="b"/>
                      <a:r>
                        <a:rPr lang="fr-CH" sz="400" b="0" i="0" u="none" strike="noStrike">
                          <a:solidFill>
                            <a:srgbClr val="FFFFFF"/>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5BE97"/>
                    </a:solidFill>
                  </a:tcPr>
                </a:tc>
                <a:tc>
                  <a:txBody>
                    <a:bodyPr/>
                    <a:lstStyle/>
                    <a:p>
                      <a:pPr algn="l" fontAlgn="b"/>
                      <a:r>
                        <a:rPr lang="fr-CH" sz="400" b="0" i="0" u="none" strike="noStrike">
                          <a:solidFill>
                            <a:srgbClr val="FFFFFF"/>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5BE97"/>
                    </a:solidFill>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16748">
                <a:tc>
                  <a:txBody>
                    <a:bodyPr/>
                    <a:lstStyle/>
                    <a:p>
                      <a:pPr algn="l" fontAlgn="ctr"/>
                      <a:r>
                        <a:rPr lang="fr-CH" sz="700" b="0" i="0" u="none" strike="noStrike">
                          <a:solidFill>
                            <a:srgbClr val="000000"/>
                          </a:solidFill>
                          <a:latin typeface="Calibri"/>
                        </a:rPr>
                        <a:t>remblayage étape 3</a:t>
                      </a:r>
                    </a:p>
                  </a:txBody>
                  <a:tcPr marL="3766" marR="3766" marT="3766" marB="0" anchor="ctr">
                    <a:lnL w="12700" cap="flat" cmpd="sng" algn="ctr">
                      <a:solidFill>
                        <a:srgbClr val="000000"/>
                      </a:solidFill>
                      <a:prstDash val="solid"/>
                      <a:round/>
                      <a:headEnd type="none" w="med" len="med"/>
                      <a:tailEnd type="none" w="med" len="med"/>
                    </a:lnL>
                    <a:lnR>
                      <a:noFill/>
                    </a:lnR>
                    <a:lnT>
                      <a:noFill/>
                    </a:lnT>
                    <a:lnB>
                      <a:noFill/>
                    </a:lnB>
                    <a:solidFill>
                      <a:srgbClr val="D99795"/>
                    </a:solidFill>
                  </a:tcPr>
                </a:tc>
                <a:tc>
                  <a:txBody>
                    <a:bodyPr/>
                    <a:lstStyle/>
                    <a:p>
                      <a:pPr algn="l" fontAlgn="b"/>
                      <a:endParaRPr lang="fr-CH" sz="700" b="0" i="0" u="none" strike="noStrike">
                        <a:solidFill>
                          <a:srgbClr val="000000"/>
                        </a:solidFill>
                        <a:latin typeface="Calibri"/>
                      </a:endParaRPr>
                    </a:p>
                  </a:txBody>
                  <a:tcPr marL="3766" marR="3766" marT="376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9795"/>
                    </a:solidFill>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9795"/>
                    </a:solidFill>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9795"/>
                    </a:solidFill>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16748">
                <a:tc>
                  <a:txBody>
                    <a:bodyPr/>
                    <a:lstStyle/>
                    <a:p>
                      <a:pPr algn="l" fontAlgn="ctr"/>
                      <a:r>
                        <a:rPr lang="fr-CH" sz="700" b="0" i="0" u="none" strike="noStrike">
                          <a:solidFill>
                            <a:srgbClr val="000000"/>
                          </a:solidFill>
                          <a:latin typeface="Calibri"/>
                        </a:rPr>
                        <a:t>remblayage étape 4</a:t>
                      </a:r>
                    </a:p>
                  </a:txBody>
                  <a:tcPr marL="3766" marR="3766" marT="3766" marB="0" anchor="ctr">
                    <a:lnL w="12700" cap="flat" cmpd="sng" algn="ctr">
                      <a:solidFill>
                        <a:srgbClr val="000000"/>
                      </a:solidFill>
                      <a:prstDash val="solid"/>
                      <a:round/>
                      <a:headEnd type="none" w="med" len="med"/>
                      <a:tailEnd type="none" w="med" len="med"/>
                    </a:lnL>
                    <a:lnR>
                      <a:noFill/>
                    </a:lnR>
                    <a:lnT>
                      <a:noFill/>
                    </a:lnT>
                    <a:lnB>
                      <a:noFill/>
                    </a:lnB>
                    <a:solidFill>
                      <a:srgbClr val="D99795"/>
                    </a:solidFill>
                  </a:tcPr>
                </a:tc>
                <a:tc>
                  <a:txBody>
                    <a:bodyPr/>
                    <a:lstStyle/>
                    <a:p>
                      <a:pPr algn="l" fontAlgn="b"/>
                      <a:endParaRPr lang="fr-CH" sz="700" b="0" i="0" u="none" strike="noStrike">
                        <a:solidFill>
                          <a:srgbClr val="000000"/>
                        </a:solidFill>
                        <a:latin typeface="Calibri"/>
                      </a:endParaRPr>
                    </a:p>
                  </a:txBody>
                  <a:tcPr marL="3766" marR="3766" marT="376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FFC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FFC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FFC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FFC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9795"/>
                    </a:solidFill>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9795"/>
                    </a:solidFill>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9795"/>
                    </a:solidFill>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16748">
                <a:tc>
                  <a:txBody>
                    <a:bodyPr/>
                    <a:lstStyle/>
                    <a:p>
                      <a:pPr algn="l" fontAlgn="ctr"/>
                      <a:r>
                        <a:rPr lang="fr-CH" sz="700" b="0" i="0" u="none" strike="noStrike">
                          <a:solidFill>
                            <a:srgbClr val="000000"/>
                          </a:solidFill>
                          <a:latin typeface="Calibri"/>
                        </a:rPr>
                        <a:t>remise en état étape 3</a:t>
                      </a:r>
                    </a:p>
                  </a:txBody>
                  <a:tcPr marL="3766" marR="3766" marT="3766" marB="0" anchor="ctr">
                    <a:lnL w="12700" cap="flat" cmpd="sng" algn="ctr">
                      <a:solidFill>
                        <a:srgbClr val="000000"/>
                      </a:solidFill>
                      <a:prstDash val="solid"/>
                      <a:round/>
                      <a:headEnd type="none" w="med" len="med"/>
                      <a:tailEnd type="none" w="med" len="med"/>
                    </a:lnL>
                    <a:lnR>
                      <a:noFill/>
                    </a:lnR>
                    <a:lnT>
                      <a:noFill/>
                    </a:lnT>
                    <a:lnB>
                      <a:noFill/>
                    </a:lnB>
                    <a:solidFill>
                      <a:srgbClr val="75923C"/>
                    </a:solidFill>
                  </a:tcPr>
                </a:tc>
                <a:tc>
                  <a:txBody>
                    <a:bodyPr/>
                    <a:lstStyle/>
                    <a:p>
                      <a:pPr algn="l" fontAlgn="b"/>
                      <a:endParaRPr lang="fr-CH" sz="700" b="0" i="0" u="none" strike="noStrike">
                        <a:solidFill>
                          <a:srgbClr val="000000"/>
                        </a:solidFill>
                        <a:latin typeface="Calibri"/>
                      </a:endParaRPr>
                    </a:p>
                  </a:txBody>
                  <a:tcPr marL="3766" marR="3766" marT="376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FFC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FFC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FFC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75923C"/>
                    </a:solidFill>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20514">
                <a:tc>
                  <a:txBody>
                    <a:bodyPr/>
                    <a:lstStyle/>
                    <a:p>
                      <a:pPr algn="l" fontAlgn="ctr"/>
                      <a:r>
                        <a:rPr lang="fr-CH" sz="700" b="0" i="0" u="none" strike="noStrike" dirty="0" smtClean="0">
                          <a:solidFill>
                            <a:srgbClr val="000000"/>
                          </a:solidFill>
                          <a:latin typeface="Calibri"/>
                        </a:rPr>
                        <a:t>remise en état et reboisement étape 4 </a:t>
                      </a:r>
                      <a:r>
                        <a:rPr lang="fr-CH" sz="700" b="0" i="0" u="none" strike="noStrike" baseline="0" dirty="0" smtClean="0">
                          <a:solidFill>
                            <a:srgbClr val="000000"/>
                          </a:solidFill>
                          <a:latin typeface="Calibri"/>
                        </a:rPr>
                        <a:t>                </a:t>
                      </a:r>
                      <a:r>
                        <a:rPr lang="fr-CH" sz="700" b="0" i="0" u="none" strike="noStrike" dirty="0" smtClean="0">
                          <a:solidFill>
                            <a:srgbClr val="000000"/>
                          </a:solidFill>
                          <a:latin typeface="Calibri"/>
                        </a:rPr>
                        <a:t>démontage</a:t>
                      </a:r>
                      <a:r>
                        <a:rPr lang="fr-CH" sz="700" b="0" i="0" u="none" strike="noStrike" baseline="0" dirty="0" smtClean="0">
                          <a:solidFill>
                            <a:srgbClr val="000000"/>
                          </a:solidFill>
                          <a:latin typeface="Calibri"/>
                        </a:rPr>
                        <a:t>  piste  et  installations étape 1</a:t>
                      </a:r>
                      <a:endParaRPr lang="fr-CH" sz="700" b="0" i="0" u="none" strike="noStrike" dirty="0">
                        <a:solidFill>
                          <a:srgbClr val="000000"/>
                        </a:solidFill>
                        <a:latin typeface="Calibri"/>
                      </a:endParaRPr>
                    </a:p>
                  </a:txBody>
                  <a:tcPr marL="3766" marR="3766" marT="3766"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75923C"/>
                    </a:solidFill>
                  </a:tcPr>
                </a:tc>
                <a:tc>
                  <a:txBody>
                    <a:bodyPr/>
                    <a:lstStyle/>
                    <a:p>
                      <a:pPr algn="l" fontAlgn="b"/>
                      <a:r>
                        <a:rPr lang="fr-CH" sz="700" b="0" i="0" u="none" strike="noStrike">
                          <a:solidFill>
                            <a:srgbClr val="000000"/>
                          </a:solidFill>
                          <a:latin typeface="Calibri"/>
                        </a:rPr>
                        <a:t> </a:t>
                      </a:r>
                    </a:p>
                  </a:txBody>
                  <a:tcPr marL="3766" marR="3766" marT="3766" marB="0" anchor="b">
                    <a:lnL>
                      <a:noFill/>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fr-CH" sz="400" b="0" i="0" u="none" strike="noStrike" dirty="0">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fr-CH" sz="400" b="0" i="0" u="none" strike="noStrike" dirty="0">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75923C"/>
                    </a:solidFill>
                  </a:tcPr>
                </a:tc>
              </a:tr>
            </a:tbl>
          </a:graphicData>
        </a:graphic>
      </p:graphicFrame>
      <p:grpSp>
        <p:nvGrpSpPr>
          <p:cNvPr id="2" name="Groupe 15"/>
          <p:cNvGrpSpPr/>
          <p:nvPr/>
        </p:nvGrpSpPr>
        <p:grpSpPr>
          <a:xfrm>
            <a:off x="2816176" y="1916832"/>
            <a:ext cx="243656" cy="2232248"/>
            <a:chOff x="2816176" y="1916832"/>
            <a:chExt cx="243656" cy="2232248"/>
          </a:xfrm>
        </p:grpSpPr>
        <p:sp>
          <p:nvSpPr>
            <p:cNvPr id="13" name="Rectangle à coins arrondis 12"/>
            <p:cNvSpPr/>
            <p:nvPr/>
          </p:nvSpPr>
          <p:spPr>
            <a:xfrm>
              <a:off x="2846688" y="1916832"/>
              <a:ext cx="213144" cy="2232248"/>
            </a:xfrm>
            <a:prstGeom prst="roundRect">
              <a:avLst/>
            </a:prstGeom>
            <a:solidFill>
              <a:srgbClr val="FF0000">
                <a:alpha val="30000"/>
              </a:srgbClr>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H"/>
            </a:p>
          </p:txBody>
        </p:sp>
        <p:sp>
          <p:nvSpPr>
            <p:cNvPr id="15" name="ZoneTexte 14"/>
            <p:cNvSpPr txBox="1"/>
            <p:nvPr/>
          </p:nvSpPr>
          <p:spPr>
            <a:xfrm rot="16200000">
              <a:off x="2186195" y="3266894"/>
              <a:ext cx="1503618" cy="243656"/>
            </a:xfrm>
            <a:prstGeom prst="rect">
              <a:avLst/>
            </a:prstGeom>
          </p:spPr>
          <p:txBody>
            <a:bodyPr vert="horz" wrap="square" lIns="0" tIns="0" rIns="0" bIns="0" rtlCol="0">
              <a:spAutoFit/>
            </a:bodyPr>
            <a:lstStyle/>
            <a:p>
              <a:pPr>
                <a:lnSpc>
                  <a:spcPts val="1900"/>
                </a:lnSpc>
                <a:spcAft>
                  <a:spcPts val="600"/>
                </a:spcAft>
                <a:buClr>
                  <a:srgbClr val="074EA1"/>
                </a:buClr>
              </a:pPr>
              <a:r>
                <a:rPr lang="fr-CH" sz="1600" b="1" dirty="0" smtClean="0">
                  <a:solidFill>
                    <a:srgbClr val="FF6161"/>
                  </a:solidFill>
                </a:rPr>
                <a:t>Rapport annuel</a:t>
              </a:r>
            </a:p>
          </p:txBody>
        </p:sp>
      </p:grpSp>
      <p:cxnSp>
        <p:nvCxnSpPr>
          <p:cNvPr id="17" name="Forme 16"/>
          <p:cNvCxnSpPr/>
          <p:nvPr/>
        </p:nvCxnSpPr>
        <p:spPr>
          <a:xfrm rot="5400000">
            <a:off x="2690479" y="4396606"/>
            <a:ext cx="495055" cy="1588"/>
          </a:xfrm>
          <a:prstGeom prst="bentConnector3">
            <a:avLst>
              <a:gd name="adj1" fmla="val 50000"/>
            </a:avLst>
          </a:prstGeom>
          <a:ln w="1270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25" name="ZoneTexte 24"/>
          <p:cNvSpPr txBox="1"/>
          <p:nvPr/>
        </p:nvSpPr>
        <p:spPr>
          <a:xfrm>
            <a:off x="2222944" y="4705350"/>
            <a:ext cx="1454546" cy="1077218"/>
          </a:xfrm>
          <a:prstGeom prst="rect">
            <a:avLst/>
          </a:prstGeom>
        </p:spPr>
        <p:txBody>
          <a:bodyPr vert="horz" wrap="square" lIns="0" tIns="0" rIns="0" bIns="0" rtlCol="0">
            <a:spAutoFit/>
          </a:bodyPr>
          <a:lstStyle/>
          <a:p>
            <a:pPr>
              <a:lnSpc>
                <a:spcPts val="1400"/>
              </a:lnSpc>
              <a:spcAft>
                <a:spcPts val="600"/>
              </a:spcAft>
              <a:buClr>
                <a:srgbClr val="074EA1"/>
              </a:buClr>
            </a:pPr>
            <a:r>
              <a:rPr lang="fr-CH" sz="1000" b="1" dirty="0" smtClean="0">
                <a:solidFill>
                  <a:srgbClr val="FF0000"/>
                </a:solidFill>
              </a:rPr>
              <a:t>Les travaux en cours   et ceux prévus    l’année suivante     sont-ils conformes à l’autorisation d’exploitation?</a:t>
            </a:r>
          </a:p>
        </p:txBody>
      </p:sp>
      <p:sp>
        <p:nvSpPr>
          <p:cNvPr id="29" name="Rectangle à coins arrondis 28"/>
          <p:cNvSpPr/>
          <p:nvPr/>
        </p:nvSpPr>
        <p:spPr>
          <a:xfrm>
            <a:off x="2256582" y="4644134"/>
            <a:ext cx="1364928" cy="1161130"/>
          </a:xfrm>
          <a:prstGeom prst="roundRect">
            <a:avLst/>
          </a:prstGeom>
          <a:noFill/>
          <a:ln w="127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H"/>
          </a:p>
        </p:txBody>
      </p:sp>
      <p:cxnSp>
        <p:nvCxnSpPr>
          <p:cNvPr id="53" name="Connecteur droit 52"/>
          <p:cNvCxnSpPr/>
          <p:nvPr/>
        </p:nvCxnSpPr>
        <p:spPr>
          <a:xfrm>
            <a:off x="3621510" y="5013176"/>
            <a:ext cx="89618" cy="0"/>
          </a:xfrm>
          <a:prstGeom prst="line">
            <a:avLst/>
          </a:prstGeom>
          <a:ln w="127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54" name="Connecteur droit 53"/>
          <p:cNvCxnSpPr/>
          <p:nvPr/>
        </p:nvCxnSpPr>
        <p:spPr>
          <a:xfrm>
            <a:off x="3621510" y="5301208"/>
            <a:ext cx="89618" cy="0"/>
          </a:xfrm>
          <a:prstGeom prst="line">
            <a:avLst/>
          </a:prstGeom>
          <a:ln w="12700">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55" name="ZoneTexte 54"/>
          <p:cNvSpPr txBox="1"/>
          <p:nvPr/>
        </p:nvSpPr>
        <p:spPr>
          <a:xfrm>
            <a:off x="3770586" y="4869160"/>
            <a:ext cx="267702" cy="223587"/>
          </a:xfrm>
          <a:prstGeom prst="rect">
            <a:avLst/>
          </a:prstGeom>
        </p:spPr>
        <p:txBody>
          <a:bodyPr vert="horz" wrap="none" lIns="0" tIns="0" rIns="0" bIns="0" rtlCol="0">
            <a:spAutoFit/>
          </a:bodyPr>
          <a:lstStyle/>
          <a:p>
            <a:pPr>
              <a:lnSpc>
                <a:spcPts val="1900"/>
              </a:lnSpc>
              <a:spcAft>
                <a:spcPts val="600"/>
              </a:spcAft>
              <a:buClr>
                <a:srgbClr val="074EA1"/>
              </a:buClr>
            </a:pPr>
            <a:r>
              <a:rPr lang="fr-CH" sz="1400" b="1" dirty="0" smtClean="0">
                <a:solidFill>
                  <a:srgbClr val="FF0000"/>
                </a:solidFill>
              </a:rPr>
              <a:t>oui</a:t>
            </a:r>
          </a:p>
        </p:txBody>
      </p:sp>
      <p:sp>
        <p:nvSpPr>
          <p:cNvPr id="56" name="ZoneTexte 55"/>
          <p:cNvSpPr txBox="1"/>
          <p:nvPr/>
        </p:nvSpPr>
        <p:spPr>
          <a:xfrm>
            <a:off x="3740930" y="5157192"/>
            <a:ext cx="327014" cy="223587"/>
          </a:xfrm>
          <a:prstGeom prst="rect">
            <a:avLst/>
          </a:prstGeom>
        </p:spPr>
        <p:txBody>
          <a:bodyPr vert="horz" wrap="none" lIns="0" tIns="0" rIns="0" bIns="0" rtlCol="0">
            <a:spAutoFit/>
          </a:bodyPr>
          <a:lstStyle/>
          <a:p>
            <a:pPr>
              <a:lnSpc>
                <a:spcPts val="1900"/>
              </a:lnSpc>
              <a:spcAft>
                <a:spcPts val="600"/>
              </a:spcAft>
              <a:buClr>
                <a:srgbClr val="074EA1"/>
              </a:buClr>
            </a:pPr>
            <a:r>
              <a:rPr lang="fr-CH" sz="1400" b="1" dirty="0" smtClean="0">
                <a:solidFill>
                  <a:srgbClr val="FF0000"/>
                </a:solidFill>
              </a:rPr>
              <a:t>non</a:t>
            </a:r>
          </a:p>
        </p:txBody>
      </p:sp>
      <p:cxnSp>
        <p:nvCxnSpPr>
          <p:cNvPr id="58" name="Connecteur en angle 57"/>
          <p:cNvCxnSpPr/>
          <p:nvPr/>
        </p:nvCxnSpPr>
        <p:spPr>
          <a:xfrm flipV="1">
            <a:off x="4067944" y="4869160"/>
            <a:ext cx="288032" cy="144016"/>
          </a:xfrm>
          <a:prstGeom prst="bentConnector3">
            <a:avLst>
              <a:gd name="adj1" fmla="val 50000"/>
            </a:avLst>
          </a:prstGeom>
          <a:ln w="1270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60" name="ZoneTexte 59"/>
          <p:cNvSpPr txBox="1"/>
          <p:nvPr/>
        </p:nvSpPr>
        <p:spPr>
          <a:xfrm>
            <a:off x="4211960" y="4774456"/>
            <a:ext cx="3249223" cy="166712"/>
          </a:xfrm>
          <a:prstGeom prst="rect">
            <a:avLst/>
          </a:prstGeom>
        </p:spPr>
        <p:txBody>
          <a:bodyPr vert="horz" wrap="square" lIns="0" tIns="0" rIns="0" bIns="0" rtlCol="0">
            <a:spAutoFit/>
          </a:bodyPr>
          <a:lstStyle/>
          <a:p>
            <a:pPr>
              <a:lnSpc>
                <a:spcPts val="1300"/>
              </a:lnSpc>
              <a:spcAft>
                <a:spcPts val="600"/>
              </a:spcAft>
              <a:buClr>
                <a:srgbClr val="074EA1"/>
              </a:buClr>
            </a:pPr>
            <a:r>
              <a:rPr lang="fr-CH" sz="1000" b="1" dirty="0" smtClean="0">
                <a:solidFill>
                  <a:srgbClr val="FF0000"/>
                </a:solidFill>
              </a:rPr>
              <a:t>les travaux se poursuivent sans autre démarche</a:t>
            </a:r>
          </a:p>
        </p:txBody>
      </p:sp>
      <p:sp>
        <p:nvSpPr>
          <p:cNvPr id="61" name="ZoneTexte 60"/>
          <p:cNvSpPr txBox="1"/>
          <p:nvPr/>
        </p:nvSpPr>
        <p:spPr>
          <a:xfrm>
            <a:off x="4355976" y="5217518"/>
            <a:ext cx="3249223" cy="500137"/>
          </a:xfrm>
          <a:prstGeom prst="rect">
            <a:avLst/>
          </a:prstGeom>
        </p:spPr>
        <p:txBody>
          <a:bodyPr vert="horz" wrap="square" lIns="0" tIns="0" rIns="0" bIns="0" rtlCol="0">
            <a:spAutoFit/>
          </a:bodyPr>
          <a:lstStyle/>
          <a:p>
            <a:pPr>
              <a:lnSpc>
                <a:spcPts val="1300"/>
              </a:lnSpc>
              <a:spcAft>
                <a:spcPts val="600"/>
              </a:spcAft>
              <a:buClr>
                <a:srgbClr val="074EA1"/>
              </a:buClr>
            </a:pPr>
            <a:r>
              <a:rPr lang="fr-CH" sz="1000" b="1" dirty="0" smtClean="0">
                <a:solidFill>
                  <a:srgbClr val="FF0000"/>
                </a:solidFill>
              </a:rPr>
              <a:t>demande de renouvellement de l’autorisation d’exploitation à adresser au SeCA avec programme d’exploitation mis à jour</a:t>
            </a:r>
          </a:p>
        </p:txBody>
      </p:sp>
      <p:cxnSp>
        <p:nvCxnSpPr>
          <p:cNvPr id="62" name="Connecteur en angle 61"/>
          <p:cNvCxnSpPr/>
          <p:nvPr/>
        </p:nvCxnSpPr>
        <p:spPr>
          <a:xfrm>
            <a:off x="4076328" y="5301208"/>
            <a:ext cx="279648" cy="144016"/>
          </a:xfrm>
          <a:prstGeom prst="bentConnector3">
            <a:avLst>
              <a:gd name="adj1" fmla="val 50000"/>
            </a:avLst>
          </a:prstGeom>
          <a:ln w="1270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64" name="Rectangle à coins arrondis 63"/>
          <p:cNvSpPr/>
          <p:nvPr/>
        </p:nvSpPr>
        <p:spPr>
          <a:xfrm>
            <a:off x="4355976" y="4725144"/>
            <a:ext cx="3024336" cy="238720"/>
          </a:xfrm>
          <a:prstGeom prst="roundRect">
            <a:avLst/>
          </a:prstGeom>
          <a:noFill/>
          <a:ln w="127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H"/>
          </a:p>
        </p:txBody>
      </p:sp>
      <p:sp>
        <p:nvSpPr>
          <p:cNvPr id="65" name="Rectangle à coins arrondis 64"/>
          <p:cNvSpPr/>
          <p:nvPr/>
        </p:nvSpPr>
        <p:spPr>
          <a:xfrm>
            <a:off x="4355976" y="5182592"/>
            <a:ext cx="3249223" cy="536946"/>
          </a:xfrm>
          <a:prstGeom prst="roundRect">
            <a:avLst/>
          </a:prstGeom>
          <a:noFill/>
          <a:ln w="127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H"/>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9"/>
          <p:cNvSpPr>
            <a:spLocks noGrp="1" noChangeArrowheads="1"/>
          </p:cNvSpPr>
          <p:nvPr>
            <p:ph type="sldNum" sz="quarter" idx="10"/>
            <p:custDataLst>
              <p:tags r:id="rId2"/>
            </p:custDataLst>
          </p:nvPr>
        </p:nvSpPr>
        <p:spPr>
          <a:noFill/>
        </p:spPr>
        <p:txBody>
          <a:bodyPr/>
          <a:lstStyle/>
          <a:p>
            <a:fld id="{8625DF61-813A-4787-8DC7-6FBD0B831994}" type="slidenum">
              <a:rPr lang="de-CH" smtClean="0">
                <a:latin typeface="Arial" pitchFamily="34" charset="0"/>
                <a:ea typeface="ＭＳ Ｐゴシック" pitchFamily="34" charset="-128"/>
              </a:rPr>
              <a:pPr/>
              <a:t>21</a:t>
            </a:fld>
            <a:endParaRPr lang="de-CH" smtClean="0">
              <a:latin typeface="Arial" pitchFamily="34" charset="0"/>
              <a:ea typeface="ＭＳ Ｐゴシック" pitchFamily="34" charset="-128"/>
            </a:endParaRPr>
          </a:p>
        </p:txBody>
      </p:sp>
      <p:graphicFrame>
        <p:nvGraphicFramePr>
          <p:cNvPr id="5122" name="Rectangle 2" hidden="1"/>
          <p:cNvGraphicFramePr>
            <a:graphicFrameLocks/>
          </p:cNvGraphicFramePr>
          <p:nvPr>
            <p:custDataLst>
              <p:tags r:id="rId3"/>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35532" name="think-cell Slide" r:id="rId8" imgW="0" imgH="0" progId="">
                  <p:embed/>
                </p:oleObj>
              </mc:Choice>
              <mc:Fallback>
                <p:oleObj name="think-cell Slide" r:id="rId8" imgW="0" imgH="0" progId="">
                  <p:embed/>
                  <p:pic>
                    <p:nvPicPr>
                      <p:cNvPr id="0"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125" name="Rectangle 8"/>
          <p:cNvSpPr>
            <a:spLocks noGrp="1"/>
          </p:cNvSpPr>
          <p:nvPr>
            <p:ph type="title"/>
            <p:custDataLst>
              <p:tags r:id="rId4"/>
            </p:custDataLst>
          </p:nvPr>
        </p:nvSpPr>
        <p:spPr>
          <a:xfrm>
            <a:off x="457200" y="304800"/>
            <a:ext cx="8242300" cy="984885"/>
          </a:xfrm>
        </p:spPr>
        <p:txBody>
          <a:bodyPr/>
          <a:lstStyle/>
          <a:p>
            <a:r>
              <a:rPr lang="fr-CH" dirty="0" smtClean="0">
                <a:latin typeface="Arial" pitchFamily="34" charset="0"/>
                <a:ea typeface="ＭＳ Ｐゴシック" pitchFamily="34" charset="-128"/>
              </a:rPr>
              <a:t>Autorisation d’exploitation</a:t>
            </a:r>
            <a:br>
              <a:rPr lang="fr-CH" dirty="0" smtClean="0">
                <a:latin typeface="Arial" pitchFamily="34" charset="0"/>
                <a:ea typeface="ＭＳ Ｐゴシック" pitchFamily="34" charset="-128"/>
              </a:rPr>
            </a:br>
            <a:r>
              <a:rPr lang="fr-CH" dirty="0" smtClean="0">
                <a:latin typeface="Arial" pitchFamily="34" charset="0"/>
                <a:ea typeface="ＭＳ Ｐゴシック" pitchFamily="34" charset="-128"/>
              </a:rPr>
              <a:t>—</a:t>
            </a:r>
          </a:p>
        </p:txBody>
      </p:sp>
      <p:sp>
        <p:nvSpPr>
          <p:cNvPr id="5126" name="Text Placeholder 35"/>
          <p:cNvSpPr>
            <a:spLocks/>
          </p:cNvSpPr>
          <p:nvPr>
            <p:custDataLst>
              <p:tags r:id="rId5"/>
            </p:custDataLst>
          </p:nvPr>
        </p:nvSpPr>
        <p:spPr bwMode="auto">
          <a:xfrm>
            <a:off x="457200" y="1327150"/>
            <a:ext cx="8288338" cy="369332"/>
          </a:xfrm>
          <a:prstGeom prst="rect">
            <a:avLst/>
          </a:prstGeom>
          <a:noFill/>
          <a:ln w="9525">
            <a:noFill/>
            <a:miter lim="800000"/>
            <a:headEnd/>
            <a:tailEnd/>
          </a:ln>
        </p:spPr>
        <p:txBody>
          <a:bodyPr lIns="0" tIns="0" rIns="0" bIns="0">
            <a:spAutoFit/>
          </a:bodyPr>
          <a:lstStyle/>
          <a:p>
            <a:pPr algn="l">
              <a:spcAft>
                <a:spcPts val="600"/>
              </a:spcAft>
              <a:buClr>
                <a:srgbClr val="074EA1"/>
              </a:buClr>
              <a:buFont typeface="Lucida Grande"/>
              <a:buNone/>
            </a:pPr>
            <a:r>
              <a:rPr lang="fr-CH" sz="2400" b="1" dirty="0" smtClean="0">
                <a:solidFill>
                  <a:schemeClr val="tx2"/>
                </a:solidFill>
              </a:rPr>
              <a:t>Fonctionnement de l’autorisation d’exploitation</a:t>
            </a:r>
            <a:endParaRPr lang="fr-CH" sz="2400" b="1" dirty="0">
              <a:solidFill>
                <a:schemeClr val="tx2"/>
              </a:solidFill>
            </a:endParaRPr>
          </a:p>
        </p:txBody>
      </p:sp>
      <p:graphicFrame>
        <p:nvGraphicFramePr>
          <p:cNvPr id="9" name="Tableau 8"/>
          <p:cNvGraphicFramePr>
            <a:graphicFrameLocks noGrp="1"/>
          </p:cNvGraphicFramePr>
          <p:nvPr/>
        </p:nvGraphicFramePr>
        <p:xfrm>
          <a:off x="477837" y="1844824"/>
          <a:ext cx="7982588" cy="2450402"/>
        </p:xfrm>
        <a:graphic>
          <a:graphicData uri="http://schemas.openxmlformats.org/drawingml/2006/table">
            <a:tbl>
              <a:tblPr/>
              <a:tblGrid>
                <a:gridCol w="1630711"/>
                <a:gridCol w="696997"/>
                <a:gridCol w="282744"/>
                <a:gridCol w="282744"/>
                <a:gridCol w="282744"/>
                <a:gridCol w="282744"/>
                <a:gridCol w="282744"/>
                <a:gridCol w="282744"/>
                <a:gridCol w="282744"/>
                <a:gridCol w="282744"/>
                <a:gridCol w="282744"/>
                <a:gridCol w="282744"/>
                <a:gridCol w="282744"/>
                <a:gridCol w="282744"/>
                <a:gridCol w="282744"/>
                <a:gridCol w="282744"/>
                <a:gridCol w="282744"/>
                <a:gridCol w="282744"/>
                <a:gridCol w="282744"/>
                <a:gridCol w="282744"/>
                <a:gridCol w="282744"/>
                <a:gridCol w="282744"/>
              </a:tblGrid>
              <a:tr h="120514">
                <a:tc>
                  <a:txBody>
                    <a:bodyPr/>
                    <a:lstStyle/>
                    <a:p>
                      <a:pPr algn="l" fontAlgn="b"/>
                      <a:r>
                        <a:rPr lang="fr-CH" sz="700" b="1" i="0" u="none" strike="noStrike" dirty="0">
                          <a:solidFill>
                            <a:srgbClr val="000000"/>
                          </a:solidFill>
                          <a:latin typeface="Calibri"/>
                        </a:rPr>
                        <a:t>Demierre Constructions SA</a:t>
                      </a:r>
                    </a:p>
                  </a:txBody>
                  <a:tcPr marL="3766" marR="3766" marT="3766"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fr-CH" sz="700" b="1" i="0" u="none" strike="noStrike">
                          <a:solidFill>
                            <a:srgbClr val="000000"/>
                          </a:solidFill>
                          <a:latin typeface="Calibri"/>
                        </a:rPr>
                        <a:t> </a:t>
                      </a:r>
                    </a:p>
                  </a:txBody>
                  <a:tcPr marL="3766" marR="3766" marT="3766"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tcPr>
                </a:tc>
                <a:tc>
                  <a:txBody>
                    <a:bodyPr/>
                    <a:lstStyle/>
                    <a:p>
                      <a:pPr algn="ctr"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tcPr>
                </a:tc>
                <a:tc>
                  <a:txBody>
                    <a:bodyPr/>
                    <a:lstStyle/>
                    <a:p>
                      <a:pPr algn="ctr"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tcPr>
                </a:tc>
                <a:tc>
                  <a:txBody>
                    <a:bodyPr/>
                    <a:lstStyle/>
                    <a:p>
                      <a:pPr algn="ctr"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tcPr>
                </a:tc>
                <a:tc>
                  <a:txBody>
                    <a:bodyPr/>
                    <a:lstStyle/>
                    <a:p>
                      <a:pPr algn="ctr"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tcPr>
                </a:tc>
                <a:tc>
                  <a:txBody>
                    <a:bodyPr/>
                    <a:lstStyle/>
                    <a:p>
                      <a:pPr algn="ctr"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37262">
                <a:tc gridSpan="2">
                  <a:txBody>
                    <a:bodyPr/>
                    <a:lstStyle/>
                    <a:p>
                      <a:pPr algn="l" fontAlgn="ctr"/>
                      <a:r>
                        <a:rPr lang="fr-CH" sz="700" b="1" i="0" u="none" strike="noStrike">
                          <a:solidFill>
                            <a:srgbClr val="000000"/>
                          </a:solidFill>
                          <a:latin typeface="Calibri"/>
                        </a:rPr>
                        <a:t>Planning de la gravière des Mésanges, Belfaux</a:t>
                      </a:r>
                    </a:p>
                  </a:txBody>
                  <a:tcPr marL="3766" marR="3766" marT="3766" marB="0" anchor="ctr">
                    <a:lnL w="1270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fr-CH"/>
                    </a:p>
                  </a:txBody>
                  <a:tcPr/>
                </a:tc>
                <a:tc>
                  <a:txBody>
                    <a:bodyPr/>
                    <a:lstStyle/>
                    <a:p>
                      <a:pPr algn="r" fontAlgn="b"/>
                      <a:r>
                        <a:rPr lang="fr-CH" sz="700" b="0" i="0" u="none" strike="noStrike">
                          <a:solidFill>
                            <a:srgbClr val="000000"/>
                          </a:solidFill>
                          <a:latin typeface="Calibri"/>
                        </a:rPr>
                        <a:t>2012</a:t>
                      </a:r>
                    </a:p>
                  </a:txBody>
                  <a:tcPr marL="3766" marR="3766" marT="3766" marB="0" anchor="b">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fr-CH" sz="700" b="0" i="0" u="none" strike="noStrike">
                          <a:solidFill>
                            <a:srgbClr val="000000"/>
                          </a:solidFill>
                          <a:latin typeface="Calibri"/>
                        </a:rPr>
                        <a:t>2013</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fr-CH" sz="700" b="0" i="0" u="none" strike="noStrike">
                          <a:solidFill>
                            <a:srgbClr val="000000"/>
                          </a:solidFill>
                          <a:latin typeface="Calibri"/>
                        </a:rPr>
                        <a:t>2014</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fr-CH" sz="700" b="0" i="0" u="none" strike="noStrike">
                          <a:solidFill>
                            <a:srgbClr val="000000"/>
                          </a:solidFill>
                          <a:latin typeface="Calibri"/>
                        </a:rPr>
                        <a:t>2015</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fr-CH" sz="700" b="0" i="0" u="none" strike="noStrike">
                          <a:solidFill>
                            <a:srgbClr val="000000"/>
                          </a:solidFill>
                          <a:latin typeface="Calibri"/>
                        </a:rPr>
                        <a:t>2016</a:t>
                      </a:r>
                    </a:p>
                  </a:txBody>
                  <a:tcPr marL="3766" marR="3766" marT="3766" marB="0" anchor="b">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fr-CH" sz="700" b="0" i="0" u="none" strike="noStrike">
                          <a:solidFill>
                            <a:srgbClr val="000000"/>
                          </a:solidFill>
                          <a:latin typeface="Calibri"/>
                        </a:rPr>
                        <a:t>2017</a:t>
                      </a:r>
                    </a:p>
                  </a:txBody>
                  <a:tcPr marL="3766" marR="3766" marT="3766" marB="0" anchor="b">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r>
                        <a:rPr lang="fr-CH" sz="700" b="0" i="0" u="none" strike="noStrike">
                          <a:solidFill>
                            <a:srgbClr val="000000"/>
                          </a:solidFill>
                          <a:latin typeface="Calibri"/>
                        </a:rPr>
                        <a:t>2018</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r>
                        <a:rPr lang="fr-CH" sz="700" b="0" i="0" u="none" strike="noStrike">
                          <a:solidFill>
                            <a:srgbClr val="000000"/>
                          </a:solidFill>
                          <a:latin typeface="Calibri"/>
                        </a:rPr>
                        <a:t>2019</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r>
                        <a:rPr lang="fr-CH" sz="700" b="0" i="0" u="none" strike="noStrike">
                          <a:solidFill>
                            <a:srgbClr val="000000"/>
                          </a:solidFill>
                          <a:latin typeface="Calibri"/>
                        </a:rPr>
                        <a:t>2020</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r>
                        <a:rPr lang="fr-CH" sz="700" b="0" i="0" u="none" strike="noStrike">
                          <a:solidFill>
                            <a:srgbClr val="000000"/>
                          </a:solidFill>
                          <a:latin typeface="Calibri"/>
                        </a:rPr>
                        <a:t>2021</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r>
                        <a:rPr lang="fr-CH" sz="700" b="0" i="0" u="none" strike="noStrike">
                          <a:solidFill>
                            <a:srgbClr val="000000"/>
                          </a:solidFill>
                          <a:latin typeface="Calibri"/>
                        </a:rPr>
                        <a:t>2022</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r>
                        <a:rPr lang="fr-CH" sz="700" b="0" i="0" u="none" strike="noStrike">
                          <a:solidFill>
                            <a:srgbClr val="000000"/>
                          </a:solidFill>
                          <a:latin typeface="Calibri"/>
                        </a:rPr>
                        <a:t>2023</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r>
                        <a:rPr lang="fr-CH" sz="700" b="0" i="0" u="none" strike="noStrike">
                          <a:solidFill>
                            <a:srgbClr val="000000"/>
                          </a:solidFill>
                          <a:latin typeface="Calibri"/>
                        </a:rPr>
                        <a:t>2024</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r>
                        <a:rPr lang="fr-CH" sz="700" b="0" i="0" u="none" strike="noStrike">
                          <a:solidFill>
                            <a:srgbClr val="000000"/>
                          </a:solidFill>
                          <a:latin typeface="Calibri"/>
                        </a:rPr>
                        <a:t>2025</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r>
                        <a:rPr lang="fr-CH" sz="700" b="0" i="0" u="none" strike="noStrike">
                          <a:solidFill>
                            <a:srgbClr val="000000"/>
                          </a:solidFill>
                          <a:latin typeface="Calibri"/>
                        </a:rPr>
                        <a:t>2026</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r>
                        <a:rPr lang="fr-CH" sz="700" b="0" i="0" u="none" strike="noStrike">
                          <a:solidFill>
                            <a:srgbClr val="000000"/>
                          </a:solidFill>
                          <a:latin typeface="Calibri"/>
                        </a:rPr>
                        <a:t>2027</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r>
                        <a:rPr lang="fr-CH" sz="700" b="0" i="0" u="none" strike="noStrike">
                          <a:solidFill>
                            <a:srgbClr val="000000"/>
                          </a:solidFill>
                          <a:latin typeface="Calibri"/>
                        </a:rPr>
                        <a:t>2028</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r>
                        <a:rPr lang="fr-CH" sz="700" b="0" i="0" u="none" strike="noStrike">
                          <a:solidFill>
                            <a:srgbClr val="000000"/>
                          </a:solidFill>
                          <a:latin typeface="Calibri"/>
                        </a:rPr>
                        <a:t>2029</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r>
                        <a:rPr lang="fr-CH" sz="700" b="0" i="0" u="none" strike="noStrike">
                          <a:solidFill>
                            <a:srgbClr val="000000"/>
                          </a:solidFill>
                          <a:latin typeface="Calibri"/>
                        </a:rPr>
                        <a:t>2030</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r>
                        <a:rPr lang="fr-CH" sz="700" b="0" i="0" u="none" strike="noStrike">
                          <a:solidFill>
                            <a:srgbClr val="000000"/>
                          </a:solidFill>
                          <a:latin typeface="Calibri"/>
                        </a:rPr>
                        <a:t>2031</a:t>
                      </a:r>
                    </a:p>
                  </a:txBody>
                  <a:tcPr marL="3766" marR="3766" marT="376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116748">
                <a:tc>
                  <a:txBody>
                    <a:bodyPr/>
                    <a:lstStyle/>
                    <a:p>
                      <a:pPr algn="l" fontAlgn="ctr"/>
                      <a:r>
                        <a:rPr lang="fr-CH" sz="700" b="0" i="0" u="none" strike="noStrike" dirty="0" smtClean="0">
                          <a:solidFill>
                            <a:srgbClr val="000000"/>
                          </a:solidFill>
                          <a:latin typeface="Calibri"/>
                        </a:rPr>
                        <a:t>construction accès, installations, etc.</a:t>
                      </a:r>
                      <a:endParaRPr lang="fr-CH" sz="700" b="0" i="0" u="none" strike="noStrike" dirty="0">
                        <a:solidFill>
                          <a:srgbClr val="000000"/>
                        </a:solidFill>
                        <a:latin typeface="Calibri"/>
                      </a:endParaRPr>
                    </a:p>
                  </a:txBody>
                  <a:tcPr marL="3766" marR="3766" marT="3766"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00"/>
                    </a:solidFill>
                  </a:tcPr>
                </a:tc>
                <a:tc>
                  <a:txBody>
                    <a:bodyPr/>
                    <a:lstStyle/>
                    <a:p>
                      <a:pPr algn="l" fontAlgn="b"/>
                      <a:endParaRPr lang="fr-CH" sz="700" b="0" i="0" u="none" strike="noStrike">
                        <a:solidFill>
                          <a:srgbClr val="000000"/>
                        </a:solidFill>
                        <a:latin typeface="Calibri"/>
                      </a:endParaRPr>
                    </a:p>
                  </a:txBody>
                  <a:tcPr marL="3766" marR="3766" marT="3766" marB="0" anchor="b">
                    <a:lnL>
                      <a:noFill/>
                    </a:lnL>
                    <a:lnR w="19050" cap="flat" cmpd="sng" algn="ctr">
                      <a:solidFill>
                        <a:srgbClr val="FF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00"/>
                    </a:solidFill>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16748">
                <a:tc>
                  <a:txBody>
                    <a:bodyPr/>
                    <a:lstStyle/>
                    <a:p>
                      <a:pPr algn="l" fontAlgn="ctr"/>
                      <a:r>
                        <a:rPr lang="fr-CH" sz="700" b="0" i="0" u="none" strike="noStrike">
                          <a:solidFill>
                            <a:srgbClr val="000000"/>
                          </a:solidFill>
                          <a:latin typeface="Calibri"/>
                        </a:rPr>
                        <a:t>découverte étape 1</a:t>
                      </a:r>
                    </a:p>
                  </a:txBody>
                  <a:tcPr marL="3766" marR="3766" marT="3766" marB="0" anchor="ctr">
                    <a:lnL w="12700" cap="flat" cmpd="sng" algn="ctr">
                      <a:solidFill>
                        <a:srgbClr val="000000"/>
                      </a:solidFill>
                      <a:prstDash val="solid"/>
                      <a:round/>
                      <a:headEnd type="none" w="med" len="med"/>
                      <a:tailEnd type="none" w="med" len="med"/>
                    </a:lnL>
                    <a:lnR>
                      <a:noFill/>
                    </a:lnR>
                    <a:lnT>
                      <a:noFill/>
                    </a:lnT>
                    <a:lnB>
                      <a:noFill/>
                    </a:lnB>
                    <a:solidFill>
                      <a:srgbClr val="7AF69A"/>
                    </a:solidFill>
                  </a:tcPr>
                </a:tc>
                <a:tc>
                  <a:txBody>
                    <a:bodyPr/>
                    <a:lstStyle/>
                    <a:p>
                      <a:pPr algn="l" fontAlgn="b"/>
                      <a:endParaRPr lang="fr-CH" sz="700" b="0" i="0" u="none" strike="noStrike">
                        <a:solidFill>
                          <a:srgbClr val="000000"/>
                        </a:solidFill>
                        <a:latin typeface="Calibri"/>
                      </a:endParaRPr>
                    </a:p>
                  </a:txBody>
                  <a:tcPr marL="3766" marR="3766" marT="3766" marB="0" anchor="b">
                    <a:lnL>
                      <a:noFill/>
                    </a:lnL>
                    <a:lnR w="19050" cap="flat" cmpd="sng" algn="ctr">
                      <a:solidFill>
                        <a:srgbClr val="FF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7AF69A"/>
                    </a:solidFill>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16748">
                <a:tc>
                  <a:txBody>
                    <a:bodyPr/>
                    <a:lstStyle/>
                    <a:p>
                      <a:pPr algn="l" fontAlgn="ctr"/>
                      <a:r>
                        <a:rPr lang="fr-CH" sz="700" b="0" i="0" u="none" strike="noStrike">
                          <a:solidFill>
                            <a:srgbClr val="000000"/>
                          </a:solidFill>
                          <a:latin typeface="Calibri"/>
                        </a:rPr>
                        <a:t>extraction étape 1</a:t>
                      </a:r>
                    </a:p>
                  </a:txBody>
                  <a:tcPr marL="3766" marR="3766" marT="3766" marB="0" anchor="ctr">
                    <a:lnL w="12700" cap="flat" cmpd="sng" algn="ctr">
                      <a:solidFill>
                        <a:srgbClr val="000000"/>
                      </a:solidFill>
                      <a:prstDash val="solid"/>
                      <a:round/>
                      <a:headEnd type="none" w="med" len="med"/>
                      <a:tailEnd type="none" w="med" len="med"/>
                    </a:lnL>
                    <a:lnR>
                      <a:noFill/>
                    </a:lnR>
                    <a:lnT>
                      <a:noFill/>
                    </a:lnT>
                    <a:lnB>
                      <a:noFill/>
                    </a:lnB>
                    <a:solidFill>
                      <a:srgbClr val="C5BE97"/>
                    </a:solidFill>
                  </a:tcPr>
                </a:tc>
                <a:tc>
                  <a:txBody>
                    <a:bodyPr/>
                    <a:lstStyle/>
                    <a:p>
                      <a:pPr algn="l" fontAlgn="b"/>
                      <a:endParaRPr lang="fr-CH" sz="700" b="0" i="0" u="none" strike="noStrike">
                        <a:solidFill>
                          <a:srgbClr val="000000"/>
                        </a:solidFill>
                        <a:latin typeface="Calibri"/>
                      </a:endParaRPr>
                    </a:p>
                  </a:txBody>
                  <a:tcPr marL="3766" marR="3766" marT="3766" marB="0" anchor="b">
                    <a:lnL>
                      <a:noFill/>
                    </a:lnL>
                    <a:lnR w="19050" cap="flat" cmpd="sng" algn="ctr">
                      <a:solidFill>
                        <a:srgbClr val="FF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FFFFFF"/>
                          </a:solidFill>
                          <a:latin typeface="Calibri"/>
                        </a:rPr>
                        <a:t> </a:t>
                      </a:r>
                    </a:p>
                  </a:txBody>
                  <a:tcPr marL="3766" marR="3766" marT="3766" marB="0" anchor="b">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5BE97"/>
                    </a:solidFill>
                  </a:tcPr>
                </a:tc>
                <a:tc>
                  <a:txBody>
                    <a:bodyPr/>
                    <a:lstStyle/>
                    <a:p>
                      <a:pPr algn="l" fontAlgn="b"/>
                      <a:r>
                        <a:rPr lang="fr-CH" sz="400" b="0" i="0" u="none" strike="noStrike">
                          <a:solidFill>
                            <a:srgbClr val="FFFFFF"/>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5BE97"/>
                    </a:solidFill>
                  </a:tcPr>
                </a:tc>
                <a:tc>
                  <a:txBody>
                    <a:bodyPr/>
                    <a:lstStyle/>
                    <a:p>
                      <a:pPr algn="l" fontAlgn="b"/>
                      <a:r>
                        <a:rPr lang="fr-CH" sz="400" b="0" i="0" u="none" strike="noStrike">
                          <a:solidFill>
                            <a:srgbClr val="FFFFFF"/>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5BE97"/>
                    </a:solidFill>
                  </a:tcPr>
                </a:tc>
                <a:tc>
                  <a:txBody>
                    <a:bodyPr/>
                    <a:lstStyle/>
                    <a:p>
                      <a:pPr algn="l" fontAlgn="b"/>
                      <a:r>
                        <a:rPr lang="fr-CH" sz="400" b="0" i="0" u="none" strike="noStrike">
                          <a:solidFill>
                            <a:srgbClr val="FFFFFF"/>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5BE97"/>
                    </a:solidFill>
                  </a:tcPr>
                </a:tc>
                <a:tc>
                  <a:txBody>
                    <a:bodyPr/>
                    <a:lstStyle/>
                    <a:p>
                      <a:pPr algn="l" fontAlgn="b"/>
                      <a:r>
                        <a:rPr lang="fr-CH" sz="400" b="0" i="0" u="none" strike="noStrike">
                          <a:solidFill>
                            <a:srgbClr val="FFFFFF"/>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a:noFill/>
                    </a:lnT>
                    <a:lnB>
                      <a:noFill/>
                    </a:lnB>
                    <a:solidFill>
                      <a:srgbClr val="C5BE97"/>
                    </a:solidFill>
                  </a:tcPr>
                </a:tc>
                <a:tc>
                  <a:txBody>
                    <a:bodyPr/>
                    <a:lstStyle/>
                    <a:p>
                      <a:pPr algn="l" fontAlgn="b"/>
                      <a:r>
                        <a:rPr lang="fr-CH" sz="400" b="0" i="0" u="none" strike="noStrike">
                          <a:solidFill>
                            <a:srgbClr val="000000"/>
                          </a:solidFill>
                          <a:latin typeface="Calibri"/>
                        </a:rPr>
                        <a:t> </a:t>
                      </a:r>
                    </a:p>
                  </a:txBody>
                  <a:tcPr marL="3766" marR="3766" marT="3766" marB="0" anchor="b">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16748">
                <a:tc>
                  <a:txBody>
                    <a:bodyPr/>
                    <a:lstStyle/>
                    <a:p>
                      <a:pPr algn="l" fontAlgn="ctr"/>
                      <a:r>
                        <a:rPr lang="fr-CH" sz="700" b="0" i="0" u="none" strike="noStrike">
                          <a:solidFill>
                            <a:srgbClr val="000000"/>
                          </a:solidFill>
                          <a:latin typeface="Calibri"/>
                        </a:rPr>
                        <a:t>découverte étape 2</a:t>
                      </a:r>
                    </a:p>
                  </a:txBody>
                  <a:tcPr marL="3766" marR="3766" marT="3766" marB="0" anchor="ctr">
                    <a:lnL w="12700" cap="flat" cmpd="sng" algn="ctr">
                      <a:solidFill>
                        <a:srgbClr val="000000"/>
                      </a:solidFill>
                      <a:prstDash val="solid"/>
                      <a:round/>
                      <a:headEnd type="none" w="med" len="med"/>
                      <a:tailEnd type="none" w="med" len="med"/>
                    </a:lnL>
                    <a:lnR>
                      <a:noFill/>
                    </a:lnR>
                    <a:lnT>
                      <a:noFill/>
                    </a:lnT>
                    <a:lnB>
                      <a:noFill/>
                    </a:lnB>
                    <a:solidFill>
                      <a:srgbClr val="7AF69A"/>
                    </a:solidFill>
                  </a:tcPr>
                </a:tc>
                <a:tc>
                  <a:txBody>
                    <a:bodyPr/>
                    <a:lstStyle/>
                    <a:p>
                      <a:pPr algn="l" fontAlgn="b"/>
                      <a:endParaRPr lang="fr-CH" sz="700" b="0" i="0" u="none" strike="noStrike">
                        <a:solidFill>
                          <a:srgbClr val="000000"/>
                        </a:solidFill>
                        <a:latin typeface="Calibri"/>
                      </a:endParaRPr>
                    </a:p>
                  </a:txBody>
                  <a:tcPr marL="3766" marR="3766" marT="3766" marB="0" anchor="b">
                    <a:lnL>
                      <a:noFill/>
                    </a:lnL>
                    <a:lnR w="19050" cap="flat" cmpd="sng" algn="ctr">
                      <a:solidFill>
                        <a:srgbClr val="FF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a:noFill/>
                    </a:lnT>
                    <a:lnB>
                      <a:noFill/>
                    </a:lnB>
                    <a:solidFill>
                      <a:srgbClr val="7AF69A"/>
                    </a:solidFill>
                  </a:tcPr>
                </a:tc>
                <a:tc>
                  <a:txBody>
                    <a:bodyPr/>
                    <a:lstStyle/>
                    <a:p>
                      <a:pPr algn="l" fontAlgn="b"/>
                      <a:r>
                        <a:rPr lang="fr-CH" sz="400" b="0" i="0" u="none" strike="noStrike">
                          <a:solidFill>
                            <a:srgbClr val="000000"/>
                          </a:solidFill>
                          <a:latin typeface="Calibri"/>
                        </a:rPr>
                        <a:t> </a:t>
                      </a:r>
                    </a:p>
                  </a:txBody>
                  <a:tcPr marL="3766" marR="3766" marT="3766" marB="0" anchor="b">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16748">
                <a:tc>
                  <a:txBody>
                    <a:bodyPr/>
                    <a:lstStyle/>
                    <a:p>
                      <a:pPr algn="l" fontAlgn="ctr"/>
                      <a:r>
                        <a:rPr lang="fr-CH" sz="700" b="0" i="0" u="none" strike="noStrike">
                          <a:solidFill>
                            <a:srgbClr val="000000"/>
                          </a:solidFill>
                          <a:latin typeface="Calibri"/>
                        </a:rPr>
                        <a:t>extraction étape 2</a:t>
                      </a:r>
                    </a:p>
                  </a:txBody>
                  <a:tcPr marL="3766" marR="3766" marT="3766" marB="0" anchor="ctr">
                    <a:lnL w="12700" cap="flat" cmpd="sng" algn="ctr">
                      <a:solidFill>
                        <a:srgbClr val="000000"/>
                      </a:solidFill>
                      <a:prstDash val="solid"/>
                      <a:round/>
                      <a:headEnd type="none" w="med" len="med"/>
                      <a:tailEnd type="none" w="med" len="med"/>
                    </a:lnL>
                    <a:lnR>
                      <a:noFill/>
                    </a:lnR>
                    <a:lnT>
                      <a:noFill/>
                    </a:lnT>
                    <a:lnB>
                      <a:noFill/>
                    </a:lnB>
                    <a:solidFill>
                      <a:srgbClr val="C5BE97"/>
                    </a:solidFill>
                  </a:tcPr>
                </a:tc>
                <a:tc>
                  <a:txBody>
                    <a:bodyPr/>
                    <a:lstStyle/>
                    <a:p>
                      <a:pPr algn="l" fontAlgn="b"/>
                      <a:endParaRPr lang="fr-CH" sz="700" b="0" i="0" u="none" strike="noStrike">
                        <a:solidFill>
                          <a:srgbClr val="000000"/>
                        </a:solidFill>
                        <a:latin typeface="Calibri"/>
                      </a:endParaRPr>
                    </a:p>
                  </a:txBody>
                  <a:tcPr marL="3766" marR="3766" marT="3766" marB="0" anchor="b">
                    <a:lnL>
                      <a:noFill/>
                    </a:lnL>
                    <a:lnR w="19050" cap="flat" cmpd="sng" algn="ctr">
                      <a:solidFill>
                        <a:srgbClr val="FF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FFFFFF"/>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a:noFill/>
                    </a:lnT>
                    <a:lnB>
                      <a:noFill/>
                    </a:lnB>
                    <a:solidFill>
                      <a:srgbClr val="C5BE97"/>
                    </a:solidFill>
                  </a:tcPr>
                </a:tc>
                <a:tc>
                  <a:txBody>
                    <a:bodyPr/>
                    <a:lstStyle/>
                    <a:p>
                      <a:pPr algn="l" fontAlgn="b"/>
                      <a:r>
                        <a:rPr lang="fr-CH" sz="400" b="0" i="0" u="none" strike="noStrike">
                          <a:solidFill>
                            <a:srgbClr val="FFFFFF"/>
                          </a:solidFill>
                          <a:latin typeface="Calibri"/>
                        </a:rPr>
                        <a:t> </a:t>
                      </a:r>
                    </a:p>
                  </a:txBody>
                  <a:tcPr marL="3766" marR="3766" marT="3766" marB="0" anchor="b">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5BE97"/>
                    </a:solidFill>
                  </a:tcPr>
                </a:tc>
                <a:tc>
                  <a:txBody>
                    <a:bodyPr/>
                    <a:lstStyle/>
                    <a:p>
                      <a:pPr algn="l" fontAlgn="b"/>
                      <a:r>
                        <a:rPr lang="fr-CH" sz="400" b="0" i="0" u="none" strike="noStrike">
                          <a:solidFill>
                            <a:srgbClr val="FFFFFF"/>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5BE97"/>
                    </a:solidFill>
                  </a:tcPr>
                </a:tc>
                <a:tc>
                  <a:txBody>
                    <a:bodyPr/>
                    <a:lstStyle/>
                    <a:p>
                      <a:pPr algn="l" fontAlgn="b"/>
                      <a:r>
                        <a:rPr lang="fr-CH" sz="400" b="0" i="0" u="none" strike="noStrike">
                          <a:solidFill>
                            <a:srgbClr val="FFFFFF"/>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5BE97"/>
                    </a:solidFill>
                  </a:tcPr>
                </a:tc>
                <a:tc>
                  <a:txBody>
                    <a:bodyPr/>
                    <a:lstStyle/>
                    <a:p>
                      <a:pPr algn="l" fontAlgn="b"/>
                      <a:r>
                        <a:rPr lang="fr-CH" sz="400" b="0" i="0" u="none" strike="noStrike">
                          <a:solidFill>
                            <a:srgbClr val="FFFFFF"/>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5BE97"/>
                    </a:solidFill>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20514">
                <a:tc>
                  <a:txBody>
                    <a:bodyPr/>
                    <a:lstStyle/>
                    <a:p>
                      <a:pPr algn="l" fontAlgn="ctr"/>
                      <a:r>
                        <a:rPr lang="fr-CH" sz="700" b="0" i="0" u="none" strike="noStrike">
                          <a:solidFill>
                            <a:srgbClr val="000000"/>
                          </a:solidFill>
                          <a:latin typeface="Calibri"/>
                        </a:rPr>
                        <a:t>remblayage étape 1</a:t>
                      </a:r>
                    </a:p>
                  </a:txBody>
                  <a:tcPr marL="3766" marR="3766" marT="3766" marB="0" anchor="ctr">
                    <a:lnL w="12700" cap="flat" cmpd="sng" algn="ctr">
                      <a:solidFill>
                        <a:srgbClr val="000000"/>
                      </a:solidFill>
                      <a:prstDash val="solid"/>
                      <a:round/>
                      <a:headEnd type="none" w="med" len="med"/>
                      <a:tailEnd type="none" w="med" len="med"/>
                    </a:lnL>
                    <a:lnR>
                      <a:noFill/>
                    </a:lnR>
                    <a:lnT>
                      <a:noFill/>
                    </a:lnT>
                    <a:lnB>
                      <a:noFill/>
                    </a:lnB>
                    <a:solidFill>
                      <a:srgbClr val="D99795"/>
                    </a:solidFill>
                  </a:tcPr>
                </a:tc>
                <a:tc>
                  <a:txBody>
                    <a:bodyPr/>
                    <a:lstStyle/>
                    <a:p>
                      <a:pPr algn="l" fontAlgn="b"/>
                      <a:endParaRPr lang="fr-CH" sz="700" b="0" i="0" u="none" strike="noStrike" dirty="0">
                        <a:solidFill>
                          <a:srgbClr val="000000"/>
                        </a:solidFill>
                        <a:latin typeface="Calibri"/>
                      </a:endParaRPr>
                    </a:p>
                  </a:txBody>
                  <a:tcPr marL="3766" marR="3766" marT="3766" marB="0" anchor="b">
                    <a:lnL>
                      <a:noFill/>
                    </a:lnL>
                    <a:lnR w="19050" cap="flat" cmpd="sng" algn="ctr">
                      <a:solidFill>
                        <a:srgbClr val="FF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9050" cap="flat" cmpd="sng" algn="ctr">
                      <a:solidFill>
                        <a:srgbClr val="FF0000"/>
                      </a:solidFill>
                      <a:prstDash val="solid"/>
                      <a:round/>
                      <a:headEnd type="none" w="med" len="med"/>
                      <a:tailEnd type="none" w="med" len="med"/>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9050" cap="flat" cmpd="sng" algn="ctr">
                      <a:solidFill>
                        <a:srgbClr val="FF0000"/>
                      </a:solidFill>
                      <a:prstDash val="solid"/>
                      <a:round/>
                      <a:headEnd type="none" w="med" len="med"/>
                      <a:tailEnd type="none" w="med" len="med"/>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9050" cap="flat" cmpd="sng" algn="ctr">
                      <a:solidFill>
                        <a:srgbClr val="FF0000"/>
                      </a:solidFill>
                      <a:prstDash val="solid"/>
                      <a:round/>
                      <a:headEnd type="none" w="med" len="med"/>
                      <a:tailEnd type="none" w="med" len="med"/>
                    </a:lnB>
                  </a:tcPr>
                </a:tc>
                <a:tc>
                  <a:txBody>
                    <a:bodyPr/>
                    <a:lstStyle/>
                    <a:p>
                      <a:pPr algn="l" fontAlgn="b"/>
                      <a:r>
                        <a:rPr lang="fr-CH" sz="400" b="0" i="0" u="none" strike="noStrike">
                          <a:solidFill>
                            <a:srgbClr val="FFFF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9050" cap="flat" cmpd="sng" algn="ctr">
                      <a:solidFill>
                        <a:srgbClr val="FF0000"/>
                      </a:solidFill>
                      <a:prstDash val="solid"/>
                      <a:round/>
                      <a:headEnd type="none" w="med" len="med"/>
                      <a:tailEnd type="none" w="med" len="med"/>
                    </a:lnB>
                  </a:tcPr>
                </a:tc>
                <a:tc>
                  <a:txBody>
                    <a:bodyPr/>
                    <a:lstStyle/>
                    <a:p>
                      <a:pPr algn="l" fontAlgn="b"/>
                      <a:r>
                        <a:rPr lang="fr-CH" sz="400" b="0" i="0" u="none" strike="noStrike">
                          <a:solidFill>
                            <a:srgbClr val="FFFF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a:noFill/>
                    </a:lnT>
                    <a:lnB w="19050" cap="flat" cmpd="sng" algn="ctr">
                      <a:solidFill>
                        <a:srgbClr val="FF0000"/>
                      </a:solidFill>
                      <a:prstDash val="solid"/>
                      <a:round/>
                      <a:headEnd type="none" w="med" len="med"/>
                      <a:tailEnd type="none" w="med" len="med"/>
                    </a:lnB>
                    <a:solidFill>
                      <a:srgbClr val="D99795"/>
                    </a:solidFill>
                  </a:tcPr>
                </a:tc>
                <a:tc>
                  <a:txBody>
                    <a:bodyPr/>
                    <a:lstStyle/>
                    <a:p>
                      <a:pPr algn="l" fontAlgn="b"/>
                      <a:r>
                        <a:rPr lang="fr-CH" sz="400" b="0" i="0" u="none" strike="noStrike">
                          <a:solidFill>
                            <a:srgbClr val="FFFF00"/>
                          </a:solidFill>
                          <a:latin typeface="Calibri"/>
                        </a:rPr>
                        <a:t> </a:t>
                      </a:r>
                    </a:p>
                  </a:txBody>
                  <a:tcPr marL="3766" marR="3766" marT="3766" marB="0" anchor="b">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9795"/>
                    </a:solidFill>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9795"/>
                    </a:solidFill>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20514">
                <a:tc>
                  <a:txBody>
                    <a:bodyPr/>
                    <a:lstStyle/>
                    <a:p>
                      <a:pPr algn="l" fontAlgn="ctr"/>
                      <a:r>
                        <a:rPr lang="fr-CH" sz="700" b="0" i="0" u="none" strike="noStrike" dirty="0" smtClean="0">
                          <a:solidFill>
                            <a:srgbClr val="000000"/>
                          </a:solidFill>
                          <a:latin typeface="Calibri"/>
                        </a:rPr>
                        <a:t>remise en état partielle étape 1</a:t>
                      </a:r>
                      <a:endParaRPr lang="fr-CH" sz="700" b="0" i="0" u="none" strike="noStrike" dirty="0">
                        <a:solidFill>
                          <a:srgbClr val="000000"/>
                        </a:solidFill>
                        <a:latin typeface="Calibri"/>
                      </a:endParaRPr>
                    </a:p>
                  </a:txBody>
                  <a:tcPr marL="3766" marR="3766" marT="3766" marB="0" anchor="ctr">
                    <a:lnL w="12700" cap="flat" cmpd="sng" algn="ctr">
                      <a:solidFill>
                        <a:srgbClr val="000000"/>
                      </a:solidFill>
                      <a:prstDash val="solid"/>
                      <a:round/>
                      <a:headEnd type="none" w="med" len="med"/>
                      <a:tailEnd type="none" w="med" len="med"/>
                    </a:lnL>
                    <a:lnR>
                      <a:noFill/>
                    </a:lnR>
                    <a:lnT>
                      <a:noFill/>
                    </a:lnT>
                    <a:lnB>
                      <a:noFill/>
                    </a:lnB>
                    <a:solidFill>
                      <a:srgbClr val="75923C"/>
                    </a:solidFill>
                  </a:tcPr>
                </a:tc>
                <a:tc>
                  <a:txBody>
                    <a:bodyPr/>
                    <a:lstStyle/>
                    <a:p>
                      <a:pPr algn="l" fontAlgn="b"/>
                      <a:endParaRPr lang="fr-CH" sz="700" b="0" i="0" u="none" strike="noStrike">
                        <a:solidFill>
                          <a:srgbClr val="000000"/>
                        </a:solidFill>
                        <a:latin typeface="Calibri"/>
                      </a:endParaRPr>
                    </a:p>
                  </a:txBody>
                  <a:tcPr marL="3766" marR="3766" marT="376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a:noFill/>
                    </a:lnB>
                  </a:tcPr>
                </a:tc>
                <a:tc>
                  <a:txBody>
                    <a:bodyPr/>
                    <a:lstStyle/>
                    <a:p>
                      <a:pPr algn="l" fontAlgn="b"/>
                      <a:r>
                        <a:rPr lang="fr-CH" sz="400" b="0" i="0" u="none" strike="noStrike">
                          <a:solidFill>
                            <a:srgbClr val="92D05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75923C"/>
                    </a:solidFill>
                  </a:tcPr>
                </a:tc>
                <a:tc>
                  <a:txBody>
                    <a:bodyPr/>
                    <a:lstStyle/>
                    <a:p>
                      <a:pPr algn="l" fontAlgn="b"/>
                      <a:r>
                        <a:rPr lang="fr-CH" sz="400" b="0" i="0" u="none" strike="noStrike">
                          <a:solidFill>
                            <a:srgbClr val="00B05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16748">
                <a:tc>
                  <a:txBody>
                    <a:bodyPr/>
                    <a:lstStyle/>
                    <a:p>
                      <a:pPr algn="l" fontAlgn="ctr"/>
                      <a:r>
                        <a:rPr lang="fr-CH" sz="700" b="0" i="0" u="none" strike="noStrike">
                          <a:solidFill>
                            <a:srgbClr val="000000"/>
                          </a:solidFill>
                          <a:latin typeface="Calibri"/>
                        </a:rPr>
                        <a:t>découverte étape 3</a:t>
                      </a:r>
                    </a:p>
                  </a:txBody>
                  <a:tcPr marL="3766" marR="3766" marT="3766" marB="0" anchor="ctr">
                    <a:lnL w="12700" cap="flat" cmpd="sng" algn="ctr">
                      <a:solidFill>
                        <a:srgbClr val="000000"/>
                      </a:solidFill>
                      <a:prstDash val="solid"/>
                      <a:round/>
                      <a:headEnd type="none" w="med" len="med"/>
                      <a:tailEnd type="none" w="med" len="med"/>
                    </a:lnL>
                    <a:lnR>
                      <a:noFill/>
                    </a:lnR>
                    <a:lnT>
                      <a:noFill/>
                    </a:lnT>
                    <a:lnB>
                      <a:noFill/>
                    </a:lnB>
                    <a:solidFill>
                      <a:srgbClr val="7AF69A"/>
                    </a:solidFill>
                  </a:tcPr>
                </a:tc>
                <a:tc>
                  <a:txBody>
                    <a:bodyPr/>
                    <a:lstStyle/>
                    <a:p>
                      <a:pPr algn="l" fontAlgn="b"/>
                      <a:endParaRPr lang="fr-CH" sz="700" b="0" i="0" u="none" strike="noStrike">
                        <a:solidFill>
                          <a:srgbClr val="000000"/>
                        </a:solidFill>
                        <a:latin typeface="Calibri"/>
                      </a:endParaRPr>
                    </a:p>
                  </a:txBody>
                  <a:tcPr marL="3766" marR="3766" marT="376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7AF69A"/>
                    </a:solidFill>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16748">
                <a:tc>
                  <a:txBody>
                    <a:bodyPr/>
                    <a:lstStyle/>
                    <a:p>
                      <a:pPr algn="l" fontAlgn="ctr"/>
                      <a:r>
                        <a:rPr lang="fr-CH" sz="700" b="0" i="0" u="none" strike="noStrike">
                          <a:solidFill>
                            <a:srgbClr val="000000"/>
                          </a:solidFill>
                          <a:latin typeface="Calibri"/>
                        </a:rPr>
                        <a:t>extraction étape 3</a:t>
                      </a:r>
                    </a:p>
                  </a:txBody>
                  <a:tcPr marL="3766" marR="3766" marT="3766" marB="0" anchor="ctr">
                    <a:lnL w="12700" cap="flat" cmpd="sng" algn="ctr">
                      <a:solidFill>
                        <a:srgbClr val="000000"/>
                      </a:solidFill>
                      <a:prstDash val="solid"/>
                      <a:round/>
                      <a:headEnd type="none" w="med" len="med"/>
                      <a:tailEnd type="none" w="med" len="med"/>
                    </a:lnL>
                    <a:lnR>
                      <a:noFill/>
                    </a:lnR>
                    <a:lnT>
                      <a:noFill/>
                    </a:lnT>
                    <a:lnB>
                      <a:noFill/>
                    </a:lnB>
                    <a:solidFill>
                      <a:srgbClr val="C5BE97"/>
                    </a:solidFill>
                  </a:tcPr>
                </a:tc>
                <a:tc>
                  <a:txBody>
                    <a:bodyPr/>
                    <a:lstStyle/>
                    <a:p>
                      <a:pPr algn="l" fontAlgn="b"/>
                      <a:endParaRPr lang="fr-CH" sz="700" b="0" i="0" u="none" strike="noStrike" dirty="0">
                        <a:solidFill>
                          <a:srgbClr val="000000"/>
                        </a:solidFill>
                        <a:latin typeface="Calibri"/>
                      </a:endParaRPr>
                    </a:p>
                  </a:txBody>
                  <a:tcPr marL="3766" marR="3766" marT="376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FFFFFF"/>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5BE97"/>
                    </a:solidFill>
                  </a:tcPr>
                </a:tc>
                <a:tc>
                  <a:txBody>
                    <a:bodyPr/>
                    <a:lstStyle/>
                    <a:p>
                      <a:pPr algn="l" fontAlgn="b"/>
                      <a:r>
                        <a:rPr lang="fr-CH" sz="400" b="0" i="0" u="none" strike="noStrike">
                          <a:solidFill>
                            <a:srgbClr val="FFFFFF"/>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5BE97"/>
                    </a:solidFill>
                  </a:tcPr>
                </a:tc>
                <a:tc>
                  <a:txBody>
                    <a:bodyPr/>
                    <a:lstStyle/>
                    <a:p>
                      <a:pPr algn="l" fontAlgn="b"/>
                      <a:r>
                        <a:rPr lang="fr-CH" sz="400" b="0" i="0" u="none" strike="noStrike">
                          <a:solidFill>
                            <a:srgbClr val="FFFFFF"/>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5BE97"/>
                    </a:solidFill>
                  </a:tcPr>
                </a:tc>
                <a:tc>
                  <a:txBody>
                    <a:bodyPr/>
                    <a:lstStyle/>
                    <a:p>
                      <a:pPr algn="l" fontAlgn="b"/>
                      <a:r>
                        <a:rPr lang="fr-CH" sz="400" b="0" i="0" u="none" strike="noStrike">
                          <a:solidFill>
                            <a:srgbClr val="FFFFFF"/>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5BE97"/>
                    </a:solidFill>
                  </a:tcPr>
                </a:tc>
                <a:tc>
                  <a:txBody>
                    <a:bodyPr/>
                    <a:lstStyle/>
                    <a:p>
                      <a:pPr algn="l" fontAlgn="b"/>
                      <a:r>
                        <a:rPr lang="fr-CH" sz="400" b="0" i="0" u="none" strike="noStrike">
                          <a:solidFill>
                            <a:srgbClr val="FFFFFF"/>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5BE97"/>
                    </a:solidFill>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16748">
                <a:tc>
                  <a:txBody>
                    <a:bodyPr/>
                    <a:lstStyle/>
                    <a:p>
                      <a:pPr algn="l" fontAlgn="ctr"/>
                      <a:r>
                        <a:rPr lang="fr-CH" sz="700" b="0" i="0" u="none" strike="noStrike">
                          <a:solidFill>
                            <a:srgbClr val="000000"/>
                          </a:solidFill>
                          <a:latin typeface="Calibri"/>
                        </a:rPr>
                        <a:t>remblayage étape 2</a:t>
                      </a:r>
                    </a:p>
                  </a:txBody>
                  <a:tcPr marL="3766" marR="3766" marT="3766" marB="0" anchor="ctr">
                    <a:lnL w="12700" cap="flat" cmpd="sng" algn="ctr">
                      <a:solidFill>
                        <a:srgbClr val="000000"/>
                      </a:solidFill>
                      <a:prstDash val="solid"/>
                      <a:round/>
                      <a:headEnd type="none" w="med" len="med"/>
                      <a:tailEnd type="none" w="med" len="med"/>
                    </a:lnL>
                    <a:lnR>
                      <a:noFill/>
                    </a:lnR>
                    <a:lnT>
                      <a:noFill/>
                    </a:lnT>
                    <a:lnB>
                      <a:noFill/>
                    </a:lnB>
                    <a:solidFill>
                      <a:srgbClr val="D99795"/>
                    </a:solidFill>
                  </a:tcPr>
                </a:tc>
                <a:tc>
                  <a:txBody>
                    <a:bodyPr/>
                    <a:lstStyle/>
                    <a:p>
                      <a:pPr algn="l" fontAlgn="b"/>
                      <a:endParaRPr lang="fr-CH" sz="700" b="0" i="0" u="none" strike="noStrike">
                        <a:solidFill>
                          <a:srgbClr val="000000"/>
                        </a:solidFill>
                        <a:latin typeface="Calibri"/>
                      </a:endParaRPr>
                    </a:p>
                  </a:txBody>
                  <a:tcPr marL="3766" marR="3766" marT="376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9795"/>
                    </a:solidFill>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9795"/>
                    </a:solidFill>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9795"/>
                    </a:solidFill>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16748">
                <a:tc>
                  <a:txBody>
                    <a:bodyPr/>
                    <a:lstStyle/>
                    <a:p>
                      <a:pPr algn="l" fontAlgn="ctr"/>
                      <a:r>
                        <a:rPr lang="fr-CH" sz="700" b="0" i="0" u="none" strike="noStrike">
                          <a:solidFill>
                            <a:srgbClr val="000000"/>
                          </a:solidFill>
                          <a:latin typeface="Calibri"/>
                        </a:rPr>
                        <a:t>remise en état étape 2</a:t>
                      </a:r>
                    </a:p>
                  </a:txBody>
                  <a:tcPr marL="3766" marR="3766" marT="3766" marB="0" anchor="ctr">
                    <a:lnL w="12700" cap="flat" cmpd="sng" algn="ctr">
                      <a:solidFill>
                        <a:srgbClr val="000000"/>
                      </a:solidFill>
                      <a:prstDash val="solid"/>
                      <a:round/>
                      <a:headEnd type="none" w="med" len="med"/>
                      <a:tailEnd type="none" w="med" len="med"/>
                    </a:lnL>
                    <a:lnR>
                      <a:noFill/>
                    </a:lnR>
                    <a:lnT>
                      <a:noFill/>
                    </a:lnT>
                    <a:lnB>
                      <a:noFill/>
                    </a:lnB>
                    <a:solidFill>
                      <a:srgbClr val="75923C"/>
                    </a:solidFill>
                  </a:tcPr>
                </a:tc>
                <a:tc>
                  <a:txBody>
                    <a:bodyPr/>
                    <a:lstStyle/>
                    <a:p>
                      <a:pPr algn="l" fontAlgn="b"/>
                      <a:endParaRPr lang="fr-CH" sz="700" b="0" i="0" u="none" strike="noStrike">
                        <a:solidFill>
                          <a:srgbClr val="000000"/>
                        </a:solidFill>
                        <a:latin typeface="Calibri"/>
                      </a:endParaRPr>
                    </a:p>
                  </a:txBody>
                  <a:tcPr marL="3766" marR="3766" marT="376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B05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75923C"/>
                    </a:solidFill>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16748">
                <a:tc>
                  <a:txBody>
                    <a:bodyPr/>
                    <a:lstStyle/>
                    <a:p>
                      <a:pPr algn="l" fontAlgn="ctr"/>
                      <a:r>
                        <a:rPr lang="fr-CH" sz="700" b="0" i="0" u="none" strike="noStrike" dirty="0" smtClean="0">
                          <a:solidFill>
                            <a:srgbClr val="000000"/>
                          </a:solidFill>
                          <a:latin typeface="Calibri"/>
                        </a:rPr>
                        <a:t>découverte et défrichement étape 4</a:t>
                      </a:r>
                      <a:endParaRPr lang="fr-CH" sz="700" b="0" i="0" u="none" strike="noStrike" dirty="0">
                        <a:solidFill>
                          <a:srgbClr val="000000"/>
                        </a:solidFill>
                        <a:latin typeface="Calibri"/>
                      </a:endParaRPr>
                    </a:p>
                  </a:txBody>
                  <a:tcPr marL="3766" marR="3766" marT="3766" marB="0" anchor="ctr">
                    <a:lnL w="12700" cap="flat" cmpd="sng" algn="ctr">
                      <a:solidFill>
                        <a:srgbClr val="000000"/>
                      </a:solidFill>
                      <a:prstDash val="solid"/>
                      <a:round/>
                      <a:headEnd type="none" w="med" len="med"/>
                      <a:tailEnd type="none" w="med" len="med"/>
                    </a:lnL>
                    <a:lnR>
                      <a:noFill/>
                    </a:lnR>
                    <a:lnT>
                      <a:noFill/>
                    </a:lnT>
                    <a:lnB>
                      <a:noFill/>
                    </a:lnB>
                    <a:solidFill>
                      <a:srgbClr val="7AF69A"/>
                    </a:solidFill>
                  </a:tcPr>
                </a:tc>
                <a:tc>
                  <a:txBody>
                    <a:bodyPr/>
                    <a:lstStyle/>
                    <a:p>
                      <a:pPr algn="l" fontAlgn="b"/>
                      <a:endParaRPr lang="fr-CH" sz="700" b="0" i="0" u="none" strike="noStrike">
                        <a:solidFill>
                          <a:srgbClr val="000000"/>
                        </a:solidFill>
                        <a:latin typeface="Calibri"/>
                      </a:endParaRPr>
                    </a:p>
                  </a:txBody>
                  <a:tcPr marL="3766" marR="3766" marT="376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FFC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7AF69A"/>
                    </a:solidFill>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16748">
                <a:tc>
                  <a:txBody>
                    <a:bodyPr/>
                    <a:lstStyle/>
                    <a:p>
                      <a:pPr algn="l" fontAlgn="ctr"/>
                      <a:r>
                        <a:rPr lang="fr-CH" sz="700" b="0" i="0" u="none" strike="noStrike">
                          <a:solidFill>
                            <a:srgbClr val="000000"/>
                          </a:solidFill>
                          <a:latin typeface="Calibri"/>
                        </a:rPr>
                        <a:t>extraction étape 4</a:t>
                      </a:r>
                    </a:p>
                  </a:txBody>
                  <a:tcPr marL="3766" marR="3766" marT="3766" marB="0" anchor="ctr">
                    <a:lnL w="12700" cap="flat" cmpd="sng" algn="ctr">
                      <a:solidFill>
                        <a:srgbClr val="000000"/>
                      </a:solidFill>
                      <a:prstDash val="solid"/>
                      <a:round/>
                      <a:headEnd type="none" w="med" len="med"/>
                      <a:tailEnd type="none" w="med" len="med"/>
                    </a:lnL>
                    <a:lnR>
                      <a:noFill/>
                    </a:lnR>
                    <a:lnT>
                      <a:noFill/>
                    </a:lnT>
                    <a:lnB>
                      <a:noFill/>
                    </a:lnB>
                    <a:solidFill>
                      <a:srgbClr val="C5BE97"/>
                    </a:solidFill>
                  </a:tcPr>
                </a:tc>
                <a:tc>
                  <a:txBody>
                    <a:bodyPr/>
                    <a:lstStyle/>
                    <a:p>
                      <a:pPr algn="l" fontAlgn="b"/>
                      <a:endParaRPr lang="fr-CH" sz="700" b="0" i="0" u="none" strike="noStrike">
                        <a:solidFill>
                          <a:srgbClr val="000000"/>
                        </a:solidFill>
                        <a:latin typeface="Calibri"/>
                      </a:endParaRPr>
                    </a:p>
                  </a:txBody>
                  <a:tcPr marL="3766" marR="3766" marT="376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FFFFFF"/>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5BE97"/>
                    </a:solidFill>
                  </a:tcPr>
                </a:tc>
                <a:tc>
                  <a:txBody>
                    <a:bodyPr/>
                    <a:lstStyle/>
                    <a:p>
                      <a:pPr algn="l" fontAlgn="b"/>
                      <a:r>
                        <a:rPr lang="fr-CH" sz="400" b="0" i="0" u="none" strike="noStrike">
                          <a:solidFill>
                            <a:srgbClr val="FFFFFF"/>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5BE97"/>
                    </a:solidFill>
                  </a:tcPr>
                </a:tc>
                <a:tc>
                  <a:txBody>
                    <a:bodyPr/>
                    <a:lstStyle/>
                    <a:p>
                      <a:pPr algn="l" fontAlgn="b"/>
                      <a:r>
                        <a:rPr lang="fr-CH" sz="400" b="0" i="0" u="none" strike="noStrike">
                          <a:solidFill>
                            <a:srgbClr val="FFFFFF"/>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5BE97"/>
                    </a:solidFill>
                  </a:tcPr>
                </a:tc>
                <a:tc>
                  <a:txBody>
                    <a:bodyPr/>
                    <a:lstStyle/>
                    <a:p>
                      <a:pPr algn="l" fontAlgn="b"/>
                      <a:r>
                        <a:rPr lang="fr-CH" sz="400" b="0" i="0" u="none" strike="noStrike">
                          <a:solidFill>
                            <a:srgbClr val="FFFFFF"/>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5BE97"/>
                    </a:solidFill>
                  </a:tcPr>
                </a:tc>
                <a:tc>
                  <a:txBody>
                    <a:bodyPr/>
                    <a:lstStyle/>
                    <a:p>
                      <a:pPr algn="l" fontAlgn="b"/>
                      <a:r>
                        <a:rPr lang="fr-CH" sz="400" b="0" i="0" u="none" strike="noStrike">
                          <a:solidFill>
                            <a:srgbClr val="FFFFFF"/>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5BE97"/>
                    </a:solidFill>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16748">
                <a:tc>
                  <a:txBody>
                    <a:bodyPr/>
                    <a:lstStyle/>
                    <a:p>
                      <a:pPr algn="l" fontAlgn="ctr"/>
                      <a:r>
                        <a:rPr lang="fr-CH" sz="700" b="0" i="0" u="none" strike="noStrike">
                          <a:solidFill>
                            <a:srgbClr val="000000"/>
                          </a:solidFill>
                          <a:latin typeface="Calibri"/>
                        </a:rPr>
                        <a:t>remblayage étape 3</a:t>
                      </a:r>
                    </a:p>
                  </a:txBody>
                  <a:tcPr marL="3766" marR="3766" marT="3766" marB="0" anchor="ctr">
                    <a:lnL w="12700" cap="flat" cmpd="sng" algn="ctr">
                      <a:solidFill>
                        <a:srgbClr val="000000"/>
                      </a:solidFill>
                      <a:prstDash val="solid"/>
                      <a:round/>
                      <a:headEnd type="none" w="med" len="med"/>
                      <a:tailEnd type="none" w="med" len="med"/>
                    </a:lnL>
                    <a:lnR>
                      <a:noFill/>
                    </a:lnR>
                    <a:lnT>
                      <a:noFill/>
                    </a:lnT>
                    <a:lnB>
                      <a:noFill/>
                    </a:lnB>
                    <a:solidFill>
                      <a:srgbClr val="D99795"/>
                    </a:solidFill>
                  </a:tcPr>
                </a:tc>
                <a:tc>
                  <a:txBody>
                    <a:bodyPr/>
                    <a:lstStyle/>
                    <a:p>
                      <a:pPr algn="l" fontAlgn="b"/>
                      <a:endParaRPr lang="fr-CH" sz="700" b="0" i="0" u="none" strike="noStrike">
                        <a:solidFill>
                          <a:srgbClr val="000000"/>
                        </a:solidFill>
                        <a:latin typeface="Calibri"/>
                      </a:endParaRPr>
                    </a:p>
                  </a:txBody>
                  <a:tcPr marL="3766" marR="3766" marT="376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9795"/>
                    </a:solidFill>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9795"/>
                    </a:solidFill>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9795"/>
                    </a:solidFill>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16748">
                <a:tc>
                  <a:txBody>
                    <a:bodyPr/>
                    <a:lstStyle/>
                    <a:p>
                      <a:pPr algn="l" fontAlgn="ctr"/>
                      <a:r>
                        <a:rPr lang="fr-CH" sz="700" b="0" i="0" u="none" strike="noStrike">
                          <a:solidFill>
                            <a:srgbClr val="000000"/>
                          </a:solidFill>
                          <a:latin typeface="Calibri"/>
                        </a:rPr>
                        <a:t>remblayage étape 4</a:t>
                      </a:r>
                    </a:p>
                  </a:txBody>
                  <a:tcPr marL="3766" marR="3766" marT="3766" marB="0" anchor="ctr">
                    <a:lnL w="12700" cap="flat" cmpd="sng" algn="ctr">
                      <a:solidFill>
                        <a:srgbClr val="000000"/>
                      </a:solidFill>
                      <a:prstDash val="solid"/>
                      <a:round/>
                      <a:headEnd type="none" w="med" len="med"/>
                      <a:tailEnd type="none" w="med" len="med"/>
                    </a:lnL>
                    <a:lnR>
                      <a:noFill/>
                    </a:lnR>
                    <a:lnT>
                      <a:noFill/>
                    </a:lnT>
                    <a:lnB>
                      <a:noFill/>
                    </a:lnB>
                    <a:solidFill>
                      <a:srgbClr val="D99795"/>
                    </a:solidFill>
                  </a:tcPr>
                </a:tc>
                <a:tc>
                  <a:txBody>
                    <a:bodyPr/>
                    <a:lstStyle/>
                    <a:p>
                      <a:pPr algn="l" fontAlgn="b"/>
                      <a:endParaRPr lang="fr-CH" sz="700" b="0" i="0" u="none" strike="noStrike">
                        <a:solidFill>
                          <a:srgbClr val="000000"/>
                        </a:solidFill>
                        <a:latin typeface="Calibri"/>
                      </a:endParaRPr>
                    </a:p>
                  </a:txBody>
                  <a:tcPr marL="3766" marR="3766" marT="376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FFC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FFC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FFC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FFC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9795"/>
                    </a:solidFill>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9795"/>
                    </a:solidFill>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9795"/>
                    </a:solidFill>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16748">
                <a:tc>
                  <a:txBody>
                    <a:bodyPr/>
                    <a:lstStyle/>
                    <a:p>
                      <a:pPr algn="l" fontAlgn="ctr"/>
                      <a:r>
                        <a:rPr lang="fr-CH" sz="700" b="0" i="0" u="none" strike="noStrike">
                          <a:solidFill>
                            <a:srgbClr val="000000"/>
                          </a:solidFill>
                          <a:latin typeface="Calibri"/>
                        </a:rPr>
                        <a:t>remise en état étape 3</a:t>
                      </a:r>
                    </a:p>
                  </a:txBody>
                  <a:tcPr marL="3766" marR="3766" marT="3766" marB="0" anchor="ctr">
                    <a:lnL w="12700" cap="flat" cmpd="sng" algn="ctr">
                      <a:solidFill>
                        <a:srgbClr val="000000"/>
                      </a:solidFill>
                      <a:prstDash val="solid"/>
                      <a:round/>
                      <a:headEnd type="none" w="med" len="med"/>
                      <a:tailEnd type="none" w="med" len="med"/>
                    </a:lnL>
                    <a:lnR>
                      <a:noFill/>
                    </a:lnR>
                    <a:lnT>
                      <a:noFill/>
                    </a:lnT>
                    <a:lnB>
                      <a:noFill/>
                    </a:lnB>
                    <a:solidFill>
                      <a:srgbClr val="75923C"/>
                    </a:solidFill>
                  </a:tcPr>
                </a:tc>
                <a:tc>
                  <a:txBody>
                    <a:bodyPr/>
                    <a:lstStyle/>
                    <a:p>
                      <a:pPr algn="l" fontAlgn="b"/>
                      <a:endParaRPr lang="fr-CH" sz="700" b="0" i="0" u="none" strike="noStrike">
                        <a:solidFill>
                          <a:srgbClr val="000000"/>
                        </a:solidFill>
                        <a:latin typeface="Calibri"/>
                      </a:endParaRPr>
                    </a:p>
                  </a:txBody>
                  <a:tcPr marL="3766" marR="3766" marT="376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FFC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FFC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FFC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75923C"/>
                    </a:solidFill>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20514">
                <a:tc>
                  <a:txBody>
                    <a:bodyPr/>
                    <a:lstStyle/>
                    <a:p>
                      <a:pPr algn="l" fontAlgn="ctr"/>
                      <a:r>
                        <a:rPr lang="fr-CH" sz="700" b="0" i="0" u="none" strike="noStrike" dirty="0" smtClean="0">
                          <a:solidFill>
                            <a:srgbClr val="000000"/>
                          </a:solidFill>
                          <a:latin typeface="Calibri"/>
                        </a:rPr>
                        <a:t>remise en état et reboisement étape 4 </a:t>
                      </a:r>
                      <a:r>
                        <a:rPr lang="fr-CH" sz="700" b="0" i="0" u="none" strike="noStrike" baseline="0" dirty="0" smtClean="0">
                          <a:solidFill>
                            <a:srgbClr val="000000"/>
                          </a:solidFill>
                          <a:latin typeface="Calibri"/>
                        </a:rPr>
                        <a:t>                </a:t>
                      </a:r>
                      <a:r>
                        <a:rPr lang="fr-CH" sz="700" b="0" i="0" u="none" strike="noStrike" dirty="0" smtClean="0">
                          <a:solidFill>
                            <a:srgbClr val="000000"/>
                          </a:solidFill>
                          <a:latin typeface="Calibri"/>
                        </a:rPr>
                        <a:t>démontage</a:t>
                      </a:r>
                      <a:r>
                        <a:rPr lang="fr-CH" sz="700" b="0" i="0" u="none" strike="noStrike" baseline="0" dirty="0" smtClean="0">
                          <a:solidFill>
                            <a:srgbClr val="000000"/>
                          </a:solidFill>
                          <a:latin typeface="Calibri"/>
                        </a:rPr>
                        <a:t>  piste  et  installations étape 1</a:t>
                      </a:r>
                      <a:endParaRPr lang="fr-CH" sz="700" b="0" i="0" u="none" strike="noStrike" dirty="0">
                        <a:solidFill>
                          <a:srgbClr val="000000"/>
                        </a:solidFill>
                        <a:latin typeface="Calibri"/>
                      </a:endParaRPr>
                    </a:p>
                  </a:txBody>
                  <a:tcPr marL="3766" marR="3766" marT="3766"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75923C"/>
                    </a:solidFill>
                  </a:tcPr>
                </a:tc>
                <a:tc>
                  <a:txBody>
                    <a:bodyPr/>
                    <a:lstStyle/>
                    <a:p>
                      <a:pPr algn="l" fontAlgn="b"/>
                      <a:r>
                        <a:rPr lang="fr-CH" sz="700" b="0" i="0" u="none" strike="noStrike">
                          <a:solidFill>
                            <a:srgbClr val="000000"/>
                          </a:solidFill>
                          <a:latin typeface="Calibri"/>
                        </a:rPr>
                        <a:t> </a:t>
                      </a:r>
                    </a:p>
                  </a:txBody>
                  <a:tcPr marL="3766" marR="3766" marT="3766" marB="0" anchor="b">
                    <a:lnL>
                      <a:noFill/>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fr-CH" sz="400" b="0" i="0" u="none" strike="noStrike">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fr-CH" sz="400" b="0" i="0" u="none" strike="noStrike" dirty="0">
                          <a:solidFill>
                            <a:srgbClr val="000000"/>
                          </a:solidFill>
                          <a:latin typeface="Calibri"/>
                        </a:rPr>
                        <a:t> </a:t>
                      </a:r>
                    </a:p>
                  </a:txBody>
                  <a:tcPr marL="3766" marR="3766" marT="376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75923C"/>
                    </a:solidFill>
                  </a:tcPr>
                </a:tc>
              </a:tr>
            </a:tbl>
          </a:graphicData>
        </a:graphic>
      </p:graphicFrame>
      <p:grpSp>
        <p:nvGrpSpPr>
          <p:cNvPr id="2" name="Groupe 15"/>
          <p:cNvGrpSpPr/>
          <p:nvPr/>
        </p:nvGrpSpPr>
        <p:grpSpPr>
          <a:xfrm>
            <a:off x="2816176" y="1916832"/>
            <a:ext cx="243656" cy="2232248"/>
            <a:chOff x="2816176" y="1916832"/>
            <a:chExt cx="243656" cy="2232248"/>
          </a:xfrm>
        </p:grpSpPr>
        <p:sp>
          <p:nvSpPr>
            <p:cNvPr id="13" name="Rectangle à coins arrondis 12"/>
            <p:cNvSpPr/>
            <p:nvPr/>
          </p:nvSpPr>
          <p:spPr>
            <a:xfrm>
              <a:off x="2846688" y="1916832"/>
              <a:ext cx="213144" cy="2232248"/>
            </a:xfrm>
            <a:prstGeom prst="roundRect">
              <a:avLst/>
            </a:prstGeom>
            <a:solidFill>
              <a:srgbClr val="FF0000">
                <a:alpha val="30000"/>
              </a:srgbClr>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H"/>
            </a:p>
          </p:txBody>
        </p:sp>
        <p:sp>
          <p:nvSpPr>
            <p:cNvPr id="15" name="ZoneTexte 14"/>
            <p:cNvSpPr txBox="1"/>
            <p:nvPr/>
          </p:nvSpPr>
          <p:spPr>
            <a:xfrm rot="16200000">
              <a:off x="2186195" y="3266894"/>
              <a:ext cx="1503618" cy="243656"/>
            </a:xfrm>
            <a:prstGeom prst="rect">
              <a:avLst/>
            </a:prstGeom>
          </p:spPr>
          <p:txBody>
            <a:bodyPr vert="horz" wrap="square" lIns="0" tIns="0" rIns="0" bIns="0" rtlCol="0">
              <a:spAutoFit/>
            </a:bodyPr>
            <a:lstStyle/>
            <a:p>
              <a:pPr>
                <a:lnSpc>
                  <a:spcPts val="1900"/>
                </a:lnSpc>
                <a:spcAft>
                  <a:spcPts val="600"/>
                </a:spcAft>
                <a:buClr>
                  <a:srgbClr val="074EA1"/>
                </a:buClr>
              </a:pPr>
              <a:r>
                <a:rPr lang="fr-CH" sz="1600" b="1" dirty="0" smtClean="0">
                  <a:solidFill>
                    <a:srgbClr val="FF6161"/>
                  </a:solidFill>
                </a:rPr>
                <a:t>Rapport annuel</a:t>
              </a:r>
            </a:p>
          </p:txBody>
        </p:sp>
      </p:grpSp>
      <p:grpSp>
        <p:nvGrpSpPr>
          <p:cNvPr id="3" name="Groupe 15"/>
          <p:cNvGrpSpPr/>
          <p:nvPr/>
        </p:nvGrpSpPr>
        <p:grpSpPr>
          <a:xfrm>
            <a:off x="3104208" y="1916832"/>
            <a:ext cx="243656" cy="2232248"/>
            <a:chOff x="2816176" y="1916832"/>
            <a:chExt cx="243656" cy="2232248"/>
          </a:xfrm>
        </p:grpSpPr>
        <p:sp>
          <p:nvSpPr>
            <p:cNvPr id="21" name="Rectangle à coins arrondis 20"/>
            <p:cNvSpPr/>
            <p:nvPr/>
          </p:nvSpPr>
          <p:spPr>
            <a:xfrm>
              <a:off x="2846688" y="1916832"/>
              <a:ext cx="213144" cy="2232248"/>
            </a:xfrm>
            <a:prstGeom prst="roundRect">
              <a:avLst/>
            </a:prstGeom>
            <a:solidFill>
              <a:srgbClr val="FF0000">
                <a:alpha val="30000"/>
              </a:srgbClr>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H"/>
            </a:p>
          </p:txBody>
        </p:sp>
        <p:sp>
          <p:nvSpPr>
            <p:cNvPr id="22" name="ZoneTexte 21"/>
            <p:cNvSpPr txBox="1"/>
            <p:nvPr/>
          </p:nvSpPr>
          <p:spPr>
            <a:xfrm rot="16200000">
              <a:off x="2186195" y="3266894"/>
              <a:ext cx="1503618" cy="243656"/>
            </a:xfrm>
            <a:prstGeom prst="rect">
              <a:avLst/>
            </a:prstGeom>
          </p:spPr>
          <p:txBody>
            <a:bodyPr vert="horz" wrap="square" lIns="0" tIns="0" rIns="0" bIns="0" rtlCol="0">
              <a:spAutoFit/>
            </a:bodyPr>
            <a:lstStyle/>
            <a:p>
              <a:pPr>
                <a:lnSpc>
                  <a:spcPts val="1900"/>
                </a:lnSpc>
                <a:spcAft>
                  <a:spcPts val="600"/>
                </a:spcAft>
                <a:buClr>
                  <a:srgbClr val="074EA1"/>
                </a:buClr>
              </a:pPr>
              <a:r>
                <a:rPr lang="fr-CH" sz="1600" b="1" dirty="0" smtClean="0">
                  <a:solidFill>
                    <a:srgbClr val="FF6161"/>
                  </a:solidFill>
                </a:rPr>
                <a:t>Rapport annuel</a:t>
              </a:r>
            </a:p>
          </p:txBody>
        </p:sp>
      </p:grpSp>
      <p:grpSp>
        <p:nvGrpSpPr>
          <p:cNvPr id="4" name="Groupe 15"/>
          <p:cNvGrpSpPr/>
          <p:nvPr/>
        </p:nvGrpSpPr>
        <p:grpSpPr>
          <a:xfrm>
            <a:off x="3392240" y="1916832"/>
            <a:ext cx="243656" cy="2232248"/>
            <a:chOff x="2816176" y="1916832"/>
            <a:chExt cx="243656" cy="2232248"/>
          </a:xfrm>
        </p:grpSpPr>
        <p:sp>
          <p:nvSpPr>
            <p:cNvPr id="19" name="Rectangle à coins arrondis 18"/>
            <p:cNvSpPr/>
            <p:nvPr/>
          </p:nvSpPr>
          <p:spPr>
            <a:xfrm>
              <a:off x="2846688" y="1916832"/>
              <a:ext cx="213144" cy="2232248"/>
            </a:xfrm>
            <a:prstGeom prst="roundRect">
              <a:avLst/>
            </a:prstGeom>
            <a:solidFill>
              <a:srgbClr val="FF0000">
                <a:alpha val="30000"/>
              </a:srgbClr>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H"/>
            </a:p>
          </p:txBody>
        </p:sp>
        <p:sp>
          <p:nvSpPr>
            <p:cNvPr id="20" name="ZoneTexte 19"/>
            <p:cNvSpPr txBox="1"/>
            <p:nvPr/>
          </p:nvSpPr>
          <p:spPr>
            <a:xfrm rot="16200000">
              <a:off x="2186195" y="3266894"/>
              <a:ext cx="1503618" cy="243656"/>
            </a:xfrm>
            <a:prstGeom prst="rect">
              <a:avLst/>
            </a:prstGeom>
          </p:spPr>
          <p:txBody>
            <a:bodyPr vert="horz" wrap="square" lIns="0" tIns="0" rIns="0" bIns="0" rtlCol="0">
              <a:spAutoFit/>
            </a:bodyPr>
            <a:lstStyle/>
            <a:p>
              <a:pPr>
                <a:lnSpc>
                  <a:spcPts val="1900"/>
                </a:lnSpc>
                <a:spcAft>
                  <a:spcPts val="600"/>
                </a:spcAft>
                <a:buClr>
                  <a:srgbClr val="074EA1"/>
                </a:buClr>
              </a:pPr>
              <a:r>
                <a:rPr lang="fr-CH" sz="1600" b="1" dirty="0" smtClean="0">
                  <a:solidFill>
                    <a:srgbClr val="FF6161"/>
                  </a:solidFill>
                </a:rPr>
                <a:t>Rapport annuel</a:t>
              </a:r>
            </a:p>
          </p:txBody>
        </p:sp>
      </p:grpSp>
      <p:grpSp>
        <p:nvGrpSpPr>
          <p:cNvPr id="5" name="Groupe 15"/>
          <p:cNvGrpSpPr/>
          <p:nvPr/>
        </p:nvGrpSpPr>
        <p:grpSpPr>
          <a:xfrm>
            <a:off x="3667572" y="1916832"/>
            <a:ext cx="243656" cy="2232248"/>
            <a:chOff x="2816176" y="1916832"/>
            <a:chExt cx="243656" cy="2232248"/>
          </a:xfrm>
        </p:grpSpPr>
        <p:sp>
          <p:nvSpPr>
            <p:cNvPr id="24" name="Rectangle à coins arrondis 23"/>
            <p:cNvSpPr/>
            <p:nvPr/>
          </p:nvSpPr>
          <p:spPr>
            <a:xfrm>
              <a:off x="2846688" y="1916832"/>
              <a:ext cx="213144" cy="2232248"/>
            </a:xfrm>
            <a:prstGeom prst="roundRect">
              <a:avLst/>
            </a:prstGeom>
            <a:solidFill>
              <a:srgbClr val="FF0000">
                <a:alpha val="30000"/>
              </a:srgbClr>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H"/>
            </a:p>
          </p:txBody>
        </p:sp>
        <p:sp>
          <p:nvSpPr>
            <p:cNvPr id="25" name="ZoneTexte 24"/>
            <p:cNvSpPr txBox="1"/>
            <p:nvPr/>
          </p:nvSpPr>
          <p:spPr>
            <a:xfrm rot="16200000">
              <a:off x="2186195" y="3266894"/>
              <a:ext cx="1503618" cy="243656"/>
            </a:xfrm>
            <a:prstGeom prst="rect">
              <a:avLst/>
            </a:prstGeom>
          </p:spPr>
          <p:txBody>
            <a:bodyPr vert="horz" wrap="square" lIns="0" tIns="0" rIns="0" bIns="0" rtlCol="0">
              <a:spAutoFit/>
            </a:bodyPr>
            <a:lstStyle/>
            <a:p>
              <a:pPr>
                <a:lnSpc>
                  <a:spcPts val="1900"/>
                </a:lnSpc>
                <a:spcAft>
                  <a:spcPts val="600"/>
                </a:spcAft>
                <a:buClr>
                  <a:srgbClr val="074EA1"/>
                </a:buClr>
              </a:pPr>
              <a:r>
                <a:rPr lang="fr-CH" sz="1600" b="1" dirty="0" smtClean="0">
                  <a:solidFill>
                    <a:srgbClr val="FF6161"/>
                  </a:solidFill>
                </a:rPr>
                <a:t>Rapport annuel</a:t>
              </a:r>
            </a:p>
          </p:txBody>
        </p:sp>
      </p:grpSp>
      <p:cxnSp>
        <p:nvCxnSpPr>
          <p:cNvPr id="29" name="Forme 16"/>
          <p:cNvCxnSpPr/>
          <p:nvPr/>
        </p:nvCxnSpPr>
        <p:spPr>
          <a:xfrm rot="5400000">
            <a:off x="3689691" y="4293492"/>
            <a:ext cx="287240" cy="1588"/>
          </a:xfrm>
          <a:prstGeom prst="bentConnector3">
            <a:avLst>
              <a:gd name="adj1" fmla="val 50000"/>
            </a:avLst>
          </a:prstGeom>
          <a:ln w="1270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30" name="ZoneTexte 29"/>
          <p:cNvSpPr txBox="1"/>
          <p:nvPr/>
        </p:nvSpPr>
        <p:spPr>
          <a:xfrm>
            <a:off x="2973438" y="4498328"/>
            <a:ext cx="1670570" cy="1256754"/>
          </a:xfrm>
          <a:prstGeom prst="rect">
            <a:avLst/>
          </a:prstGeom>
        </p:spPr>
        <p:txBody>
          <a:bodyPr vert="horz" wrap="square" lIns="0" tIns="0" rIns="0" bIns="0" rtlCol="0">
            <a:spAutoFit/>
          </a:bodyPr>
          <a:lstStyle/>
          <a:p>
            <a:pPr>
              <a:lnSpc>
                <a:spcPts val="1400"/>
              </a:lnSpc>
              <a:spcAft>
                <a:spcPts val="600"/>
              </a:spcAft>
              <a:buClr>
                <a:srgbClr val="074EA1"/>
              </a:buClr>
            </a:pPr>
            <a:r>
              <a:rPr lang="fr-CH" sz="1000" b="1" dirty="0" smtClean="0">
                <a:solidFill>
                  <a:srgbClr val="FF0000"/>
                </a:solidFill>
              </a:rPr>
              <a:t>L’exploitant demande le renouvellement de l’autorisation d’exploitation  au SeCA </a:t>
            </a:r>
            <a:r>
              <a:rPr lang="fr-CH" sz="1000" b="1" u="sng" dirty="0" smtClean="0">
                <a:solidFill>
                  <a:srgbClr val="FF0000"/>
                </a:solidFill>
              </a:rPr>
              <a:t>au plus tard 6 mois avant son échéance </a:t>
            </a:r>
            <a:r>
              <a:rPr lang="fr-CH" sz="1000" b="1" dirty="0" smtClean="0">
                <a:solidFill>
                  <a:srgbClr val="FF0000"/>
                </a:solidFill>
              </a:rPr>
              <a:t>sur la base du programme d’exploitation mis à jour</a:t>
            </a:r>
          </a:p>
        </p:txBody>
      </p:sp>
      <p:sp>
        <p:nvSpPr>
          <p:cNvPr id="31" name="Rectangle à coins arrondis 30"/>
          <p:cNvSpPr/>
          <p:nvPr/>
        </p:nvSpPr>
        <p:spPr>
          <a:xfrm>
            <a:off x="2915816" y="4437112"/>
            <a:ext cx="1800200" cy="1386929"/>
          </a:xfrm>
          <a:prstGeom prst="roundRect">
            <a:avLst/>
          </a:prstGeom>
          <a:noFill/>
          <a:ln w="127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H"/>
          </a:p>
        </p:txBody>
      </p:sp>
      <p:cxnSp>
        <p:nvCxnSpPr>
          <p:cNvPr id="33" name="Connecteur droit avec flèche 32"/>
          <p:cNvCxnSpPr/>
          <p:nvPr/>
        </p:nvCxnSpPr>
        <p:spPr>
          <a:xfrm>
            <a:off x="4716016" y="5269367"/>
            <a:ext cx="144016" cy="1588"/>
          </a:xfrm>
          <a:prstGeom prst="straightConnector1">
            <a:avLst/>
          </a:prstGeom>
          <a:ln w="1270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34" name="ZoneTexte 33"/>
          <p:cNvSpPr txBox="1"/>
          <p:nvPr/>
        </p:nvSpPr>
        <p:spPr>
          <a:xfrm>
            <a:off x="4860032" y="4887937"/>
            <a:ext cx="1713806" cy="833562"/>
          </a:xfrm>
          <a:prstGeom prst="rect">
            <a:avLst/>
          </a:prstGeom>
        </p:spPr>
        <p:txBody>
          <a:bodyPr vert="horz" wrap="square" lIns="0" tIns="0" rIns="0" bIns="0" rtlCol="0">
            <a:spAutoFit/>
          </a:bodyPr>
          <a:lstStyle/>
          <a:p>
            <a:pPr>
              <a:lnSpc>
                <a:spcPts val="1300"/>
              </a:lnSpc>
              <a:spcAft>
                <a:spcPts val="600"/>
              </a:spcAft>
              <a:buClr>
                <a:srgbClr val="074EA1"/>
              </a:buClr>
            </a:pPr>
            <a:r>
              <a:rPr lang="fr-CH" sz="1000" b="1" dirty="0" smtClean="0">
                <a:solidFill>
                  <a:srgbClr val="FF0000"/>
                </a:solidFill>
              </a:rPr>
              <a:t>la DAEC réexamine les garanties financières et renouvelle l’autorisation d’exploitation sur préavis des services concernés</a:t>
            </a:r>
          </a:p>
        </p:txBody>
      </p:sp>
      <p:sp>
        <p:nvSpPr>
          <p:cNvPr id="26" name="Rectangle à coins arrondis 25"/>
          <p:cNvSpPr/>
          <p:nvPr/>
        </p:nvSpPr>
        <p:spPr>
          <a:xfrm>
            <a:off x="4860032" y="4797152"/>
            <a:ext cx="1713806" cy="1026889"/>
          </a:xfrm>
          <a:prstGeom prst="roundRect">
            <a:avLst/>
          </a:prstGeom>
          <a:noFill/>
          <a:ln w="127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H"/>
          </a:p>
        </p:txBody>
      </p:sp>
      <p:sp>
        <p:nvSpPr>
          <p:cNvPr id="27" name="Rectangle 26"/>
          <p:cNvSpPr/>
          <p:nvPr/>
        </p:nvSpPr>
        <p:spPr>
          <a:xfrm>
            <a:off x="4218310" y="1969790"/>
            <a:ext cx="1440160" cy="1387202"/>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H"/>
          </a:p>
        </p:txBody>
      </p:sp>
      <p:cxnSp>
        <p:nvCxnSpPr>
          <p:cNvPr id="36" name="Connecteur droit avec flèche 35"/>
          <p:cNvCxnSpPr/>
          <p:nvPr/>
        </p:nvCxnSpPr>
        <p:spPr>
          <a:xfrm rot="5400000" flipH="1" flipV="1">
            <a:off x="4788024" y="4077072"/>
            <a:ext cx="1440160" cy="1588"/>
          </a:xfrm>
          <a:prstGeom prst="straightConnector1">
            <a:avLst/>
          </a:prstGeom>
          <a:ln w="1270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9"/>
          <p:cNvSpPr>
            <a:spLocks noGrp="1" noChangeArrowheads="1"/>
          </p:cNvSpPr>
          <p:nvPr>
            <p:ph type="sldNum" sz="quarter" idx="10"/>
            <p:custDataLst>
              <p:tags r:id="rId2"/>
            </p:custDataLst>
          </p:nvPr>
        </p:nvSpPr>
        <p:spPr>
          <a:noFill/>
        </p:spPr>
        <p:txBody>
          <a:bodyPr/>
          <a:lstStyle/>
          <a:p>
            <a:fld id="{8625DF61-813A-4787-8DC7-6FBD0B831994}" type="slidenum">
              <a:rPr lang="de-CH" smtClean="0">
                <a:latin typeface="Arial" pitchFamily="34" charset="0"/>
                <a:ea typeface="ＭＳ Ｐゴシック" pitchFamily="34" charset="-128"/>
              </a:rPr>
              <a:pPr/>
              <a:t>22</a:t>
            </a:fld>
            <a:endParaRPr lang="de-CH" smtClean="0">
              <a:latin typeface="Arial" pitchFamily="34" charset="0"/>
              <a:ea typeface="ＭＳ Ｐゴシック" pitchFamily="34" charset="-128"/>
            </a:endParaRPr>
          </a:p>
        </p:txBody>
      </p:sp>
      <p:graphicFrame>
        <p:nvGraphicFramePr>
          <p:cNvPr id="5122" name="Rectangle 2" hidden="1"/>
          <p:cNvGraphicFramePr>
            <a:graphicFrameLocks/>
          </p:cNvGraphicFramePr>
          <p:nvPr>
            <p:custDataLst>
              <p:tags r:id="rId3"/>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347148" name="think-cell Slide" r:id="rId8" imgW="0" imgH="0" progId="">
                  <p:embed/>
                </p:oleObj>
              </mc:Choice>
              <mc:Fallback>
                <p:oleObj name="think-cell Slide" r:id="rId8" imgW="0" imgH="0" progId="">
                  <p:embed/>
                  <p:pic>
                    <p:nvPicPr>
                      <p:cNvPr id="0"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125" name="Rectangle 8"/>
          <p:cNvSpPr>
            <a:spLocks noGrp="1"/>
          </p:cNvSpPr>
          <p:nvPr>
            <p:ph type="title"/>
            <p:custDataLst>
              <p:tags r:id="rId4"/>
            </p:custDataLst>
          </p:nvPr>
        </p:nvSpPr>
        <p:spPr>
          <a:xfrm>
            <a:off x="457200" y="304800"/>
            <a:ext cx="8242300" cy="984885"/>
          </a:xfrm>
        </p:spPr>
        <p:txBody>
          <a:bodyPr/>
          <a:lstStyle/>
          <a:p>
            <a:r>
              <a:rPr lang="fr-CH" dirty="0" smtClean="0">
                <a:latin typeface="Arial" pitchFamily="34" charset="0"/>
                <a:ea typeface="ＭＳ Ｐゴシック" pitchFamily="34" charset="-128"/>
              </a:rPr>
              <a:t>Rapport annuel d’exploitation</a:t>
            </a:r>
            <a:br>
              <a:rPr lang="fr-CH" dirty="0" smtClean="0">
                <a:latin typeface="Arial" pitchFamily="34" charset="0"/>
                <a:ea typeface="ＭＳ Ｐゴシック" pitchFamily="34" charset="-128"/>
              </a:rPr>
            </a:br>
            <a:r>
              <a:rPr lang="fr-CH" dirty="0" smtClean="0">
                <a:latin typeface="Arial" pitchFamily="34" charset="0"/>
                <a:ea typeface="ＭＳ Ｐゴシック" pitchFamily="34" charset="-128"/>
              </a:rPr>
              <a:t>—</a:t>
            </a:r>
          </a:p>
        </p:txBody>
      </p:sp>
      <p:sp>
        <p:nvSpPr>
          <p:cNvPr id="5126" name="Text Placeholder 35"/>
          <p:cNvSpPr>
            <a:spLocks/>
          </p:cNvSpPr>
          <p:nvPr>
            <p:custDataLst>
              <p:tags r:id="rId5"/>
            </p:custDataLst>
          </p:nvPr>
        </p:nvSpPr>
        <p:spPr bwMode="auto">
          <a:xfrm>
            <a:off x="411162" y="2420888"/>
            <a:ext cx="8288338" cy="1477328"/>
          </a:xfrm>
          <a:prstGeom prst="rect">
            <a:avLst/>
          </a:prstGeom>
          <a:noFill/>
          <a:ln w="9525">
            <a:noFill/>
            <a:miter lim="800000"/>
            <a:headEnd/>
            <a:tailEnd/>
          </a:ln>
        </p:spPr>
        <p:txBody>
          <a:bodyPr lIns="0" tIns="0" rIns="0" bIns="0">
            <a:spAutoFit/>
          </a:bodyPr>
          <a:lstStyle/>
          <a:p>
            <a:pPr>
              <a:spcAft>
                <a:spcPts val="600"/>
              </a:spcAft>
              <a:buClr>
                <a:srgbClr val="074EA1"/>
              </a:buClr>
              <a:buFont typeface="Lucida Grande"/>
              <a:buNone/>
            </a:pPr>
            <a:r>
              <a:rPr lang="fr-CH" sz="3200" b="1" u="sng" dirty="0" smtClean="0">
                <a:solidFill>
                  <a:schemeClr val="accent4"/>
                </a:solidFill>
              </a:rPr>
              <a:t>Généraliser</a:t>
            </a:r>
            <a:r>
              <a:rPr lang="fr-CH" sz="3200" b="1" dirty="0" smtClean="0">
                <a:solidFill>
                  <a:schemeClr val="accent4"/>
                </a:solidFill>
              </a:rPr>
              <a:t> </a:t>
            </a:r>
            <a:r>
              <a:rPr lang="fr-CH" sz="3200" dirty="0" smtClean="0">
                <a:solidFill>
                  <a:schemeClr val="accent4"/>
                </a:solidFill>
              </a:rPr>
              <a:t>et</a:t>
            </a:r>
            <a:r>
              <a:rPr lang="fr-CH" sz="3200" b="1" dirty="0" smtClean="0">
                <a:solidFill>
                  <a:schemeClr val="accent4"/>
                </a:solidFill>
              </a:rPr>
              <a:t> </a:t>
            </a:r>
            <a:r>
              <a:rPr lang="fr-CH" sz="3200" b="1" u="sng" dirty="0" smtClean="0">
                <a:solidFill>
                  <a:schemeClr val="accent4"/>
                </a:solidFill>
              </a:rPr>
              <a:t>rationaliser</a:t>
            </a:r>
            <a:r>
              <a:rPr lang="fr-CH" sz="3200" b="1" dirty="0" smtClean="0">
                <a:solidFill>
                  <a:schemeClr val="accent4"/>
                </a:solidFill>
              </a:rPr>
              <a:t> </a:t>
            </a:r>
            <a:r>
              <a:rPr lang="fr-CH" sz="3200" dirty="0" smtClean="0">
                <a:solidFill>
                  <a:schemeClr val="accent4"/>
                </a:solidFill>
              </a:rPr>
              <a:t>la transmission annuelle des données de suivi des exploitations</a:t>
            </a:r>
            <a:endParaRPr lang="fr-CH" sz="3200" dirty="0">
              <a:solidFill>
                <a:schemeClr val="accent4"/>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9"/>
          <p:cNvSpPr>
            <a:spLocks noGrp="1" noChangeArrowheads="1"/>
          </p:cNvSpPr>
          <p:nvPr>
            <p:ph type="sldNum" sz="quarter" idx="10"/>
            <p:custDataLst>
              <p:tags r:id="rId2"/>
            </p:custDataLst>
          </p:nvPr>
        </p:nvSpPr>
        <p:spPr>
          <a:noFill/>
        </p:spPr>
        <p:txBody>
          <a:bodyPr/>
          <a:lstStyle/>
          <a:p>
            <a:fld id="{8625DF61-813A-4787-8DC7-6FBD0B831994}" type="slidenum">
              <a:rPr lang="de-CH" smtClean="0">
                <a:latin typeface="Arial" pitchFamily="34" charset="0"/>
                <a:ea typeface="ＭＳ Ｐゴシック" pitchFamily="34" charset="-128"/>
              </a:rPr>
              <a:pPr/>
              <a:t>23</a:t>
            </a:fld>
            <a:endParaRPr lang="de-CH" smtClean="0">
              <a:latin typeface="Arial" pitchFamily="34" charset="0"/>
              <a:ea typeface="ＭＳ Ｐゴシック" pitchFamily="34" charset="-128"/>
            </a:endParaRPr>
          </a:p>
        </p:txBody>
      </p:sp>
      <p:graphicFrame>
        <p:nvGraphicFramePr>
          <p:cNvPr id="5122" name="Rectangle 2" hidden="1"/>
          <p:cNvGraphicFramePr>
            <a:graphicFrameLocks/>
          </p:cNvGraphicFramePr>
          <p:nvPr>
            <p:custDataLst>
              <p:tags r:id="rId3"/>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355340" name="think-cell Slide" r:id="rId8" imgW="0" imgH="0" progId="">
                  <p:embed/>
                </p:oleObj>
              </mc:Choice>
              <mc:Fallback>
                <p:oleObj name="think-cell Slide" r:id="rId8" imgW="0" imgH="0" progId="">
                  <p:embed/>
                  <p:pic>
                    <p:nvPicPr>
                      <p:cNvPr id="0"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125" name="Rectangle 8"/>
          <p:cNvSpPr>
            <a:spLocks noGrp="1"/>
          </p:cNvSpPr>
          <p:nvPr>
            <p:ph type="title"/>
            <p:custDataLst>
              <p:tags r:id="rId4"/>
            </p:custDataLst>
          </p:nvPr>
        </p:nvSpPr>
        <p:spPr>
          <a:xfrm>
            <a:off x="457200" y="304800"/>
            <a:ext cx="8242300" cy="984885"/>
          </a:xfrm>
        </p:spPr>
        <p:txBody>
          <a:bodyPr/>
          <a:lstStyle/>
          <a:p>
            <a:r>
              <a:rPr lang="fr-CH" dirty="0" smtClean="0">
                <a:latin typeface="Arial" pitchFamily="34" charset="0"/>
                <a:ea typeface="ＭＳ Ｐゴシック" pitchFamily="34" charset="-128"/>
              </a:rPr>
              <a:t>Rapport annuel d’exploitation</a:t>
            </a:r>
            <a:br>
              <a:rPr lang="fr-CH" dirty="0" smtClean="0">
                <a:latin typeface="Arial" pitchFamily="34" charset="0"/>
                <a:ea typeface="ＭＳ Ｐゴシック" pitchFamily="34" charset="-128"/>
              </a:rPr>
            </a:br>
            <a:r>
              <a:rPr lang="fr-CH" dirty="0" smtClean="0">
                <a:latin typeface="Arial" pitchFamily="34" charset="0"/>
                <a:ea typeface="ＭＳ Ｐゴシック" pitchFamily="34" charset="-128"/>
              </a:rPr>
              <a:t>—</a:t>
            </a:r>
          </a:p>
        </p:txBody>
      </p:sp>
      <p:sp>
        <p:nvSpPr>
          <p:cNvPr id="5126" name="Text Placeholder 35"/>
          <p:cNvSpPr>
            <a:spLocks/>
          </p:cNvSpPr>
          <p:nvPr>
            <p:custDataLst>
              <p:tags r:id="rId5"/>
            </p:custDataLst>
          </p:nvPr>
        </p:nvSpPr>
        <p:spPr bwMode="auto">
          <a:xfrm>
            <a:off x="457200" y="1327150"/>
            <a:ext cx="8288338" cy="369332"/>
          </a:xfrm>
          <a:prstGeom prst="rect">
            <a:avLst/>
          </a:prstGeom>
          <a:noFill/>
          <a:ln w="9525">
            <a:noFill/>
            <a:miter lim="800000"/>
            <a:headEnd/>
            <a:tailEnd/>
          </a:ln>
        </p:spPr>
        <p:txBody>
          <a:bodyPr lIns="0" tIns="0" rIns="0" bIns="0">
            <a:spAutoFit/>
          </a:bodyPr>
          <a:lstStyle/>
          <a:p>
            <a:pPr algn="l">
              <a:spcAft>
                <a:spcPts val="600"/>
              </a:spcAft>
              <a:buClr>
                <a:srgbClr val="074EA1"/>
              </a:buClr>
              <a:buFont typeface="Lucida Grande"/>
              <a:buNone/>
            </a:pPr>
            <a:r>
              <a:rPr lang="fr-CH" sz="2400" b="1" dirty="0" smtClean="0">
                <a:solidFill>
                  <a:schemeClr val="tx2"/>
                </a:solidFill>
              </a:rPr>
              <a:t>Généraliser la transmission annuelle des informations</a:t>
            </a:r>
          </a:p>
        </p:txBody>
      </p:sp>
      <p:sp>
        <p:nvSpPr>
          <p:cNvPr id="8" name="Rectangle 7"/>
          <p:cNvSpPr>
            <a:spLocks noGrp="1"/>
          </p:cNvSpPr>
          <p:nvPr/>
        </p:nvSpPr>
        <p:spPr bwMode="auto">
          <a:xfrm>
            <a:off x="450850" y="2489408"/>
            <a:ext cx="8242300" cy="239809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defTabSz="457200" rtl="0" eaLnBrk="0" fontAlgn="base" hangingPunct="0">
              <a:spcBef>
                <a:spcPct val="0"/>
              </a:spcBef>
              <a:spcAft>
                <a:spcPts val="600"/>
              </a:spcAft>
              <a:buClr>
                <a:srgbClr val="074EA1"/>
              </a:buClr>
              <a:buFont typeface="Lucida Grande"/>
              <a:defRPr sz="2000" kern="1200">
                <a:solidFill>
                  <a:schemeClr val="tx1"/>
                </a:solidFill>
                <a:latin typeface="Arial"/>
                <a:ea typeface="ＭＳ Ｐゴシック" pitchFamily="-112" charset="-128"/>
                <a:cs typeface="ＭＳ Ｐゴシック" pitchFamily="-112" charset="-128"/>
              </a:defRPr>
            </a:lvl1pPr>
            <a:lvl2pPr marL="273050" indent="-271463" algn="l" defTabSz="457200" rtl="0" eaLnBrk="0" fontAlgn="base" hangingPunct="0">
              <a:spcBef>
                <a:spcPct val="0"/>
              </a:spcBef>
              <a:spcAft>
                <a:spcPts val="600"/>
              </a:spcAft>
              <a:buClr>
                <a:srgbClr val="7F7F7F"/>
              </a:buClr>
              <a:buFont typeface="Arial" pitchFamily="34" charset="0"/>
              <a:buBlip>
                <a:blip r:embed="rId9"/>
              </a:buBlip>
              <a:defRPr sz="2000" kern="1200">
                <a:solidFill>
                  <a:schemeClr val="tx1"/>
                </a:solidFill>
                <a:latin typeface="Arial"/>
                <a:ea typeface="ＭＳ Ｐゴシック" pitchFamily="-112" charset="-128"/>
                <a:cs typeface="+mn-cs"/>
              </a:defRPr>
            </a:lvl2pPr>
            <a:lvl3pPr marL="539750" indent="-265113" algn="l" defTabSz="457200" rtl="0" eaLnBrk="0" fontAlgn="base" hangingPunct="0">
              <a:spcBef>
                <a:spcPct val="0"/>
              </a:spcBef>
              <a:spcAft>
                <a:spcPts val="600"/>
              </a:spcAft>
              <a:buClr>
                <a:srgbClr val="7F7F7F"/>
              </a:buClr>
              <a:buFont typeface="Lucida Grande"/>
              <a:buBlip>
                <a:blip r:embed="rId9"/>
              </a:buBlip>
              <a:defRPr sz="2000" kern="1200">
                <a:solidFill>
                  <a:schemeClr val="tx1"/>
                </a:solidFill>
                <a:latin typeface="Arial"/>
                <a:ea typeface="ＭＳ Ｐゴシック" pitchFamily="-112" charset="-128"/>
                <a:cs typeface="+mn-cs"/>
              </a:defRPr>
            </a:lvl3pPr>
            <a:lvl4pPr marL="803275" indent="-261938" algn="l" defTabSz="457200" rtl="0" eaLnBrk="0" fontAlgn="base" hangingPunct="0">
              <a:spcBef>
                <a:spcPct val="0"/>
              </a:spcBef>
              <a:spcAft>
                <a:spcPts val="600"/>
              </a:spcAft>
              <a:buClr>
                <a:srgbClr val="7F7F7F"/>
              </a:buClr>
              <a:buFont typeface="Arial" pitchFamily="34" charset="0"/>
              <a:buBlip>
                <a:blip r:embed="rId9"/>
              </a:buBlip>
              <a:defRPr sz="2000" kern="1200">
                <a:solidFill>
                  <a:schemeClr val="tx1"/>
                </a:solidFill>
                <a:latin typeface="Arial"/>
                <a:ea typeface="ＭＳ Ｐゴシック" pitchFamily="-112" charset="-128"/>
                <a:cs typeface="+mn-cs"/>
              </a:defRPr>
            </a:lvl4pPr>
            <a:lvl5pPr marL="1076325" indent="-271463" algn="l" defTabSz="457200" rtl="0" eaLnBrk="0" fontAlgn="base" hangingPunct="0">
              <a:spcBef>
                <a:spcPct val="0"/>
              </a:spcBef>
              <a:spcAft>
                <a:spcPts val="600"/>
              </a:spcAft>
              <a:buClr>
                <a:srgbClr val="7F7F7F"/>
              </a:buClr>
              <a:buFont typeface="Arial" pitchFamily="34" charset="0"/>
              <a:buBlip>
                <a:blip r:embed="rId9"/>
              </a:buBlip>
              <a:defRPr sz="2000" kern="1200">
                <a:solidFill>
                  <a:schemeClr val="tx1"/>
                </a:solidFill>
                <a:latin typeface="Arial"/>
                <a:ea typeface="ＭＳ Ｐゴシック" pitchFamily="-11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ts val="1900"/>
              </a:lnSpc>
            </a:pPr>
            <a:r>
              <a:rPr lang="fr-CH" sz="2400" b="1" dirty="0" smtClean="0"/>
              <a:t>Des exploitations très inégalement suivies… </a:t>
            </a:r>
          </a:p>
          <a:p>
            <a:pPr lvl="1">
              <a:buNone/>
            </a:pPr>
            <a:endParaRPr lang="fr-CH" sz="2400" dirty="0" smtClean="0">
              <a:latin typeface="Arial" pitchFamily="34" charset="0"/>
              <a:ea typeface="ＭＳ Ｐゴシック" pitchFamily="34" charset="-128"/>
            </a:endParaRPr>
          </a:p>
          <a:p>
            <a:pPr lvl="3"/>
            <a:r>
              <a:rPr lang="fr-CH" sz="2400" dirty="0" smtClean="0">
                <a:latin typeface="Arial" pitchFamily="34" charset="0"/>
                <a:ea typeface="ＭＳ Ｐゴシック" pitchFamily="34" charset="-128"/>
              </a:rPr>
              <a:t>rapport détaillé au </a:t>
            </a:r>
            <a:r>
              <a:rPr lang="fr-CH" sz="2400" dirty="0" err="1" smtClean="0">
                <a:latin typeface="Arial" pitchFamily="34" charset="0"/>
                <a:ea typeface="ＭＳ Ｐゴシック" pitchFamily="34" charset="-128"/>
              </a:rPr>
              <a:t>SEn</a:t>
            </a:r>
            <a:r>
              <a:rPr lang="fr-CH" sz="2400" dirty="0" smtClean="0">
                <a:latin typeface="Arial" pitchFamily="34" charset="0"/>
                <a:ea typeface="ＭＳ Ｐゴシック" pitchFamily="34" charset="-128"/>
              </a:rPr>
              <a:t> pour les décharges contrôlées,</a:t>
            </a:r>
          </a:p>
          <a:p>
            <a:pPr lvl="3"/>
            <a:r>
              <a:rPr lang="fr-CH" sz="2400" dirty="0" smtClean="0">
                <a:latin typeface="Arial" pitchFamily="34" charset="0"/>
                <a:ea typeface="ＭＳ Ｐゴシック" pitchFamily="34" charset="-128"/>
              </a:rPr>
              <a:t>rapport plus ou moins détaillé et complet à l’un ou l’autre service dans certains cas, </a:t>
            </a:r>
          </a:p>
          <a:p>
            <a:pPr lvl="3"/>
            <a:r>
              <a:rPr lang="fr-CH" sz="2400" dirty="0" smtClean="0">
                <a:latin typeface="Arial" pitchFamily="34" charset="0"/>
                <a:ea typeface="ＭＳ Ｐゴシック" pitchFamily="34" charset="-128"/>
              </a:rPr>
              <a:t>pas de rapport annuel</a:t>
            </a:r>
            <a:endParaRPr lang="fr-CH" sz="2400" dirty="0" smtClean="0">
              <a:solidFill>
                <a:schemeClr val="accent4"/>
              </a:solidFill>
              <a:latin typeface="Arial" pitchFamily="34" charset="0"/>
              <a:ea typeface="ＭＳ Ｐゴシック" pitchFamily="34" charset="-128"/>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9"/>
          <p:cNvSpPr>
            <a:spLocks noGrp="1" noChangeArrowheads="1"/>
          </p:cNvSpPr>
          <p:nvPr>
            <p:ph type="sldNum" sz="quarter" idx="10"/>
            <p:custDataLst>
              <p:tags r:id="rId2"/>
            </p:custDataLst>
          </p:nvPr>
        </p:nvSpPr>
        <p:spPr>
          <a:noFill/>
        </p:spPr>
        <p:txBody>
          <a:bodyPr/>
          <a:lstStyle/>
          <a:p>
            <a:fld id="{8625DF61-813A-4787-8DC7-6FBD0B831994}" type="slidenum">
              <a:rPr lang="de-CH" smtClean="0">
                <a:latin typeface="Arial" pitchFamily="34" charset="0"/>
                <a:ea typeface="ＭＳ Ｐゴシック" pitchFamily="34" charset="-128"/>
              </a:rPr>
              <a:pPr/>
              <a:t>24</a:t>
            </a:fld>
            <a:endParaRPr lang="de-CH" smtClean="0">
              <a:latin typeface="Arial" pitchFamily="34" charset="0"/>
              <a:ea typeface="ＭＳ Ｐゴシック" pitchFamily="34" charset="-128"/>
            </a:endParaRPr>
          </a:p>
        </p:txBody>
      </p:sp>
      <p:graphicFrame>
        <p:nvGraphicFramePr>
          <p:cNvPr id="5122" name="Rectangle 2" hidden="1"/>
          <p:cNvGraphicFramePr>
            <a:graphicFrameLocks/>
          </p:cNvGraphicFramePr>
          <p:nvPr>
            <p:custDataLst>
              <p:tags r:id="rId3"/>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356364" name="think-cell Slide" r:id="rId8" imgW="0" imgH="0" progId="">
                  <p:embed/>
                </p:oleObj>
              </mc:Choice>
              <mc:Fallback>
                <p:oleObj name="think-cell Slide" r:id="rId8" imgW="0" imgH="0" progId="">
                  <p:embed/>
                  <p:pic>
                    <p:nvPicPr>
                      <p:cNvPr id="0"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125" name="Rectangle 8"/>
          <p:cNvSpPr>
            <a:spLocks noGrp="1"/>
          </p:cNvSpPr>
          <p:nvPr>
            <p:ph type="title"/>
            <p:custDataLst>
              <p:tags r:id="rId4"/>
            </p:custDataLst>
          </p:nvPr>
        </p:nvSpPr>
        <p:spPr>
          <a:xfrm>
            <a:off x="457200" y="304800"/>
            <a:ext cx="8242300" cy="984885"/>
          </a:xfrm>
        </p:spPr>
        <p:txBody>
          <a:bodyPr/>
          <a:lstStyle/>
          <a:p>
            <a:r>
              <a:rPr lang="fr-CH" dirty="0" smtClean="0">
                <a:latin typeface="Arial" pitchFamily="34" charset="0"/>
                <a:ea typeface="ＭＳ Ｐゴシック" pitchFamily="34" charset="-128"/>
              </a:rPr>
              <a:t>Rapport annuel d’exploitation</a:t>
            </a:r>
            <a:br>
              <a:rPr lang="fr-CH" dirty="0" smtClean="0">
                <a:latin typeface="Arial" pitchFamily="34" charset="0"/>
                <a:ea typeface="ＭＳ Ｐゴシック" pitchFamily="34" charset="-128"/>
              </a:rPr>
            </a:br>
            <a:r>
              <a:rPr lang="fr-CH" dirty="0" smtClean="0">
                <a:latin typeface="Arial" pitchFamily="34" charset="0"/>
                <a:ea typeface="ＭＳ Ｐゴシック" pitchFamily="34" charset="-128"/>
              </a:rPr>
              <a:t>—</a:t>
            </a:r>
          </a:p>
        </p:txBody>
      </p:sp>
      <p:sp>
        <p:nvSpPr>
          <p:cNvPr id="5126" name="Text Placeholder 35"/>
          <p:cNvSpPr>
            <a:spLocks/>
          </p:cNvSpPr>
          <p:nvPr>
            <p:custDataLst>
              <p:tags r:id="rId5"/>
            </p:custDataLst>
          </p:nvPr>
        </p:nvSpPr>
        <p:spPr bwMode="auto">
          <a:xfrm>
            <a:off x="457200" y="1327150"/>
            <a:ext cx="8288338" cy="369332"/>
          </a:xfrm>
          <a:prstGeom prst="rect">
            <a:avLst/>
          </a:prstGeom>
          <a:noFill/>
          <a:ln w="9525">
            <a:noFill/>
            <a:miter lim="800000"/>
            <a:headEnd/>
            <a:tailEnd/>
          </a:ln>
        </p:spPr>
        <p:txBody>
          <a:bodyPr lIns="0" tIns="0" rIns="0" bIns="0">
            <a:spAutoFit/>
          </a:bodyPr>
          <a:lstStyle/>
          <a:p>
            <a:pPr algn="l">
              <a:spcAft>
                <a:spcPts val="600"/>
              </a:spcAft>
              <a:buClr>
                <a:srgbClr val="074EA1"/>
              </a:buClr>
              <a:buFont typeface="Lucida Grande"/>
              <a:buNone/>
            </a:pPr>
            <a:r>
              <a:rPr lang="fr-CH" sz="2400" b="1" dirty="0" smtClean="0">
                <a:solidFill>
                  <a:schemeClr val="tx2"/>
                </a:solidFill>
              </a:rPr>
              <a:t>Généraliser la transmission annuelle des informations</a:t>
            </a:r>
          </a:p>
        </p:txBody>
      </p:sp>
      <p:sp>
        <p:nvSpPr>
          <p:cNvPr id="8" name="Rectangle 7"/>
          <p:cNvSpPr>
            <a:spLocks noGrp="1"/>
          </p:cNvSpPr>
          <p:nvPr/>
        </p:nvSpPr>
        <p:spPr bwMode="auto">
          <a:xfrm>
            <a:off x="450850" y="2489408"/>
            <a:ext cx="8242300" cy="226728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defTabSz="457200" rtl="0" eaLnBrk="0" fontAlgn="base" hangingPunct="0">
              <a:spcBef>
                <a:spcPct val="0"/>
              </a:spcBef>
              <a:spcAft>
                <a:spcPts val="600"/>
              </a:spcAft>
              <a:buClr>
                <a:srgbClr val="074EA1"/>
              </a:buClr>
              <a:buFont typeface="Lucida Grande"/>
              <a:defRPr sz="2000" kern="1200">
                <a:solidFill>
                  <a:schemeClr val="tx1"/>
                </a:solidFill>
                <a:latin typeface="Arial"/>
                <a:ea typeface="ＭＳ Ｐゴシック" pitchFamily="-112" charset="-128"/>
                <a:cs typeface="ＭＳ Ｐゴシック" pitchFamily="-112" charset="-128"/>
              </a:defRPr>
            </a:lvl1pPr>
            <a:lvl2pPr marL="273050" indent="-271463" algn="l" defTabSz="457200" rtl="0" eaLnBrk="0" fontAlgn="base" hangingPunct="0">
              <a:spcBef>
                <a:spcPct val="0"/>
              </a:spcBef>
              <a:spcAft>
                <a:spcPts val="600"/>
              </a:spcAft>
              <a:buClr>
                <a:srgbClr val="7F7F7F"/>
              </a:buClr>
              <a:buFont typeface="Arial" pitchFamily="34" charset="0"/>
              <a:buBlip>
                <a:blip r:embed="rId9"/>
              </a:buBlip>
              <a:defRPr sz="2000" kern="1200">
                <a:solidFill>
                  <a:schemeClr val="tx1"/>
                </a:solidFill>
                <a:latin typeface="Arial"/>
                <a:ea typeface="ＭＳ Ｐゴシック" pitchFamily="-112" charset="-128"/>
                <a:cs typeface="+mn-cs"/>
              </a:defRPr>
            </a:lvl2pPr>
            <a:lvl3pPr marL="539750" indent="-265113" algn="l" defTabSz="457200" rtl="0" eaLnBrk="0" fontAlgn="base" hangingPunct="0">
              <a:spcBef>
                <a:spcPct val="0"/>
              </a:spcBef>
              <a:spcAft>
                <a:spcPts val="600"/>
              </a:spcAft>
              <a:buClr>
                <a:srgbClr val="7F7F7F"/>
              </a:buClr>
              <a:buFont typeface="Lucida Grande"/>
              <a:buBlip>
                <a:blip r:embed="rId9"/>
              </a:buBlip>
              <a:defRPr sz="2000" kern="1200">
                <a:solidFill>
                  <a:schemeClr val="tx1"/>
                </a:solidFill>
                <a:latin typeface="Arial"/>
                <a:ea typeface="ＭＳ Ｐゴシック" pitchFamily="-112" charset="-128"/>
                <a:cs typeface="+mn-cs"/>
              </a:defRPr>
            </a:lvl3pPr>
            <a:lvl4pPr marL="803275" indent="-261938" algn="l" defTabSz="457200" rtl="0" eaLnBrk="0" fontAlgn="base" hangingPunct="0">
              <a:spcBef>
                <a:spcPct val="0"/>
              </a:spcBef>
              <a:spcAft>
                <a:spcPts val="600"/>
              </a:spcAft>
              <a:buClr>
                <a:srgbClr val="7F7F7F"/>
              </a:buClr>
              <a:buFont typeface="Arial" pitchFamily="34" charset="0"/>
              <a:buBlip>
                <a:blip r:embed="rId9"/>
              </a:buBlip>
              <a:defRPr sz="2000" kern="1200">
                <a:solidFill>
                  <a:schemeClr val="tx1"/>
                </a:solidFill>
                <a:latin typeface="Arial"/>
                <a:ea typeface="ＭＳ Ｐゴシック" pitchFamily="-112" charset="-128"/>
                <a:cs typeface="+mn-cs"/>
              </a:defRPr>
            </a:lvl4pPr>
            <a:lvl5pPr marL="1076325" indent="-271463" algn="l" defTabSz="457200" rtl="0" eaLnBrk="0" fontAlgn="base" hangingPunct="0">
              <a:spcBef>
                <a:spcPct val="0"/>
              </a:spcBef>
              <a:spcAft>
                <a:spcPts val="600"/>
              </a:spcAft>
              <a:buClr>
                <a:srgbClr val="7F7F7F"/>
              </a:buClr>
              <a:buFont typeface="Arial" pitchFamily="34" charset="0"/>
              <a:buBlip>
                <a:blip r:embed="rId9"/>
              </a:buBlip>
              <a:defRPr sz="2000" kern="1200">
                <a:solidFill>
                  <a:schemeClr val="tx1"/>
                </a:solidFill>
                <a:latin typeface="Arial"/>
                <a:ea typeface="ＭＳ Ｐゴシック" pitchFamily="-11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ts val="3400"/>
              </a:lnSpc>
            </a:pPr>
            <a:r>
              <a:rPr lang="fr-CH" sz="2400" b="1" dirty="0" smtClean="0"/>
              <a:t>Objectif:</a:t>
            </a:r>
          </a:p>
          <a:p>
            <a:pPr>
              <a:lnSpc>
                <a:spcPts val="3400"/>
              </a:lnSpc>
            </a:pPr>
            <a:r>
              <a:rPr lang="fr-CH" sz="2400" b="1" dirty="0" smtClean="0"/>
              <a:t>Assurer un suivi systématique de toutes les exploitations, quelles que soient les conditions de suivi particulières spécifiées dans les conditions du permis</a:t>
            </a:r>
          </a:p>
          <a:p>
            <a:pPr lvl="1">
              <a:buNone/>
            </a:pPr>
            <a:endParaRPr lang="fr-CH" sz="2400" dirty="0" smtClean="0">
              <a:latin typeface="Arial" pitchFamily="34" charset="0"/>
              <a:ea typeface="ＭＳ Ｐゴシック" pitchFamily="34" charset="-128"/>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9"/>
          <p:cNvSpPr>
            <a:spLocks noGrp="1" noChangeArrowheads="1"/>
          </p:cNvSpPr>
          <p:nvPr>
            <p:ph type="sldNum" sz="quarter" idx="10"/>
            <p:custDataLst>
              <p:tags r:id="rId2"/>
            </p:custDataLst>
          </p:nvPr>
        </p:nvSpPr>
        <p:spPr>
          <a:noFill/>
        </p:spPr>
        <p:txBody>
          <a:bodyPr/>
          <a:lstStyle/>
          <a:p>
            <a:fld id="{8625DF61-813A-4787-8DC7-6FBD0B831994}" type="slidenum">
              <a:rPr lang="de-CH" smtClean="0">
                <a:latin typeface="Arial" pitchFamily="34" charset="0"/>
                <a:ea typeface="ＭＳ Ｐゴシック" pitchFamily="34" charset="-128"/>
              </a:rPr>
              <a:pPr/>
              <a:t>25</a:t>
            </a:fld>
            <a:endParaRPr lang="de-CH" smtClean="0">
              <a:latin typeface="Arial" pitchFamily="34" charset="0"/>
              <a:ea typeface="ＭＳ Ｐゴシック" pitchFamily="34" charset="-128"/>
            </a:endParaRPr>
          </a:p>
        </p:txBody>
      </p:sp>
      <p:graphicFrame>
        <p:nvGraphicFramePr>
          <p:cNvPr id="5122" name="Rectangle 2" hidden="1"/>
          <p:cNvGraphicFramePr>
            <a:graphicFrameLocks/>
          </p:cNvGraphicFramePr>
          <p:nvPr>
            <p:custDataLst>
              <p:tags r:id="rId3"/>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77836" name="think-cell Slide" r:id="rId9" imgW="0" imgH="0" progId="">
                  <p:embed/>
                </p:oleObj>
              </mc:Choice>
              <mc:Fallback>
                <p:oleObj name="think-cell Slide" r:id="rId9" imgW="0" imgH="0" progId="">
                  <p:embed/>
                  <p:pic>
                    <p:nvPicPr>
                      <p:cNvPr id="0"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125" name="Rectangle 8"/>
          <p:cNvSpPr>
            <a:spLocks noGrp="1"/>
          </p:cNvSpPr>
          <p:nvPr>
            <p:ph type="title"/>
            <p:custDataLst>
              <p:tags r:id="rId4"/>
            </p:custDataLst>
          </p:nvPr>
        </p:nvSpPr>
        <p:spPr>
          <a:xfrm>
            <a:off x="457200" y="304800"/>
            <a:ext cx="8242300" cy="984885"/>
          </a:xfrm>
        </p:spPr>
        <p:txBody>
          <a:bodyPr/>
          <a:lstStyle/>
          <a:p>
            <a:r>
              <a:rPr lang="fr-CH" dirty="0" smtClean="0">
                <a:latin typeface="Arial" pitchFamily="34" charset="0"/>
                <a:ea typeface="ＭＳ Ｐゴシック" pitchFamily="34" charset="-128"/>
              </a:rPr>
              <a:t>Rapport annuel d’exploitation</a:t>
            </a:r>
            <a:br>
              <a:rPr lang="fr-CH" dirty="0" smtClean="0">
                <a:latin typeface="Arial" pitchFamily="34" charset="0"/>
                <a:ea typeface="ＭＳ Ｐゴシック" pitchFamily="34" charset="-128"/>
              </a:rPr>
            </a:br>
            <a:r>
              <a:rPr lang="fr-CH" dirty="0" smtClean="0">
                <a:latin typeface="Arial" pitchFamily="34" charset="0"/>
                <a:ea typeface="ＭＳ Ｐゴシック" pitchFamily="34" charset="-128"/>
              </a:rPr>
              <a:t>—</a:t>
            </a:r>
          </a:p>
        </p:txBody>
      </p:sp>
      <p:sp>
        <p:nvSpPr>
          <p:cNvPr id="6" name="Text Placeholder 35"/>
          <p:cNvSpPr>
            <a:spLocks/>
          </p:cNvSpPr>
          <p:nvPr>
            <p:custDataLst>
              <p:tags r:id="rId5"/>
            </p:custDataLst>
          </p:nvPr>
        </p:nvSpPr>
        <p:spPr bwMode="auto">
          <a:xfrm>
            <a:off x="457200" y="1844824"/>
            <a:ext cx="2602632" cy="369332"/>
          </a:xfrm>
          <a:prstGeom prst="rect">
            <a:avLst/>
          </a:prstGeom>
          <a:noFill/>
          <a:ln w="9525">
            <a:noFill/>
            <a:miter lim="800000"/>
            <a:headEnd/>
            <a:tailEnd/>
          </a:ln>
        </p:spPr>
        <p:txBody>
          <a:bodyPr wrap="square" lIns="0" tIns="0" rIns="0" bIns="0">
            <a:spAutoFit/>
          </a:bodyPr>
          <a:lstStyle/>
          <a:p>
            <a:pPr algn="l">
              <a:spcAft>
                <a:spcPts val="600"/>
              </a:spcAft>
              <a:buClr>
                <a:srgbClr val="074EA1"/>
              </a:buClr>
              <a:buFont typeface="Lucida Grande"/>
              <a:buNone/>
            </a:pPr>
            <a:r>
              <a:rPr lang="fr-CH" sz="2400" b="1" dirty="0" smtClean="0">
                <a:solidFill>
                  <a:schemeClr val="accent4"/>
                </a:solidFill>
              </a:rPr>
              <a:t>Situation actuelle</a:t>
            </a:r>
            <a:endParaRPr lang="fr-CH" sz="2400" b="1" dirty="0">
              <a:solidFill>
                <a:schemeClr val="accent4"/>
              </a:solidFill>
            </a:endParaRPr>
          </a:p>
        </p:txBody>
      </p:sp>
      <p:sp>
        <p:nvSpPr>
          <p:cNvPr id="8" name="Text Placeholder 35"/>
          <p:cNvSpPr>
            <a:spLocks/>
          </p:cNvSpPr>
          <p:nvPr>
            <p:custDataLst>
              <p:tags r:id="rId6"/>
            </p:custDataLst>
          </p:nvPr>
        </p:nvSpPr>
        <p:spPr bwMode="auto">
          <a:xfrm>
            <a:off x="457200" y="1327150"/>
            <a:ext cx="8288338" cy="369332"/>
          </a:xfrm>
          <a:prstGeom prst="rect">
            <a:avLst/>
          </a:prstGeom>
          <a:noFill/>
          <a:ln w="9525">
            <a:noFill/>
            <a:miter lim="800000"/>
            <a:headEnd/>
            <a:tailEnd/>
          </a:ln>
        </p:spPr>
        <p:txBody>
          <a:bodyPr lIns="0" tIns="0" rIns="0" bIns="0">
            <a:spAutoFit/>
          </a:bodyPr>
          <a:lstStyle/>
          <a:p>
            <a:pPr algn="l">
              <a:spcAft>
                <a:spcPts val="600"/>
              </a:spcAft>
              <a:buClr>
                <a:srgbClr val="074EA1"/>
              </a:buClr>
              <a:buFont typeface="Lucida Grande"/>
              <a:buNone/>
            </a:pPr>
            <a:r>
              <a:rPr lang="fr-CH" sz="2400" b="1" dirty="0" smtClean="0">
                <a:solidFill>
                  <a:schemeClr val="tx2"/>
                </a:solidFill>
              </a:rPr>
              <a:t>Rationaliser la transmission annuelle des informations</a:t>
            </a:r>
          </a:p>
        </p:txBody>
      </p:sp>
      <p:graphicFrame>
        <p:nvGraphicFramePr>
          <p:cNvPr id="10" name="Diagramme 9"/>
          <p:cNvGraphicFramePr/>
          <p:nvPr/>
        </p:nvGraphicFramePr>
        <p:xfrm>
          <a:off x="1475656" y="1772816"/>
          <a:ext cx="6096000" cy="406400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9"/>
          <p:cNvSpPr>
            <a:spLocks noGrp="1" noChangeArrowheads="1"/>
          </p:cNvSpPr>
          <p:nvPr>
            <p:ph type="sldNum" sz="quarter" idx="10"/>
            <p:custDataLst>
              <p:tags r:id="rId2"/>
            </p:custDataLst>
          </p:nvPr>
        </p:nvSpPr>
        <p:spPr>
          <a:noFill/>
        </p:spPr>
        <p:txBody>
          <a:bodyPr/>
          <a:lstStyle/>
          <a:p>
            <a:fld id="{8625DF61-813A-4787-8DC7-6FBD0B831994}" type="slidenum">
              <a:rPr lang="de-CH" smtClean="0">
                <a:latin typeface="Arial" pitchFamily="34" charset="0"/>
                <a:ea typeface="ＭＳ Ｐゴシック" pitchFamily="34" charset="-128"/>
              </a:rPr>
              <a:pPr/>
              <a:t>26</a:t>
            </a:fld>
            <a:endParaRPr lang="de-CH" smtClean="0">
              <a:latin typeface="Arial" pitchFamily="34" charset="0"/>
              <a:ea typeface="ＭＳ Ｐゴシック" pitchFamily="34" charset="-128"/>
            </a:endParaRPr>
          </a:p>
        </p:txBody>
      </p:sp>
      <p:graphicFrame>
        <p:nvGraphicFramePr>
          <p:cNvPr id="5122" name="Rectangle 2" hidden="1"/>
          <p:cNvGraphicFramePr>
            <a:graphicFrameLocks/>
          </p:cNvGraphicFramePr>
          <p:nvPr>
            <p:custDataLst>
              <p:tags r:id="rId3"/>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358412" name="think-cell Slide" r:id="rId9" imgW="0" imgH="0" progId="">
                  <p:embed/>
                </p:oleObj>
              </mc:Choice>
              <mc:Fallback>
                <p:oleObj name="think-cell Slide" r:id="rId9" imgW="0" imgH="0" progId="">
                  <p:embed/>
                  <p:pic>
                    <p:nvPicPr>
                      <p:cNvPr id="0"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125" name="Rectangle 8"/>
          <p:cNvSpPr>
            <a:spLocks noGrp="1"/>
          </p:cNvSpPr>
          <p:nvPr>
            <p:ph type="title"/>
            <p:custDataLst>
              <p:tags r:id="rId4"/>
            </p:custDataLst>
          </p:nvPr>
        </p:nvSpPr>
        <p:spPr>
          <a:xfrm>
            <a:off x="457200" y="304800"/>
            <a:ext cx="8242300" cy="984885"/>
          </a:xfrm>
        </p:spPr>
        <p:txBody>
          <a:bodyPr/>
          <a:lstStyle/>
          <a:p>
            <a:r>
              <a:rPr lang="fr-CH" dirty="0" smtClean="0">
                <a:latin typeface="Arial" pitchFamily="34" charset="0"/>
                <a:ea typeface="ＭＳ Ｐゴシック" pitchFamily="34" charset="-128"/>
              </a:rPr>
              <a:t>Rapport annuel d’exploitation</a:t>
            </a:r>
            <a:br>
              <a:rPr lang="fr-CH" dirty="0" smtClean="0">
                <a:latin typeface="Arial" pitchFamily="34" charset="0"/>
                <a:ea typeface="ＭＳ Ｐゴシック" pitchFamily="34" charset="-128"/>
              </a:rPr>
            </a:br>
            <a:r>
              <a:rPr lang="fr-CH" dirty="0" smtClean="0">
                <a:latin typeface="Arial" pitchFamily="34" charset="0"/>
                <a:ea typeface="ＭＳ Ｐゴシック" pitchFamily="34" charset="-128"/>
              </a:rPr>
              <a:t>—</a:t>
            </a:r>
          </a:p>
        </p:txBody>
      </p:sp>
      <p:sp>
        <p:nvSpPr>
          <p:cNvPr id="6" name="Text Placeholder 35"/>
          <p:cNvSpPr>
            <a:spLocks/>
          </p:cNvSpPr>
          <p:nvPr>
            <p:custDataLst>
              <p:tags r:id="rId5"/>
            </p:custDataLst>
          </p:nvPr>
        </p:nvSpPr>
        <p:spPr bwMode="auto">
          <a:xfrm>
            <a:off x="457200" y="1844824"/>
            <a:ext cx="2602632" cy="369332"/>
          </a:xfrm>
          <a:prstGeom prst="rect">
            <a:avLst/>
          </a:prstGeom>
          <a:noFill/>
          <a:ln w="9525">
            <a:noFill/>
            <a:miter lim="800000"/>
            <a:headEnd/>
            <a:tailEnd/>
          </a:ln>
        </p:spPr>
        <p:txBody>
          <a:bodyPr wrap="square" lIns="0" tIns="0" rIns="0" bIns="0">
            <a:spAutoFit/>
          </a:bodyPr>
          <a:lstStyle/>
          <a:p>
            <a:pPr algn="l">
              <a:spcAft>
                <a:spcPts val="600"/>
              </a:spcAft>
              <a:buClr>
                <a:srgbClr val="074EA1"/>
              </a:buClr>
              <a:buFont typeface="Lucida Grande"/>
              <a:buNone/>
            </a:pPr>
            <a:r>
              <a:rPr lang="fr-CH" sz="2400" b="1" dirty="0" smtClean="0">
                <a:solidFill>
                  <a:schemeClr val="accent4"/>
                </a:solidFill>
              </a:rPr>
              <a:t>Objectif:</a:t>
            </a:r>
            <a:endParaRPr lang="fr-CH" sz="2400" b="1" dirty="0">
              <a:solidFill>
                <a:schemeClr val="accent4"/>
              </a:solidFill>
            </a:endParaRPr>
          </a:p>
        </p:txBody>
      </p:sp>
      <p:sp>
        <p:nvSpPr>
          <p:cNvPr id="8" name="Text Placeholder 35"/>
          <p:cNvSpPr>
            <a:spLocks/>
          </p:cNvSpPr>
          <p:nvPr>
            <p:custDataLst>
              <p:tags r:id="rId6"/>
            </p:custDataLst>
          </p:nvPr>
        </p:nvSpPr>
        <p:spPr bwMode="auto">
          <a:xfrm>
            <a:off x="457200" y="1327150"/>
            <a:ext cx="8288338" cy="369332"/>
          </a:xfrm>
          <a:prstGeom prst="rect">
            <a:avLst/>
          </a:prstGeom>
          <a:noFill/>
          <a:ln w="9525">
            <a:noFill/>
            <a:miter lim="800000"/>
            <a:headEnd/>
            <a:tailEnd/>
          </a:ln>
        </p:spPr>
        <p:txBody>
          <a:bodyPr lIns="0" tIns="0" rIns="0" bIns="0">
            <a:spAutoFit/>
          </a:bodyPr>
          <a:lstStyle/>
          <a:p>
            <a:pPr algn="l">
              <a:spcAft>
                <a:spcPts val="600"/>
              </a:spcAft>
              <a:buClr>
                <a:srgbClr val="074EA1"/>
              </a:buClr>
              <a:buFont typeface="Lucida Grande"/>
              <a:buNone/>
            </a:pPr>
            <a:r>
              <a:rPr lang="fr-CH" sz="2400" b="1" dirty="0" smtClean="0">
                <a:solidFill>
                  <a:schemeClr val="tx2"/>
                </a:solidFill>
              </a:rPr>
              <a:t>Rationaliser la transmission annuelle des informations</a:t>
            </a:r>
          </a:p>
        </p:txBody>
      </p:sp>
      <p:sp>
        <p:nvSpPr>
          <p:cNvPr id="11" name="ZoneTexte 10"/>
          <p:cNvSpPr txBox="1"/>
          <p:nvPr/>
        </p:nvSpPr>
        <p:spPr>
          <a:xfrm>
            <a:off x="5163619" y="3833416"/>
            <a:ext cx="545022" cy="243656"/>
          </a:xfrm>
          <a:prstGeom prst="rect">
            <a:avLst/>
          </a:prstGeom>
        </p:spPr>
        <p:txBody>
          <a:bodyPr vert="horz" wrap="none" lIns="0" tIns="0" rIns="0" bIns="0" rtlCol="0">
            <a:spAutoFit/>
          </a:bodyPr>
          <a:lstStyle/>
          <a:p>
            <a:pPr>
              <a:lnSpc>
                <a:spcPts val="1900"/>
              </a:lnSpc>
              <a:spcAft>
                <a:spcPts val="600"/>
              </a:spcAft>
              <a:buClr>
                <a:srgbClr val="074EA1"/>
              </a:buClr>
            </a:pPr>
            <a:r>
              <a:rPr lang="fr-CH" sz="1600" b="1" dirty="0" smtClean="0">
                <a:solidFill>
                  <a:schemeClr val="bg1"/>
                </a:solidFill>
              </a:rPr>
              <a:t>SeCA</a:t>
            </a:r>
          </a:p>
        </p:txBody>
      </p:sp>
      <p:graphicFrame>
        <p:nvGraphicFramePr>
          <p:cNvPr id="12" name="Diagramme 11"/>
          <p:cNvGraphicFramePr/>
          <p:nvPr/>
        </p:nvGraphicFramePr>
        <p:xfrm>
          <a:off x="3923928" y="2101304"/>
          <a:ext cx="4968552" cy="406400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aphicFrame>
        <p:nvGraphicFramePr>
          <p:cNvPr id="13" name="Diagramme 12"/>
          <p:cNvGraphicFramePr/>
          <p:nvPr/>
        </p:nvGraphicFramePr>
        <p:xfrm>
          <a:off x="4283968" y="3573016"/>
          <a:ext cx="1152128" cy="1080120"/>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sp>
        <p:nvSpPr>
          <p:cNvPr id="14" name="Flèche droite 13"/>
          <p:cNvSpPr/>
          <p:nvPr/>
        </p:nvSpPr>
        <p:spPr>
          <a:xfrm>
            <a:off x="5492549" y="3914969"/>
            <a:ext cx="375595" cy="378127"/>
          </a:xfrm>
          <a:prstGeom prst="rightArrow">
            <a:avLst/>
          </a:prstGeom>
          <a:ln/>
        </p:spPr>
        <p:style>
          <a:lnRef idx="0">
            <a:schemeClr val="dk1"/>
          </a:lnRef>
          <a:fillRef idx="3">
            <a:schemeClr val="dk1"/>
          </a:fillRef>
          <a:effectRef idx="3">
            <a:schemeClr val="dk1"/>
          </a:effectRef>
          <a:fontRef idx="minor">
            <a:schemeClr val="lt1"/>
          </a:fontRef>
        </p:style>
        <p:txBody>
          <a:bodyPr rtlCol="0" anchor="ctr"/>
          <a:lstStyle/>
          <a:p>
            <a:pPr algn="ctr"/>
            <a:endParaRPr lang="fr-CH"/>
          </a:p>
        </p:txBody>
      </p:sp>
      <p:sp>
        <p:nvSpPr>
          <p:cNvPr id="15" name="Rectangle 14"/>
          <p:cNvSpPr>
            <a:spLocks noGrp="1"/>
          </p:cNvSpPr>
          <p:nvPr/>
        </p:nvSpPr>
        <p:spPr bwMode="auto">
          <a:xfrm>
            <a:off x="158750" y="2341910"/>
            <a:ext cx="4392488" cy="123110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defTabSz="457200" rtl="0" eaLnBrk="0" fontAlgn="base" hangingPunct="0">
              <a:spcBef>
                <a:spcPct val="0"/>
              </a:spcBef>
              <a:spcAft>
                <a:spcPts val="600"/>
              </a:spcAft>
              <a:buClr>
                <a:srgbClr val="074EA1"/>
              </a:buClr>
              <a:buFont typeface="Lucida Grande"/>
              <a:defRPr sz="2000" kern="1200">
                <a:solidFill>
                  <a:schemeClr val="tx1"/>
                </a:solidFill>
                <a:latin typeface="Arial"/>
                <a:ea typeface="ＭＳ Ｐゴシック" pitchFamily="-112" charset="-128"/>
                <a:cs typeface="ＭＳ Ｐゴシック" pitchFamily="-112" charset="-128"/>
              </a:defRPr>
            </a:lvl1pPr>
            <a:lvl2pPr marL="273050" indent="-271463" algn="l" defTabSz="457200" rtl="0" eaLnBrk="0" fontAlgn="base" hangingPunct="0">
              <a:spcBef>
                <a:spcPct val="0"/>
              </a:spcBef>
              <a:spcAft>
                <a:spcPts val="600"/>
              </a:spcAft>
              <a:buClr>
                <a:srgbClr val="7F7F7F"/>
              </a:buClr>
              <a:buFont typeface="Arial" pitchFamily="34" charset="0"/>
              <a:buBlip>
                <a:blip r:embed="rId20"/>
              </a:buBlip>
              <a:defRPr sz="2000" kern="1200">
                <a:solidFill>
                  <a:schemeClr val="tx1"/>
                </a:solidFill>
                <a:latin typeface="Arial"/>
                <a:ea typeface="ＭＳ Ｐゴシック" pitchFamily="-112" charset="-128"/>
                <a:cs typeface="+mn-cs"/>
              </a:defRPr>
            </a:lvl2pPr>
            <a:lvl3pPr marL="539750" indent="-265113" algn="l" defTabSz="457200" rtl="0" eaLnBrk="0" fontAlgn="base" hangingPunct="0">
              <a:spcBef>
                <a:spcPct val="0"/>
              </a:spcBef>
              <a:spcAft>
                <a:spcPts val="600"/>
              </a:spcAft>
              <a:buClr>
                <a:srgbClr val="7F7F7F"/>
              </a:buClr>
              <a:buFont typeface="Lucida Grande"/>
              <a:buBlip>
                <a:blip r:embed="rId20"/>
              </a:buBlip>
              <a:defRPr sz="2000" kern="1200">
                <a:solidFill>
                  <a:schemeClr val="tx1"/>
                </a:solidFill>
                <a:latin typeface="Arial"/>
                <a:ea typeface="ＭＳ Ｐゴシック" pitchFamily="-112" charset="-128"/>
                <a:cs typeface="+mn-cs"/>
              </a:defRPr>
            </a:lvl3pPr>
            <a:lvl4pPr marL="803275" indent="-261938" algn="l" defTabSz="457200" rtl="0" eaLnBrk="0" fontAlgn="base" hangingPunct="0">
              <a:spcBef>
                <a:spcPct val="0"/>
              </a:spcBef>
              <a:spcAft>
                <a:spcPts val="600"/>
              </a:spcAft>
              <a:buClr>
                <a:srgbClr val="7F7F7F"/>
              </a:buClr>
              <a:buFont typeface="Arial" pitchFamily="34" charset="0"/>
              <a:buBlip>
                <a:blip r:embed="rId20"/>
              </a:buBlip>
              <a:defRPr sz="2000" kern="1200">
                <a:solidFill>
                  <a:schemeClr val="tx1"/>
                </a:solidFill>
                <a:latin typeface="Arial"/>
                <a:ea typeface="ＭＳ Ｐゴシック" pitchFamily="-112" charset="-128"/>
                <a:cs typeface="+mn-cs"/>
              </a:defRPr>
            </a:lvl4pPr>
            <a:lvl5pPr marL="1076325" indent="-271463" algn="l" defTabSz="457200" rtl="0" eaLnBrk="0" fontAlgn="base" hangingPunct="0">
              <a:spcBef>
                <a:spcPct val="0"/>
              </a:spcBef>
              <a:spcAft>
                <a:spcPts val="600"/>
              </a:spcAft>
              <a:buClr>
                <a:srgbClr val="7F7F7F"/>
              </a:buClr>
              <a:buFont typeface="Arial" pitchFamily="34" charset="0"/>
              <a:buBlip>
                <a:blip r:embed="rId20"/>
              </a:buBlip>
              <a:defRPr sz="2000" kern="1200">
                <a:solidFill>
                  <a:schemeClr val="tx1"/>
                </a:solidFill>
                <a:latin typeface="Arial"/>
                <a:ea typeface="ＭＳ Ｐゴシック" pitchFamily="-11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buNone/>
            </a:pPr>
            <a:r>
              <a:rPr lang="fr-CH" b="1" dirty="0" smtClean="0">
                <a:latin typeface="Arial" pitchFamily="34" charset="0"/>
                <a:ea typeface="ＭＳ Ｐゴシック" pitchFamily="34" charset="-128"/>
              </a:rPr>
              <a:t>    Regroupement des données de suivi autour d’un questionnaire annuel de base à transmettre       1 fois à un seul destinataire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9"/>
          <p:cNvSpPr>
            <a:spLocks noGrp="1" noChangeArrowheads="1"/>
          </p:cNvSpPr>
          <p:nvPr>
            <p:ph type="sldNum" sz="quarter" idx="10"/>
            <p:custDataLst>
              <p:tags r:id="rId2"/>
            </p:custDataLst>
          </p:nvPr>
        </p:nvSpPr>
        <p:spPr>
          <a:noFill/>
        </p:spPr>
        <p:txBody>
          <a:bodyPr/>
          <a:lstStyle/>
          <a:p>
            <a:fld id="{8625DF61-813A-4787-8DC7-6FBD0B831994}" type="slidenum">
              <a:rPr lang="de-CH" smtClean="0">
                <a:latin typeface="Arial" pitchFamily="34" charset="0"/>
                <a:ea typeface="ＭＳ Ｐゴシック" pitchFamily="34" charset="-128"/>
              </a:rPr>
              <a:pPr/>
              <a:t>27</a:t>
            </a:fld>
            <a:endParaRPr lang="de-CH" smtClean="0">
              <a:latin typeface="Arial" pitchFamily="34" charset="0"/>
              <a:ea typeface="ＭＳ Ｐゴシック" pitchFamily="34" charset="-128"/>
            </a:endParaRPr>
          </a:p>
        </p:txBody>
      </p:sp>
      <p:graphicFrame>
        <p:nvGraphicFramePr>
          <p:cNvPr id="5122" name="Rectangle 2" hidden="1"/>
          <p:cNvGraphicFramePr>
            <a:graphicFrameLocks/>
          </p:cNvGraphicFramePr>
          <p:nvPr>
            <p:custDataLst>
              <p:tags r:id="rId3"/>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93196" name="think-cell Slide" r:id="rId8" imgW="0" imgH="0" progId="">
                  <p:embed/>
                </p:oleObj>
              </mc:Choice>
              <mc:Fallback>
                <p:oleObj name="think-cell Slide" r:id="rId8" imgW="0" imgH="0" progId="">
                  <p:embed/>
                  <p:pic>
                    <p:nvPicPr>
                      <p:cNvPr id="0"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125" name="Rectangle 8"/>
          <p:cNvSpPr>
            <a:spLocks noGrp="1"/>
          </p:cNvSpPr>
          <p:nvPr>
            <p:ph type="title"/>
            <p:custDataLst>
              <p:tags r:id="rId4"/>
            </p:custDataLst>
          </p:nvPr>
        </p:nvSpPr>
        <p:spPr>
          <a:xfrm>
            <a:off x="457200" y="304800"/>
            <a:ext cx="8242300" cy="984885"/>
          </a:xfrm>
        </p:spPr>
        <p:txBody>
          <a:bodyPr/>
          <a:lstStyle/>
          <a:p>
            <a:r>
              <a:rPr lang="fr-CH" dirty="0" smtClean="0">
                <a:latin typeface="Arial" pitchFamily="34" charset="0"/>
                <a:ea typeface="ＭＳ Ｐゴシック" pitchFamily="34" charset="-128"/>
              </a:rPr>
              <a:t>Rapport annuel d’exploitation</a:t>
            </a:r>
            <a:br>
              <a:rPr lang="fr-CH" dirty="0" smtClean="0">
                <a:latin typeface="Arial" pitchFamily="34" charset="0"/>
                <a:ea typeface="ＭＳ Ｐゴシック" pitchFamily="34" charset="-128"/>
              </a:rPr>
            </a:br>
            <a:r>
              <a:rPr lang="fr-CH" dirty="0" smtClean="0">
                <a:latin typeface="Arial" pitchFamily="34" charset="0"/>
                <a:ea typeface="ＭＳ Ｐゴシック" pitchFamily="34" charset="-128"/>
              </a:rPr>
              <a:t>—</a:t>
            </a:r>
          </a:p>
        </p:txBody>
      </p:sp>
      <p:sp>
        <p:nvSpPr>
          <p:cNvPr id="5126" name="Text Placeholder 35"/>
          <p:cNvSpPr>
            <a:spLocks/>
          </p:cNvSpPr>
          <p:nvPr>
            <p:custDataLst>
              <p:tags r:id="rId5"/>
            </p:custDataLst>
          </p:nvPr>
        </p:nvSpPr>
        <p:spPr bwMode="auto">
          <a:xfrm>
            <a:off x="457200" y="1327150"/>
            <a:ext cx="8288338" cy="369332"/>
          </a:xfrm>
          <a:prstGeom prst="rect">
            <a:avLst/>
          </a:prstGeom>
          <a:noFill/>
          <a:ln w="9525">
            <a:noFill/>
            <a:miter lim="800000"/>
            <a:headEnd/>
            <a:tailEnd/>
          </a:ln>
        </p:spPr>
        <p:txBody>
          <a:bodyPr lIns="0" tIns="0" rIns="0" bIns="0">
            <a:spAutoFit/>
          </a:bodyPr>
          <a:lstStyle/>
          <a:p>
            <a:pPr algn="l">
              <a:spcAft>
                <a:spcPts val="600"/>
              </a:spcAft>
              <a:buClr>
                <a:srgbClr val="074EA1"/>
              </a:buClr>
              <a:buFont typeface="Lucida Grande"/>
              <a:buNone/>
            </a:pPr>
            <a:r>
              <a:rPr lang="fr-CH" sz="2400" b="1" dirty="0" smtClean="0">
                <a:solidFill>
                  <a:schemeClr val="tx2"/>
                </a:solidFill>
              </a:rPr>
              <a:t>Un questionnaire annuel standardisé</a:t>
            </a:r>
            <a:endParaRPr lang="fr-CH" sz="2400" b="1" dirty="0">
              <a:solidFill>
                <a:schemeClr val="tx2"/>
              </a:solidFill>
            </a:endParaRPr>
          </a:p>
        </p:txBody>
      </p:sp>
      <p:sp>
        <p:nvSpPr>
          <p:cNvPr id="8" name="Rectangle 7"/>
          <p:cNvSpPr>
            <a:spLocks noGrp="1"/>
          </p:cNvSpPr>
          <p:nvPr/>
        </p:nvSpPr>
        <p:spPr bwMode="auto">
          <a:xfrm>
            <a:off x="450850" y="1988840"/>
            <a:ext cx="8242300" cy="2308324"/>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defTabSz="457200" rtl="0" eaLnBrk="0" fontAlgn="base" hangingPunct="0">
              <a:spcBef>
                <a:spcPct val="0"/>
              </a:spcBef>
              <a:spcAft>
                <a:spcPts val="600"/>
              </a:spcAft>
              <a:buClr>
                <a:srgbClr val="074EA1"/>
              </a:buClr>
              <a:buFont typeface="Lucida Grande"/>
              <a:defRPr sz="2000" kern="1200">
                <a:solidFill>
                  <a:schemeClr val="tx1"/>
                </a:solidFill>
                <a:latin typeface="Arial"/>
                <a:ea typeface="ＭＳ Ｐゴシック" pitchFamily="-112" charset="-128"/>
                <a:cs typeface="ＭＳ Ｐゴシック" pitchFamily="-112" charset="-128"/>
              </a:defRPr>
            </a:lvl1pPr>
            <a:lvl2pPr marL="273050" indent="-271463" algn="l" defTabSz="457200" rtl="0" eaLnBrk="0" fontAlgn="base" hangingPunct="0">
              <a:spcBef>
                <a:spcPct val="0"/>
              </a:spcBef>
              <a:spcAft>
                <a:spcPts val="600"/>
              </a:spcAft>
              <a:buClr>
                <a:srgbClr val="7F7F7F"/>
              </a:buClr>
              <a:buFont typeface="Arial" pitchFamily="34" charset="0"/>
              <a:buBlip>
                <a:blip r:embed="rId9"/>
              </a:buBlip>
              <a:defRPr sz="2000" kern="1200">
                <a:solidFill>
                  <a:schemeClr val="tx1"/>
                </a:solidFill>
                <a:latin typeface="Arial"/>
                <a:ea typeface="ＭＳ Ｐゴシック" pitchFamily="-112" charset="-128"/>
                <a:cs typeface="+mn-cs"/>
              </a:defRPr>
            </a:lvl2pPr>
            <a:lvl3pPr marL="539750" indent="-265113" algn="l" defTabSz="457200" rtl="0" eaLnBrk="0" fontAlgn="base" hangingPunct="0">
              <a:spcBef>
                <a:spcPct val="0"/>
              </a:spcBef>
              <a:spcAft>
                <a:spcPts val="600"/>
              </a:spcAft>
              <a:buClr>
                <a:srgbClr val="7F7F7F"/>
              </a:buClr>
              <a:buFont typeface="Lucida Grande"/>
              <a:buBlip>
                <a:blip r:embed="rId9"/>
              </a:buBlip>
              <a:defRPr sz="2000" kern="1200">
                <a:solidFill>
                  <a:schemeClr val="tx1"/>
                </a:solidFill>
                <a:latin typeface="Arial"/>
                <a:ea typeface="ＭＳ Ｐゴシック" pitchFamily="-112" charset="-128"/>
                <a:cs typeface="+mn-cs"/>
              </a:defRPr>
            </a:lvl3pPr>
            <a:lvl4pPr marL="803275" indent="-261938" algn="l" defTabSz="457200" rtl="0" eaLnBrk="0" fontAlgn="base" hangingPunct="0">
              <a:spcBef>
                <a:spcPct val="0"/>
              </a:spcBef>
              <a:spcAft>
                <a:spcPts val="600"/>
              </a:spcAft>
              <a:buClr>
                <a:srgbClr val="7F7F7F"/>
              </a:buClr>
              <a:buFont typeface="Arial" pitchFamily="34" charset="0"/>
              <a:buBlip>
                <a:blip r:embed="rId9"/>
              </a:buBlip>
              <a:defRPr sz="2000" kern="1200">
                <a:solidFill>
                  <a:schemeClr val="tx1"/>
                </a:solidFill>
                <a:latin typeface="Arial"/>
                <a:ea typeface="ＭＳ Ｐゴシック" pitchFamily="-112" charset="-128"/>
                <a:cs typeface="+mn-cs"/>
              </a:defRPr>
            </a:lvl4pPr>
            <a:lvl5pPr marL="1076325" indent="-271463" algn="l" defTabSz="457200" rtl="0" eaLnBrk="0" fontAlgn="base" hangingPunct="0">
              <a:spcBef>
                <a:spcPct val="0"/>
              </a:spcBef>
              <a:spcAft>
                <a:spcPts val="600"/>
              </a:spcAft>
              <a:buClr>
                <a:srgbClr val="7F7F7F"/>
              </a:buClr>
              <a:buFont typeface="Arial" pitchFamily="34" charset="0"/>
              <a:buBlip>
                <a:blip r:embed="rId9"/>
              </a:buBlip>
              <a:defRPr sz="2000" kern="1200">
                <a:solidFill>
                  <a:schemeClr val="tx1"/>
                </a:solidFill>
                <a:latin typeface="Arial"/>
                <a:ea typeface="ＭＳ Ｐゴシック" pitchFamily="-11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r>
              <a:rPr lang="fr-CH" sz="2400" b="1" dirty="0" smtClean="0">
                <a:latin typeface="Arial" pitchFamily="34" charset="0"/>
                <a:ea typeface="ＭＳ Ｐゴシック" pitchFamily="34" charset="-128"/>
              </a:rPr>
              <a:t>Facilitation</a:t>
            </a:r>
            <a:r>
              <a:rPr lang="fr-CH" sz="2400" dirty="0" smtClean="0">
                <a:latin typeface="Arial" pitchFamily="34" charset="0"/>
                <a:ea typeface="ＭＳ Ｐゴシック" pitchFamily="34" charset="-128"/>
              </a:rPr>
              <a:t> de la saisie et du renvoi de l’information à partir d’un formulaire </a:t>
            </a:r>
            <a:r>
              <a:rPr lang="fr-CH" sz="2400" dirty="0" smtClean="0">
                <a:latin typeface="Arial" pitchFamily="34" charset="0"/>
                <a:ea typeface="ＭＳ Ｐゴシック" pitchFamily="34" charset="-128"/>
              </a:rPr>
              <a:t>électronique</a:t>
            </a:r>
            <a:endParaRPr lang="fr-CH" sz="2400" dirty="0" smtClean="0">
              <a:latin typeface="Arial" pitchFamily="34" charset="0"/>
              <a:ea typeface="ＭＳ Ｐゴシック" pitchFamily="34" charset="-128"/>
            </a:endParaRPr>
          </a:p>
          <a:p>
            <a:pPr lvl="1"/>
            <a:r>
              <a:rPr lang="fr-CH" sz="2400" b="1" dirty="0" smtClean="0">
                <a:latin typeface="Arial" pitchFamily="34" charset="0"/>
                <a:ea typeface="ＭＳ Ｐゴシック" pitchFamily="34" charset="-128"/>
              </a:rPr>
              <a:t>Confidentialité</a:t>
            </a:r>
            <a:r>
              <a:rPr lang="fr-CH" sz="2400" dirty="0" smtClean="0">
                <a:latin typeface="Arial" pitchFamily="34" charset="0"/>
                <a:ea typeface="ＭＳ Ｐゴシック" pitchFamily="34" charset="-128"/>
              </a:rPr>
              <a:t> du traitement et du stockage des données</a:t>
            </a:r>
          </a:p>
          <a:p>
            <a:pPr lvl="1"/>
            <a:r>
              <a:rPr lang="fr-CH" sz="2400" b="1" dirty="0" smtClean="0">
                <a:latin typeface="Arial" pitchFamily="34" charset="0"/>
                <a:ea typeface="ＭＳ Ｐゴシック" pitchFamily="34" charset="-128"/>
              </a:rPr>
              <a:t>Rapidité </a:t>
            </a:r>
            <a:r>
              <a:rPr lang="fr-CH" sz="2400" dirty="0" smtClean="0">
                <a:latin typeface="Arial" pitchFamily="34" charset="0"/>
                <a:ea typeface="ＭＳ Ｐゴシック" pitchFamily="34" charset="-128"/>
              </a:rPr>
              <a:t>grâce à un formulaire </a:t>
            </a:r>
            <a:r>
              <a:rPr lang="fr-CH" sz="2400" dirty="0" err="1" smtClean="0">
                <a:latin typeface="Arial" pitchFamily="34" charset="0"/>
                <a:ea typeface="ＭＳ Ｐゴシック" pitchFamily="34" charset="-128"/>
              </a:rPr>
              <a:t>prérenseigné</a:t>
            </a:r>
            <a:r>
              <a:rPr lang="fr-CH" sz="2400" dirty="0" smtClean="0">
                <a:latin typeface="Arial" pitchFamily="34" charset="0"/>
                <a:ea typeface="ＭＳ Ｐゴシック" pitchFamily="34" charset="-128"/>
              </a:rPr>
              <a:t>  par le canton sur la base des données de l’année précédente </a:t>
            </a:r>
            <a:r>
              <a:rPr lang="fr-CH" dirty="0" smtClean="0">
                <a:latin typeface="Arial" pitchFamily="34" charset="0"/>
                <a:ea typeface="ＭＳ Ｐゴシック" pitchFamily="34" charset="-128"/>
              </a:rPr>
              <a:t>(dès 2013 pour les données 2012, selon les données fournies pour 2011)</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9"/>
          <p:cNvSpPr>
            <a:spLocks noGrp="1" noChangeArrowheads="1"/>
          </p:cNvSpPr>
          <p:nvPr>
            <p:ph type="sldNum" sz="quarter" idx="10"/>
            <p:custDataLst>
              <p:tags r:id="rId2"/>
            </p:custDataLst>
          </p:nvPr>
        </p:nvSpPr>
        <p:spPr>
          <a:noFill/>
        </p:spPr>
        <p:txBody>
          <a:bodyPr/>
          <a:lstStyle/>
          <a:p>
            <a:fld id="{8625DF61-813A-4787-8DC7-6FBD0B831994}" type="slidenum">
              <a:rPr lang="de-CH" smtClean="0">
                <a:latin typeface="Arial" pitchFamily="34" charset="0"/>
                <a:ea typeface="ＭＳ Ｐゴシック" pitchFamily="34" charset="-128"/>
              </a:rPr>
              <a:pPr/>
              <a:t>28</a:t>
            </a:fld>
            <a:endParaRPr lang="de-CH" smtClean="0">
              <a:latin typeface="Arial" pitchFamily="34" charset="0"/>
              <a:ea typeface="ＭＳ Ｐゴシック" pitchFamily="34" charset="-128"/>
            </a:endParaRPr>
          </a:p>
        </p:txBody>
      </p:sp>
      <p:graphicFrame>
        <p:nvGraphicFramePr>
          <p:cNvPr id="5122" name="Rectangle 2" hidden="1"/>
          <p:cNvGraphicFramePr>
            <a:graphicFrameLocks/>
          </p:cNvGraphicFramePr>
          <p:nvPr>
            <p:custDataLst>
              <p:tags r:id="rId3"/>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527367" name="think-cell Slide" r:id="rId8" imgW="0" imgH="0" progId="">
                  <p:embed/>
                </p:oleObj>
              </mc:Choice>
              <mc:Fallback>
                <p:oleObj name="think-cell Slide" r:id="rId8" imgW="0" imgH="0" progId="">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125" name="Rectangle 8"/>
          <p:cNvSpPr>
            <a:spLocks noGrp="1"/>
          </p:cNvSpPr>
          <p:nvPr>
            <p:ph type="title"/>
            <p:custDataLst>
              <p:tags r:id="rId4"/>
            </p:custDataLst>
          </p:nvPr>
        </p:nvSpPr>
        <p:spPr>
          <a:xfrm>
            <a:off x="457200" y="304800"/>
            <a:ext cx="8242300" cy="984885"/>
          </a:xfrm>
        </p:spPr>
        <p:txBody>
          <a:bodyPr/>
          <a:lstStyle/>
          <a:p>
            <a:r>
              <a:rPr lang="fr-CH" dirty="0" smtClean="0">
                <a:latin typeface="Arial" pitchFamily="34" charset="0"/>
                <a:ea typeface="ＭＳ Ｐゴシック" pitchFamily="34" charset="-128"/>
              </a:rPr>
              <a:t>Rapport annuel d’exploitation</a:t>
            </a:r>
            <a:br>
              <a:rPr lang="fr-CH" dirty="0" smtClean="0">
                <a:latin typeface="Arial" pitchFamily="34" charset="0"/>
                <a:ea typeface="ＭＳ Ｐゴシック" pitchFamily="34" charset="-128"/>
              </a:rPr>
            </a:br>
            <a:r>
              <a:rPr lang="fr-CH" dirty="0" smtClean="0">
                <a:latin typeface="Arial" pitchFamily="34" charset="0"/>
                <a:ea typeface="ＭＳ Ｐゴシック" pitchFamily="34" charset="-128"/>
              </a:rPr>
              <a:t>—</a:t>
            </a:r>
          </a:p>
        </p:txBody>
      </p:sp>
      <p:sp>
        <p:nvSpPr>
          <p:cNvPr id="5126" name="Text Placeholder 35"/>
          <p:cNvSpPr>
            <a:spLocks/>
          </p:cNvSpPr>
          <p:nvPr>
            <p:custDataLst>
              <p:tags r:id="rId5"/>
            </p:custDataLst>
          </p:nvPr>
        </p:nvSpPr>
        <p:spPr bwMode="auto">
          <a:xfrm>
            <a:off x="457200" y="1327150"/>
            <a:ext cx="3588562" cy="738664"/>
          </a:xfrm>
          <a:prstGeom prst="rect">
            <a:avLst/>
          </a:prstGeom>
          <a:noFill/>
          <a:ln w="9525">
            <a:noFill/>
            <a:miter lim="800000"/>
            <a:headEnd/>
            <a:tailEnd/>
          </a:ln>
        </p:spPr>
        <p:txBody>
          <a:bodyPr wrap="square" lIns="0" tIns="0" rIns="0" bIns="0">
            <a:spAutoFit/>
          </a:bodyPr>
          <a:lstStyle/>
          <a:p>
            <a:pPr algn="l">
              <a:spcAft>
                <a:spcPts val="600"/>
              </a:spcAft>
              <a:buClr>
                <a:srgbClr val="074EA1"/>
              </a:buClr>
              <a:buFont typeface="Lucida Grande"/>
              <a:buNone/>
            </a:pPr>
            <a:r>
              <a:rPr lang="fr-CH" sz="2400" b="1" dirty="0" smtClean="0">
                <a:solidFill>
                  <a:schemeClr val="tx2"/>
                </a:solidFill>
              </a:rPr>
              <a:t>Aperçu du questionnaire annuel</a:t>
            </a:r>
            <a:endParaRPr lang="fr-CH" sz="2400" b="1" dirty="0">
              <a:solidFill>
                <a:schemeClr val="tx2"/>
              </a:solidFill>
            </a:endParaRPr>
          </a:p>
        </p:txBody>
      </p:sp>
      <p:pic>
        <p:nvPicPr>
          <p:cNvPr id="2" name="Image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045762" y="764704"/>
            <a:ext cx="4653382" cy="5400600"/>
          </a:xfrm>
          <a:prstGeom prst="rect">
            <a:avLst/>
          </a:prstGeom>
        </p:spPr>
      </p:pic>
    </p:spTree>
    <p:extLst>
      <p:ext uri="{BB962C8B-B14F-4D97-AF65-F5344CB8AC3E}">
        <p14:creationId xmlns:p14="http://schemas.microsoft.com/office/powerpoint/2010/main" val="18595968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9"/>
          <p:cNvSpPr>
            <a:spLocks noGrp="1" noChangeArrowheads="1"/>
          </p:cNvSpPr>
          <p:nvPr>
            <p:ph type="sldNum" sz="quarter" idx="10"/>
            <p:custDataLst>
              <p:tags r:id="rId2"/>
            </p:custDataLst>
          </p:nvPr>
        </p:nvSpPr>
        <p:spPr>
          <a:noFill/>
        </p:spPr>
        <p:txBody>
          <a:bodyPr/>
          <a:lstStyle/>
          <a:p>
            <a:fld id="{8625DF61-813A-4787-8DC7-6FBD0B831994}" type="slidenum">
              <a:rPr lang="de-CH" smtClean="0">
                <a:latin typeface="Arial" pitchFamily="34" charset="0"/>
                <a:ea typeface="ＭＳ Ｐゴシック" pitchFamily="34" charset="-128"/>
              </a:rPr>
              <a:pPr/>
              <a:t>29</a:t>
            </a:fld>
            <a:endParaRPr lang="de-CH" smtClean="0">
              <a:latin typeface="Arial" pitchFamily="34" charset="0"/>
              <a:ea typeface="ＭＳ Ｐゴシック" pitchFamily="34" charset="-128"/>
            </a:endParaRPr>
          </a:p>
        </p:txBody>
      </p:sp>
      <p:graphicFrame>
        <p:nvGraphicFramePr>
          <p:cNvPr id="5122" name="Rectangle 2" hidden="1"/>
          <p:cNvGraphicFramePr>
            <a:graphicFrameLocks/>
          </p:cNvGraphicFramePr>
          <p:nvPr>
            <p:custDataLst>
              <p:tags r:id="rId3"/>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526343" name="think-cell Slide" r:id="rId7" imgW="0" imgH="0" progId="">
                  <p:embed/>
                </p:oleObj>
              </mc:Choice>
              <mc:Fallback>
                <p:oleObj name="think-cell Slide" r:id="rId7" imgW="0" imgH="0" progId="">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 name="Imag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7200" y="260648"/>
            <a:ext cx="4186808" cy="4968552"/>
          </a:xfrm>
          <a:prstGeom prst="rect">
            <a:avLst/>
          </a:prstGeom>
        </p:spPr>
      </p:pic>
      <p:pic>
        <p:nvPicPr>
          <p:cNvPr id="3" name="Image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57200" y="5233748"/>
            <a:ext cx="4114800" cy="1075572"/>
          </a:xfrm>
          <a:prstGeom prst="rect">
            <a:avLst/>
          </a:prstGeom>
        </p:spPr>
      </p:pic>
      <p:pic>
        <p:nvPicPr>
          <p:cNvPr id="4" name="Image 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721419" y="764704"/>
            <a:ext cx="4032448" cy="2088232"/>
          </a:xfrm>
          <a:prstGeom prst="rect">
            <a:avLst/>
          </a:prstGeom>
        </p:spPr>
      </p:pic>
      <p:pic>
        <p:nvPicPr>
          <p:cNvPr id="7" name="Image 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716016" y="2924944"/>
            <a:ext cx="4140585" cy="3204356"/>
          </a:xfrm>
          <a:prstGeom prst="rect">
            <a:avLst/>
          </a:prstGeom>
        </p:spPr>
      </p:pic>
      <p:sp>
        <p:nvSpPr>
          <p:cNvPr id="5125" name="Rectangle 8"/>
          <p:cNvSpPr>
            <a:spLocks noGrp="1"/>
          </p:cNvSpPr>
          <p:nvPr>
            <p:ph type="title"/>
            <p:custDataLst>
              <p:tags r:id="rId4"/>
            </p:custDataLst>
          </p:nvPr>
        </p:nvSpPr>
        <p:spPr>
          <a:xfrm>
            <a:off x="2802632" y="116632"/>
            <a:ext cx="3826768" cy="308543"/>
          </a:xfrm>
        </p:spPr>
        <p:txBody>
          <a:bodyPr/>
          <a:lstStyle/>
          <a:p>
            <a:r>
              <a:rPr lang="fr-CH" sz="1600" dirty="0" smtClean="0">
                <a:latin typeface="Arial" pitchFamily="34" charset="0"/>
                <a:ea typeface="ＭＳ Ｐゴシック" pitchFamily="34" charset="-128"/>
              </a:rPr>
              <a:t>Rapport annuel d’exploitation</a:t>
            </a:r>
            <a:br>
              <a:rPr lang="fr-CH" sz="1600" dirty="0" smtClean="0">
                <a:latin typeface="Arial" pitchFamily="34" charset="0"/>
                <a:ea typeface="ＭＳ Ｐゴシック" pitchFamily="34" charset="-128"/>
              </a:rPr>
            </a:br>
            <a:endParaRPr lang="fr-CH" dirty="0" smtClean="0">
              <a:latin typeface="Arial" pitchFamily="34" charset="0"/>
              <a:ea typeface="ＭＳ Ｐゴシック" pitchFamily="34" charset="-128"/>
            </a:endParaRPr>
          </a:p>
        </p:txBody>
      </p:sp>
    </p:spTree>
    <p:extLst>
      <p:ext uri="{BB962C8B-B14F-4D97-AF65-F5344CB8AC3E}">
        <p14:creationId xmlns:p14="http://schemas.microsoft.com/office/powerpoint/2010/main" val="11574138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9"/>
          <p:cNvSpPr>
            <a:spLocks noGrp="1" noChangeArrowheads="1"/>
          </p:cNvSpPr>
          <p:nvPr>
            <p:ph type="sldNum" sz="quarter" idx="10"/>
            <p:custDataLst>
              <p:tags r:id="rId2"/>
            </p:custDataLst>
          </p:nvPr>
        </p:nvSpPr>
        <p:spPr>
          <a:noFill/>
        </p:spPr>
        <p:txBody>
          <a:bodyPr/>
          <a:lstStyle/>
          <a:p>
            <a:fld id="{8625DF61-813A-4787-8DC7-6FBD0B831994}" type="slidenum">
              <a:rPr lang="de-CH" smtClean="0">
                <a:latin typeface="Arial" pitchFamily="34" charset="0"/>
                <a:ea typeface="ＭＳ Ｐゴシック" pitchFamily="34" charset="-128"/>
              </a:rPr>
              <a:pPr/>
              <a:t>3</a:t>
            </a:fld>
            <a:endParaRPr lang="de-CH" smtClean="0">
              <a:latin typeface="Arial" pitchFamily="34" charset="0"/>
              <a:ea typeface="ＭＳ Ｐゴシック" pitchFamily="34" charset="-128"/>
            </a:endParaRPr>
          </a:p>
        </p:txBody>
      </p:sp>
      <p:graphicFrame>
        <p:nvGraphicFramePr>
          <p:cNvPr id="5122" name="Rectangle 2" hidden="1"/>
          <p:cNvGraphicFramePr>
            <a:graphicFrameLocks/>
          </p:cNvGraphicFramePr>
          <p:nvPr>
            <p:custDataLst>
              <p:tags r:id="rId3"/>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3564" name="think-cell Slide" r:id="rId8" imgW="0" imgH="0" progId="">
                  <p:embed/>
                </p:oleObj>
              </mc:Choice>
              <mc:Fallback>
                <p:oleObj name="think-cell Slide" r:id="rId8" imgW="0" imgH="0" progId="">
                  <p:embed/>
                  <p:pic>
                    <p:nvPicPr>
                      <p:cNvPr id="0"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125" name="Rectangle 8"/>
          <p:cNvSpPr>
            <a:spLocks noGrp="1"/>
          </p:cNvSpPr>
          <p:nvPr>
            <p:ph type="title"/>
            <p:custDataLst>
              <p:tags r:id="rId4"/>
            </p:custDataLst>
          </p:nvPr>
        </p:nvSpPr>
        <p:spPr>
          <a:xfrm>
            <a:off x="457200" y="304800"/>
            <a:ext cx="8242300" cy="984885"/>
          </a:xfrm>
        </p:spPr>
        <p:txBody>
          <a:bodyPr/>
          <a:lstStyle/>
          <a:p>
            <a:r>
              <a:rPr lang="fr-CH" dirty="0" smtClean="0">
                <a:latin typeface="Arial" pitchFamily="34" charset="0"/>
                <a:ea typeface="ＭＳ Ｐゴシック" pitchFamily="34" charset="-128"/>
              </a:rPr>
              <a:t>Introduction</a:t>
            </a:r>
            <a:br>
              <a:rPr lang="fr-CH" dirty="0" smtClean="0">
                <a:latin typeface="Arial" pitchFamily="34" charset="0"/>
                <a:ea typeface="ＭＳ Ｐゴシック" pitchFamily="34" charset="-128"/>
              </a:rPr>
            </a:br>
            <a:r>
              <a:rPr lang="fr-CH" dirty="0" smtClean="0">
                <a:latin typeface="Arial" pitchFamily="34" charset="0"/>
                <a:ea typeface="ＭＳ Ｐゴシック" pitchFamily="34" charset="-128"/>
              </a:rPr>
              <a:t>—</a:t>
            </a:r>
          </a:p>
        </p:txBody>
      </p:sp>
      <p:sp>
        <p:nvSpPr>
          <p:cNvPr id="5126" name="Text Placeholder 35"/>
          <p:cNvSpPr>
            <a:spLocks/>
          </p:cNvSpPr>
          <p:nvPr>
            <p:custDataLst>
              <p:tags r:id="rId5"/>
            </p:custDataLst>
          </p:nvPr>
        </p:nvSpPr>
        <p:spPr bwMode="auto">
          <a:xfrm>
            <a:off x="450850" y="1327150"/>
            <a:ext cx="8288338" cy="615553"/>
          </a:xfrm>
          <a:prstGeom prst="rect">
            <a:avLst/>
          </a:prstGeom>
          <a:noFill/>
          <a:ln w="9525">
            <a:noFill/>
            <a:miter lim="800000"/>
            <a:headEnd/>
            <a:tailEnd/>
          </a:ln>
        </p:spPr>
        <p:txBody>
          <a:bodyPr lIns="0" tIns="0" rIns="0" bIns="0">
            <a:spAutoFit/>
          </a:bodyPr>
          <a:lstStyle/>
          <a:p>
            <a:pPr algn="l">
              <a:spcAft>
                <a:spcPts val="600"/>
              </a:spcAft>
              <a:buClr>
                <a:srgbClr val="074EA1"/>
              </a:buClr>
              <a:buFont typeface="Lucida Grande"/>
              <a:buNone/>
            </a:pPr>
            <a:r>
              <a:rPr lang="fr-CH" sz="4000" b="1" dirty="0" smtClean="0">
                <a:solidFill>
                  <a:schemeClr val="tx2"/>
                </a:solidFill>
              </a:rPr>
              <a:t>Qui est concerné?</a:t>
            </a:r>
            <a:endParaRPr lang="fr-CH" sz="4000" b="1" dirty="0">
              <a:solidFill>
                <a:schemeClr val="tx2"/>
              </a:solidFill>
            </a:endParaRPr>
          </a:p>
        </p:txBody>
      </p:sp>
      <p:sp>
        <p:nvSpPr>
          <p:cNvPr id="10" name="Rectangle 9"/>
          <p:cNvSpPr>
            <a:spLocks noGrp="1"/>
          </p:cNvSpPr>
          <p:nvPr/>
        </p:nvSpPr>
        <p:spPr bwMode="auto">
          <a:xfrm>
            <a:off x="450850" y="2947541"/>
            <a:ext cx="8242300" cy="146193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defTabSz="457200" rtl="0" eaLnBrk="0" fontAlgn="base" hangingPunct="0">
              <a:spcBef>
                <a:spcPct val="0"/>
              </a:spcBef>
              <a:spcAft>
                <a:spcPts val="600"/>
              </a:spcAft>
              <a:buClr>
                <a:srgbClr val="074EA1"/>
              </a:buClr>
              <a:buFont typeface="Lucida Grande"/>
              <a:defRPr sz="2000" kern="1200">
                <a:solidFill>
                  <a:schemeClr val="tx1"/>
                </a:solidFill>
                <a:latin typeface="Arial"/>
                <a:ea typeface="ＭＳ Ｐゴシック" pitchFamily="-112" charset="-128"/>
                <a:cs typeface="ＭＳ Ｐゴシック" pitchFamily="-112" charset="-128"/>
              </a:defRPr>
            </a:lvl1pPr>
            <a:lvl2pPr marL="273050" indent="-271463" algn="l" defTabSz="457200" rtl="0" eaLnBrk="0" fontAlgn="base" hangingPunct="0">
              <a:spcBef>
                <a:spcPct val="0"/>
              </a:spcBef>
              <a:spcAft>
                <a:spcPts val="600"/>
              </a:spcAft>
              <a:buClr>
                <a:srgbClr val="7F7F7F"/>
              </a:buClr>
              <a:buFont typeface="Arial" pitchFamily="34" charset="0"/>
              <a:buBlip>
                <a:blip r:embed="rId9"/>
              </a:buBlip>
              <a:defRPr sz="2000" kern="1200">
                <a:solidFill>
                  <a:schemeClr val="tx1"/>
                </a:solidFill>
                <a:latin typeface="Arial"/>
                <a:ea typeface="ＭＳ Ｐゴシック" pitchFamily="-112" charset="-128"/>
                <a:cs typeface="+mn-cs"/>
              </a:defRPr>
            </a:lvl2pPr>
            <a:lvl3pPr marL="539750" indent="-265113" algn="l" defTabSz="457200" rtl="0" eaLnBrk="0" fontAlgn="base" hangingPunct="0">
              <a:spcBef>
                <a:spcPct val="0"/>
              </a:spcBef>
              <a:spcAft>
                <a:spcPts val="600"/>
              </a:spcAft>
              <a:buClr>
                <a:srgbClr val="7F7F7F"/>
              </a:buClr>
              <a:buFont typeface="Lucida Grande"/>
              <a:buBlip>
                <a:blip r:embed="rId9"/>
              </a:buBlip>
              <a:defRPr sz="2000" kern="1200">
                <a:solidFill>
                  <a:schemeClr val="tx1"/>
                </a:solidFill>
                <a:latin typeface="Arial"/>
                <a:ea typeface="ＭＳ Ｐゴシック" pitchFamily="-112" charset="-128"/>
                <a:cs typeface="+mn-cs"/>
              </a:defRPr>
            </a:lvl3pPr>
            <a:lvl4pPr marL="803275" indent="-261938" algn="l" defTabSz="457200" rtl="0" eaLnBrk="0" fontAlgn="base" hangingPunct="0">
              <a:spcBef>
                <a:spcPct val="0"/>
              </a:spcBef>
              <a:spcAft>
                <a:spcPts val="600"/>
              </a:spcAft>
              <a:buClr>
                <a:srgbClr val="7F7F7F"/>
              </a:buClr>
              <a:buFont typeface="Arial" pitchFamily="34" charset="0"/>
              <a:buBlip>
                <a:blip r:embed="rId9"/>
              </a:buBlip>
              <a:defRPr sz="2000" kern="1200">
                <a:solidFill>
                  <a:schemeClr val="tx1"/>
                </a:solidFill>
                <a:latin typeface="Arial"/>
                <a:ea typeface="ＭＳ Ｐゴシック" pitchFamily="-112" charset="-128"/>
                <a:cs typeface="+mn-cs"/>
              </a:defRPr>
            </a:lvl4pPr>
            <a:lvl5pPr marL="1076325" indent="-271463" algn="l" defTabSz="457200" rtl="0" eaLnBrk="0" fontAlgn="base" hangingPunct="0">
              <a:spcBef>
                <a:spcPct val="0"/>
              </a:spcBef>
              <a:spcAft>
                <a:spcPts val="600"/>
              </a:spcAft>
              <a:buClr>
                <a:srgbClr val="7F7F7F"/>
              </a:buClr>
              <a:buFont typeface="Arial" pitchFamily="34" charset="0"/>
              <a:buBlip>
                <a:blip r:embed="rId9"/>
              </a:buBlip>
              <a:defRPr sz="2000" kern="1200">
                <a:solidFill>
                  <a:schemeClr val="tx1"/>
                </a:solidFill>
                <a:latin typeface="Arial"/>
                <a:ea typeface="ＭＳ Ｐゴシック" pitchFamily="-11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r>
              <a:rPr lang="fr-CH" dirty="0" smtClean="0">
                <a:latin typeface="Arial" pitchFamily="34" charset="0"/>
                <a:ea typeface="ＭＳ Ｐゴシック" pitchFamily="34" charset="-128"/>
              </a:rPr>
              <a:t>50 gravières</a:t>
            </a:r>
          </a:p>
          <a:p>
            <a:pPr lvl="1"/>
            <a:r>
              <a:rPr lang="fr-CH" dirty="0" smtClean="0">
                <a:latin typeface="Arial" pitchFamily="34" charset="0"/>
                <a:ea typeface="ＭＳ Ｐゴシック" pitchFamily="34" charset="-128"/>
              </a:rPr>
              <a:t>12 carrières</a:t>
            </a:r>
          </a:p>
          <a:p>
            <a:pPr lvl="1"/>
            <a:r>
              <a:rPr lang="fr-CH" dirty="0" smtClean="0">
                <a:latin typeface="Arial" pitchFamily="34" charset="0"/>
                <a:ea typeface="ＭＳ Ｐゴシック" pitchFamily="34" charset="-128"/>
              </a:rPr>
              <a:t>2 glaisières</a:t>
            </a:r>
          </a:p>
          <a:p>
            <a:pPr lvl="1"/>
            <a:r>
              <a:rPr lang="fr-CH" dirty="0" smtClean="0">
                <a:latin typeface="Arial" pitchFamily="34" charset="0"/>
                <a:ea typeface="ＭＳ Ｐゴシック" pitchFamily="34" charset="-128"/>
              </a:rPr>
              <a:t>12 décharges aménagées dans des cuvettes naturelles </a:t>
            </a:r>
            <a:endParaRPr lang="fr-FR" dirty="0" smtClean="0">
              <a:latin typeface="Arial" pitchFamily="34" charset="0"/>
              <a:ea typeface="ＭＳ Ｐゴシック" pitchFamily="34" charset="-128"/>
            </a:endParaRPr>
          </a:p>
        </p:txBody>
      </p:sp>
      <p:sp>
        <p:nvSpPr>
          <p:cNvPr id="7" name="ZoneTexte 6"/>
          <p:cNvSpPr txBox="1"/>
          <p:nvPr/>
        </p:nvSpPr>
        <p:spPr>
          <a:xfrm>
            <a:off x="539552" y="4841528"/>
            <a:ext cx="1322478" cy="243656"/>
          </a:xfrm>
          <a:prstGeom prst="rect">
            <a:avLst/>
          </a:prstGeom>
        </p:spPr>
        <p:txBody>
          <a:bodyPr vert="horz" wrap="none" lIns="0" tIns="0" rIns="0" bIns="0" rtlCol="0">
            <a:spAutoFit/>
          </a:bodyPr>
          <a:lstStyle/>
          <a:p>
            <a:pPr>
              <a:lnSpc>
                <a:spcPts val="1900"/>
              </a:lnSpc>
              <a:spcAft>
                <a:spcPts val="600"/>
              </a:spcAft>
              <a:buClr>
                <a:srgbClr val="074EA1"/>
              </a:buClr>
            </a:pPr>
            <a:r>
              <a:rPr lang="fr-CH" dirty="0" smtClean="0"/>
              <a:t>…et futures</a:t>
            </a:r>
          </a:p>
        </p:txBody>
      </p:sp>
      <p:sp>
        <p:nvSpPr>
          <p:cNvPr id="8" name="ZoneTexte 7"/>
          <p:cNvSpPr txBox="1"/>
          <p:nvPr/>
        </p:nvSpPr>
        <p:spPr>
          <a:xfrm>
            <a:off x="364049" y="2415444"/>
            <a:ext cx="3991927" cy="243656"/>
          </a:xfrm>
          <a:prstGeom prst="rect">
            <a:avLst/>
          </a:prstGeom>
        </p:spPr>
        <p:txBody>
          <a:bodyPr vert="horz" wrap="none" lIns="0" tIns="0" rIns="0" bIns="0" rtlCol="0">
            <a:spAutoFit/>
          </a:bodyPr>
          <a:lstStyle/>
          <a:p>
            <a:pPr>
              <a:lnSpc>
                <a:spcPts val="1900"/>
              </a:lnSpc>
              <a:spcAft>
                <a:spcPts val="600"/>
              </a:spcAft>
              <a:buClr>
                <a:srgbClr val="074EA1"/>
              </a:buClr>
            </a:pPr>
            <a:r>
              <a:rPr lang="fr-CH" dirty="0" smtClean="0"/>
              <a:t>Toutes les exploitations actuelles…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9"/>
          <p:cNvSpPr>
            <a:spLocks noGrp="1" noChangeArrowheads="1"/>
          </p:cNvSpPr>
          <p:nvPr>
            <p:ph type="sldNum" sz="quarter" idx="10"/>
            <p:custDataLst>
              <p:tags r:id="rId2"/>
            </p:custDataLst>
          </p:nvPr>
        </p:nvSpPr>
        <p:spPr>
          <a:noFill/>
        </p:spPr>
        <p:txBody>
          <a:bodyPr/>
          <a:lstStyle/>
          <a:p>
            <a:fld id="{8625DF61-813A-4787-8DC7-6FBD0B831994}" type="slidenum">
              <a:rPr lang="de-CH" smtClean="0">
                <a:latin typeface="Arial" pitchFamily="34" charset="0"/>
                <a:ea typeface="ＭＳ Ｐゴシック" pitchFamily="34" charset="-128"/>
              </a:rPr>
              <a:pPr/>
              <a:t>30</a:t>
            </a:fld>
            <a:endParaRPr lang="de-CH" smtClean="0">
              <a:latin typeface="Arial" pitchFamily="34" charset="0"/>
              <a:ea typeface="ＭＳ Ｐゴシック" pitchFamily="34" charset="-128"/>
            </a:endParaRPr>
          </a:p>
        </p:txBody>
      </p:sp>
      <p:graphicFrame>
        <p:nvGraphicFramePr>
          <p:cNvPr id="5122" name="Rectangle 2" hidden="1"/>
          <p:cNvGraphicFramePr>
            <a:graphicFrameLocks/>
          </p:cNvGraphicFramePr>
          <p:nvPr>
            <p:custDataLst>
              <p:tags r:id="rId3"/>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37580" name="think-cell Slide" r:id="rId7" imgW="0" imgH="0" progId="">
                  <p:embed/>
                </p:oleObj>
              </mc:Choice>
              <mc:Fallback>
                <p:oleObj name="think-cell Slide" r:id="rId7" imgW="0" imgH="0" progId="">
                  <p:embed/>
                  <p:pic>
                    <p:nvPicPr>
                      <p:cNvPr id="0"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 name="Imag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3529" y="836712"/>
            <a:ext cx="4320480" cy="2380197"/>
          </a:xfrm>
          <a:prstGeom prst="rect">
            <a:avLst/>
          </a:prstGeom>
        </p:spPr>
      </p:pic>
      <p:sp>
        <p:nvSpPr>
          <p:cNvPr id="10" name="Rectangle 8"/>
          <p:cNvSpPr>
            <a:spLocks noGrp="1"/>
          </p:cNvSpPr>
          <p:nvPr>
            <p:ph type="title"/>
            <p:custDataLst>
              <p:tags r:id="rId4"/>
            </p:custDataLst>
          </p:nvPr>
        </p:nvSpPr>
        <p:spPr>
          <a:xfrm>
            <a:off x="2802632" y="116632"/>
            <a:ext cx="3826768" cy="308543"/>
          </a:xfrm>
        </p:spPr>
        <p:txBody>
          <a:bodyPr/>
          <a:lstStyle/>
          <a:p>
            <a:r>
              <a:rPr lang="fr-CH" sz="1600" dirty="0" smtClean="0">
                <a:latin typeface="Arial" pitchFamily="34" charset="0"/>
                <a:ea typeface="ＭＳ Ｐゴシック" pitchFamily="34" charset="-128"/>
              </a:rPr>
              <a:t>Rapport annuel d’exploitation</a:t>
            </a:r>
            <a:br>
              <a:rPr lang="fr-CH" sz="1600" dirty="0" smtClean="0">
                <a:latin typeface="Arial" pitchFamily="34" charset="0"/>
                <a:ea typeface="ＭＳ Ｐゴシック" pitchFamily="34" charset="-128"/>
              </a:rPr>
            </a:br>
            <a:endParaRPr lang="fr-CH" dirty="0" smtClean="0">
              <a:latin typeface="Arial" pitchFamily="34" charset="0"/>
              <a:ea typeface="ＭＳ Ｐゴシック" pitchFamily="34" charset="-128"/>
            </a:endParaRPr>
          </a:p>
        </p:txBody>
      </p:sp>
      <p:pic>
        <p:nvPicPr>
          <p:cNvPr id="4" name="Imag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644009" y="476672"/>
            <a:ext cx="4153683" cy="5743015"/>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9"/>
          <p:cNvSpPr>
            <a:spLocks noGrp="1" noChangeArrowheads="1"/>
          </p:cNvSpPr>
          <p:nvPr>
            <p:ph type="sldNum" sz="quarter" idx="10"/>
            <p:custDataLst>
              <p:tags r:id="rId2"/>
            </p:custDataLst>
          </p:nvPr>
        </p:nvSpPr>
        <p:spPr>
          <a:noFill/>
        </p:spPr>
        <p:txBody>
          <a:bodyPr/>
          <a:lstStyle/>
          <a:p>
            <a:fld id="{8625DF61-813A-4787-8DC7-6FBD0B831994}" type="slidenum">
              <a:rPr lang="de-CH" smtClean="0">
                <a:latin typeface="Arial" pitchFamily="34" charset="0"/>
                <a:ea typeface="ＭＳ Ｐゴシック" pitchFamily="34" charset="-128"/>
              </a:rPr>
              <a:pPr/>
              <a:t>31</a:t>
            </a:fld>
            <a:endParaRPr lang="de-CH" smtClean="0">
              <a:latin typeface="Arial" pitchFamily="34" charset="0"/>
              <a:ea typeface="ＭＳ Ｐゴシック" pitchFamily="34" charset="-128"/>
            </a:endParaRPr>
          </a:p>
        </p:txBody>
      </p:sp>
      <p:graphicFrame>
        <p:nvGraphicFramePr>
          <p:cNvPr id="5122" name="Rectangle 2" hidden="1"/>
          <p:cNvGraphicFramePr>
            <a:graphicFrameLocks/>
          </p:cNvGraphicFramePr>
          <p:nvPr>
            <p:custDataLst>
              <p:tags r:id="rId3"/>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302092" name="think-cell Slide" r:id="rId7" imgW="0" imgH="0" progId="">
                  <p:embed/>
                </p:oleObj>
              </mc:Choice>
              <mc:Fallback>
                <p:oleObj name="think-cell Slide" r:id="rId7" imgW="0" imgH="0" progId="">
                  <p:embed/>
                  <p:pic>
                    <p:nvPicPr>
                      <p:cNvPr id="0"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125" name="Rectangle 8"/>
          <p:cNvSpPr>
            <a:spLocks noGrp="1"/>
          </p:cNvSpPr>
          <p:nvPr>
            <p:ph type="title"/>
            <p:custDataLst>
              <p:tags r:id="rId4"/>
            </p:custDataLst>
          </p:nvPr>
        </p:nvSpPr>
        <p:spPr>
          <a:xfrm>
            <a:off x="457200" y="304800"/>
            <a:ext cx="8242300" cy="984885"/>
          </a:xfrm>
        </p:spPr>
        <p:txBody>
          <a:bodyPr/>
          <a:lstStyle/>
          <a:p>
            <a:r>
              <a:rPr lang="fr-CH" dirty="0" smtClean="0">
                <a:latin typeface="Arial" pitchFamily="34" charset="0"/>
                <a:ea typeface="ＭＳ Ｐゴシック" pitchFamily="34" charset="-128"/>
              </a:rPr>
              <a:t>Résumé du suivi des exploitations</a:t>
            </a:r>
            <a:br>
              <a:rPr lang="fr-CH" dirty="0" smtClean="0">
                <a:latin typeface="Arial" pitchFamily="34" charset="0"/>
                <a:ea typeface="ＭＳ Ｐゴシック" pitchFamily="34" charset="-128"/>
              </a:rPr>
            </a:br>
            <a:r>
              <a:rPr lang="fr-CH" dirty="0" smtClean="0">
                <a:latin typeface="Arial" pitchFamily="34" charset="0"/>
                <a:ea typeface="ＭＳ Ｐゴシック" pitchFamily="34" charset="-128"/>
              </a:rPr>
              <a:t>—</a:t>
            </a:r>
          </a:p>
        </p:txBody>
      </p:sp>
      <p:graphicFrame>
        <p:nvGraphicFramePr>
          <p:cNvPr id="6" name="Diagramme 5"/>
          <p:cNvGraphicFramePr/>
          <p:nvPr/>
        </p:nvGraphicFramePr>
        <p:xfrm>
          <a:off x="428596" y="1285860"/>
          <a:ext cx="7786742" cy="467520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9"/>
          <p:cNvSpPr>
            <a:spLocks noGrp="1" noChangeArrowheads="1"/>
          </p:cNvSpPr>
          <p:nvPr>
            <p:ph type="sldNum" sz="quarter" idx="10"/>
            <p:custDataLst>
              <p:tags r:id="rId2"/>
            </p:custDataLst>
          </p:nvPr>
        </p:nvSpPr>
        <p:spPr>
          <a:noFill/>
        </p:spPr>
        <p:txBody>
          <a:bodyPr/>
          <a:lstStyle/>
          <a:p>
            <a:fld id="{8625DF61-813A-4787-8DC7-6FBD0B831994}" type="slidenum">
              <a:rPr lang="de-CH" smtClean="0">
                <a:latin typeface="Arial" pitchFamily="34" charset="0"/>
                <a:ea typeface="ＭＳ Ｐゴシック" pitchFamily="34" charset="-128"/>
              </a:rPr>
              <a:pPr/>
              <a:t>32</a:t>
            </a:fld>
            <a:endParaRPr lang="de-CH" smtClean="0">
              <a:latin typeface="Arial" pitchFamily="34" charset="0"/>
              <a:ea typeface="ＭＳ Ｐゴシック" pitchFamily="34" charset="-128"/>
            </a:endParaRPr>
          </a:p>
        </p:txBody>
      </p:sp>
      <p:graphicFrame>
        <p:nvGraphicFramePr>
          <p:cNvPr id="5122" name="Rectangle 2" hidden="1"/>
          <p:cNvGraphicFramePr>
            <a:graphicFrameLocks/>
          </p:cNvGraphicFramePr>
          <p:nvPr>
            <p:custDataLst>
              <p:tags r:id="rId3"/>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82956" name="think-cell Slide" r:id="rId7" imgW="0" imgH="0" progId="">
                  <p:embed/>
                </p:oleObj>
              </mc:Choice>
              <mc:Fallback>
                <p:oleObj name="think-cell Slide" r:id="rId7" imgW="0" imgH="0" progId="">
                  <p:embed/>
                  <p:pic>
                    <p:nvPicPr>
                      <p:cNvPr id="0"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125" name="Rectangle 8"/>
          <p:cNvSpPr>
            <a:spLocks noGrp="1"/>
          </p:cNvSpPr>
          <p:nvPr>
            <p:ph type="title"/>
            <p:custDataLst>
              <p:tags r:id="rId4"/>
            </p:custDataLst>
          </p:nvPr>
        </p:nvSpPr>
        <p:spPr>
          <a:xfrm>
            <a:off x="457200" y="304800"/>
            <a:ext cx="8242300" cy="984885"/>
          </a:xfrm>
        </p:spPr>
        <p:txBody>
          <a:bodyPr/>
          <a:lstStyle/>
          <a:p>
            <a:r>
              <a:rPr lang="fr-CH" dirty="0" smtClean="0">
                <a:latin typeface="Arial" pitchFamily="34" charset="0"/>
                <a:ea typeface="ＭＳ Ｐゴシック" pitchFamily="34" charset="-128"/>
              </a:rPr>
              <a:t>Pour en savoir plus…</a:t>
            </a:r>
            <a:br>
              <a:rPr lang="fr-CH" dirty="0" smtClean="0">
                <a:latin typeface="Arial" pitchFamily="34" charset="0"/>
                <a:ea typeface="ＭＳ Ｐゴシック" pitchFamily="34" charset="-128"/>
              </a:rPr>
            </a:br>
            <a:r>
              <a:rPr lang="fr-CH" dirty="0" smtClean="0">
                <a:latin typeface="Arial" pitchFamily="34" charset="0"/>
                <a:ea typeface="ＭＳ Ｐゴシック" pitchFamily="34" charset="-128"/>
              </a:rPr>
              <a:t>—</a:t>
            </a:r>
          </a:p>
        </p:txBody>
      </p:sp>
      <p:sp>
        <p:nvSpPr>
          <p:cNvPr id="7" name="ZoneTexte 6"/>
          <p:cNvSpPr txBox="1"/>
          <p:nvPr/>
        </p:nvSpPr>
        <p:spPr>
          <a:xfrm>
            <a:off x="1439660" y="3573016"/>
            <a:ext cx="6179833" cy="884858"/>
          </a:xfrm>
          <a:prstGeom prst="rect">
            <a:avLst/>
          </a:prstGeom>
        </p:spPr>
        <p:txBody>
          <a:bodyPr vert="horz" wrap="square" lIns="0" tIns="0" rIns="0" bIns="0" rtlCol="0">
            <a:spAutoFit/>
          </a:bodyPr>
          <a:lstStyle/>
          <a:p>
            <a:pPr>
              <a:lnSpc>
                <a:spcPts val="1900"/>
              </a:lnSpc>
              <a:spcAft>
                <a:spcPts val="600"/>
              </a:spcAft>
              <a:buClr>
                <a:srgbClr val="074EA1"/>
              </a:buClr>
            </a:pPr>
            <a:endParaRPr lang="fr-CH" sz="1600" b="1" dirty="0" smtClean="0"/>
          </a:p>
          <a:p>
            <a:pPr>
              <a:lnSpc>
                <a:spcPts val="1900"/>
              </a:lnSpc>
              <a:spcAft>
                <a:spcPts val="600"/>
              </a:spcAft>
              <a:buClr>
                <a:srgbClr val="074EA1"/>
              </a:buClr>
            </a:pPr>
            <a:endParaRPr lang="fr-CH" sz="1600" b="1" dirty="0" smtClean="0"/>
          </a:p>
          <a:p>
            <a:pPr>
              <a:lnSpc>
                <a:spcPts val="1900"/>
              </a:lnSpc>
              <a:spcAft>
                <a:spcPts val="600"/>
              </a:spcAft>
              <a:buClr>
                <a:srgbClr val="074EA1"/>
              </a:buClr>
            </a:pPr>
            <a:endParaRPr lang="fr-CH" sz="1600" b="1" dirty="0" smtClean="0"/>
          </a:p>
        </p:txBody>
      </p:sp>
      <p:sp>
        <p:nvSpPr>
          <p:cNvPr id="10" name="ZoneTexte 9"/>
          <p:cNvSpPr txBox="1"/>
          <p:nvPr/>
        </p:nvSpPr>
        <p:spPr>
          <a:xfrm>
            <a:off x="284674" y="1556792"/>
            <a:ext cx="8535798" cy="4693593"/>
          </a:xfrm>
          <a:prstGeom prst="rect">
            <a:avLst/>
          </a:prstGeom>
        </p:spPr>
        <p:txBody>
          <a:bodyPr vert="horz" wrap="square" lIns="0" tIns="0" rIns="0" bIns="0" rtlCol="0">
            <a:spAutoFit/>
          </a:bodyPr>
          <a:lstStyle/>
          <a:p>
            <a:pPr>
              <a:lnSpc>
                <a:spcPts val="3100"/>
              </a:lnSpc>
              <a:spcAft>
                <a:spcPts val="600"/>
              </a:spcAft>
              <a:buClr>
                <a:srgbClr val="074EA1"/>
              </a:buClr>
            </a:pPr>
            <a:r>
              <a:rPr lang="fr-CH" sz="3200" b="1" dirty="0" smtClean="0"/>
              <a:t>Documentation disponible </a:t>
            </a:r>
          </a:p>
          <a:p>
            <a:pPr>
              <a:lnSpc>
                <a:spcPts val="3100"/>
              </a:lnSpc>
              <a:spcAft>
                <a:spcPts val="600"/>
              </a:spcAft>
              <a:buClr>
                <a:srgbClr val="074EA1"/>
              </a:buClr>
            </a:pPr>
            <a:r>
              <a:rPr lang="fr-CH" sz="3200" b="1" dirty="0" smtClean="0"/>
              <a:t>sur le site internet du SeCA, </a:t>
            </a:r>
          </a:p>
          <a:p>
            <a:pPr>
              <a:lnSpc>
                <a:spcPts val="3100"/>
              </a:lnSpc>
              <a:spcAft>
                <a:spcPts val="600"/>
              </a:spcAft>
              <a:buClr>
                <a:srgbClr val="074EA1"/>
              </a:buClr>
            </a:pPr>
            <a:r>
              <a:rPr lang="fr-CH" sz="3200" b="1" dirty="0" smtClean="0"/>
              <a:t>sous « Exploitation des matériaux »!</a:t>
            </a:r>
          </a:p>
          <a:p>
            <a:pPr>
              <a:lnSpc>
                <a:spcPts val="3100"/>
              </a:lnSpc>
              <a:spcAft>
                <a:spcPts val="600"/>
              </a:spcAft>
              <a:buClr>
                <a:srgbClr val="074EA1"/>
              </a:buClr>
            </a:pPr>
            <a:endParaRPr lang="fr-CH" sz="3200" b="1" dirty="0" smtClean="0"/>
          </a:p>
          <a:p>
            <a:pPr>
              <a:lnSpc>
                <a:spcPts val="1900"/>
              </a:lnSpc>
              <a:spcAft>
                <a:spcPts val="600"/>
              </a:spcAft>
              <a:buClr>
                <a:srgbClr val="074EA1"/>
              </a:buClr>
            </a:pPr>
            <a:r>
              <a:rPr lang="fr-CH" b="1" dirty="0" smtClean="0"/>
              <a:t>Vous trouverez les liens utiles sur notre site sous:</a:t>
            </a:r>
          </a:p>
          <a:p>
            <a:pPr>
              <a:lnSpc>
                <a:spcPts val="1900"/>
              </a:lnSpc>
              <a:spcAft>
                <a:spcPts val="600"/>
              </a:spcAft>
              <a:buClr>
                <a:srgbClr val="074EA1"/>
              </a:buClr>
            </a:pPr>
            <a:r>
              <a:rPr lang="fr-CH" b="1" dirty="0" smtClean="0">
                <a:hlinkClick r:id="rId8"/>
              </a:rPr>
              <a:t>http://www.fr.ch/seca/fr/pub/documentation/documentation.htm</a:t>
            </a:r>
            <a:endParaRPr lang="fr-CH" b="1" dirty="0" smtClean="0"/>
          </a:p>
          <a:p>
            <a:pPr>
              <a:lnSpc>
                <a:spcPts val="1900"/>
              </a:lnSpc>
              <a:spcAft>
                <a:spcPts val="600"/>
              </a:spcAft>
              <a:buClr>
                <a:srgbClr val="074EA1"/>
              </a:buClr>
            </a:pPr>
            <a:endParaRPr lang="fr-CH" b="1" dirty="0" smtClean="0"/>
          </a:p>
          <a:p>
            <a:pPr>
              <a:lnSpc>
                <a:spcPts val="1900"/>
              </a:lnSpc>
              <a:spcAft>
                <a:spcPts val="600"/>
              </a:spcAft>
              <a:buClr>
                <a:srgbClr val="074EA1"/>
              </a:buClr>
            </a:pPr>
            <a:endParaRPr lang="fr-CH" b="1" dirty="0" smtClean="0"/>
          </a:p>
          <a:p>
            <a:pPr>
              <a:lnSpc>
                <a:spcPts val="1900"/>
              </a:lnSpc>
              <a:spcAft>
                <a:spcPts val="600"/>
              </a:spcAft>
              <a:buClr>
                <a:srgbClr val="074EA1"/>
              </a:buClr>
            </a:pPr>
            <a:endParaRPr lang="fr-CH" sz="3200" b="1" dirty="0" smtClean="0"/>
          </a:p>
          <a:p>
            <a:pPr>
              <a:lnSpc>
                <a:spcPts val="1900"/>
              </a:lnSpc>
              <a:spcAft>
                <a:spcPts val="600"/>
              </a:spcAft>
              <a:buClr>
                <a:srgbClr val="074EA1"/>
              </a:buClr>
            </a:pPr>
            <a:r>
              <a:rPr lang="fr-CH" sz="4800" b="1" dirty="0" smtClean="0"/>
              <a:t>Merci de votre attention!</a:t>
            </a:r>
          </a:p>
          <a:p>
            <a:pPr>
              <a:lnSpc>
                <a:spcPts val="3100"/>
              </a:lnSpc>
              <a:spcAft>
                <a:spcPts val="600"/>
              </a:spcAft>
              <a:buClr>
                <a:srgbClr val="074EA1"/>
              </a:buClr>
            </a:pPr>
            <a:endParaRPr lang="fr-CH" sz="3200" b="1" dirty="0" smtClean="0"/>
          </a:p>
          <a:p>
            <a:pPr>
              <a:lnSpc>
                <a:spcPts val="3100"/>
              </a:lnSpc>
              <a:spcAft>
                <a:spcPts val="600"/>
              </a:spcAft>
              <a:buClr>
                <a:srgbClr val="074EA1"/>
              </a:buClr>
            </a:pPr>
            <a:endParaRPr lang="fr-CH" sz="3200" b="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p:cTn id="7" dur="500" decel="50000" fill="hold">
                                          <p:stCondLst>
                                            <p:cond delay="0"/>
                                          </p:stCondLst>
                                        </p:cTn>
                                        <p:tgtEl>
                                          <p:spTgt spid="10">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0">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0">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10">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0">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0">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0">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0">
                                            <p:txEl>
                                              <p:pRg st="0" end="0"/>
                                            </p:txEl>
                                          </p:spTgt>
                                        </p:tgtEl>
                                      </p:cBhvr>
                                    </p:animEffect>
                                  </p:childTnLst>
                                </p:cTn>
                              </p:par>
                              <p:par>
                                <p:cTn id="15" presetID="25" presetClass="entr" presetSubtype="0" fill="hold" nodeType="with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 calcmode="lin" valueType="num">
                                      <p:cBhvr>
                                        <p:cTn id="17" dur="500" decel="50000" fill="hold">
                                          <p:stCondLst>
                                            <p:cond delay="0"/>
                                          </p:stCondLst>
                                        </p:cTn>
                                        <p:tgtEl>
                                          <p:spTgt spid="10">
                                            <p:txEl>
                                              <p:pRg st="1" end="1"/>
                                            </p:txEl>
                                          </p:spTgt>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10">
                                            <p:txEl>
                                              <p:pRg st="1" end="1"/>
                                            </p:txEl>
                                          </p:spTgt>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10">
                                            <p:txEl>
                                              <p:pRg st="1" end="1"/>
                                            </p:txEl>
                                          </p:spTgt>
                                        </p:tgtEl>
                                        <p:attrNameLst>
                                          <p:attrName>ppt_w</p:attrName>
                                        </p:attrNameLst>
                                      </p:cBhvr>
                                      <p:tavLst>
                                        <p:tav tm="0">
                                          <p:val>
                                            <p:strVal val="#ppt_w*.05"/>
                                          </p:val>
                                        </p:tav>
                                        <p:tav tm="100000">
                                          <p:val>
                                            <p:strVal val="#ppt_w"/>
                                          </p:val>
                                        </p:tav>
                                      </p:tavLst>
                                    </p:anim>
                                    <p:anim calcmode="lin" valueType="num">
                                      <p:cBhvr>
                                        <p:cTn id="20" dur="1000" fill="hold"/>
                                        <p:tgtEl>
                                          <p:spTgt spid="10">
                                            <p:txEl>
                                              <p:pRg st="1" end="1"/>
                                            </p:txEl>
                                          </p:spTgt>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10">
                                            <p:txEl>
                                              <p:pRg st="1" end="1"/>
                                            </p:txEl>
                                          </p:spTgt>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10">
                                            <p:txEl>
                                              <p:pRg st="1" end="1"/>
                                            </p:txEl>
                                          </p:spTgt>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10">
                                            <p:txEl>
                                              <p:pRg st="1" end="1"/>
                                            </p:txEl>
                                          </p:spTgt>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10">
                                            <p:txEl>
                                              <p:pRg st="1" end="1"/>
                                            </p:txEl>
                                          </p:spTgt>
                                        </p:tgtEl>
                                      </p:cBhvr>
                                    </p:animEffect>
                                  </p:childTnLst>
                                </p:cTn>
                              </p:par>
                              <p:par>
                                <p:cTn id="25" presetID="25" presetClass="entr" presetSubtype="0" fill="hold" nodeType="withEffect">
                                  <p:stCondLst>
                                    <p:cond delay="0"/>
                                  </p:stCondLst>
                                  <p:childTnLst>
                                    <p:set>
                                      <p:cBhvr>
                                        <p:cTn id="26" dur="1" fill="hold">
                                          <p:stCondLst>
                                            <p:cond delay="0"/>
                                          </p:stCondLst>
                                        </p:cTn>
                                        <p:tgtEl>
                                          <p:spTgt spid="10">
                                            <p:txEl>
                                              <p:pRg st="2" end="2"/>
                                            </p:txEl>
                                          </p:spTgt>
                                        </p:tgtEl>
                                        <p:attrNameLst>
                                          <p:attrName>style.visibility</p:attrName>
                                        </p:attrNameLst>
                                      </p:cBhvr>
                                      <p:to>
                                        <p:strVal val="visible"/>
                                      </p:to>
                                    </p:set>
                                    <p:anim calcmode="lin" valueType="num">
                                      <p:cBhvr>
                                        <p:cTn id="27" dur="500" decel="50000" fill="hold">
                                          <p:stCondLst>
                                            <p:cond delay="0"/>
                                          </p:stCondLst>
                                        </p:cTn>
                                        <p:tgtEl>
                                          <p:spTgt spid="10">
                                            <p:txEl>
                                              <p:pRg st="2" end="2"/>
                                            </p:txEl>
                                          </p:spTgt>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10">
                                            <p:txEl>
                                              <p:pRg st="2" end="2"/>
                                            </p:txEl>
                                          </p:spTgt>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10">
                                            <p:txEl>
                                              <p:pRg st="2" end="2"/>
                                            </p:txEl>
                                          </p:spTgt>
                                        </p:tgtEl>
                                        <p:attrNameLst>
                                          <p:attrName>ppt_w</p:attrName>
                                        </p:attrNameLst>
                                      </p:cBhvr>
                                      <p:tavLst>
                                        <p:tav tm="0">
                                          <p:val>
                                            <p:strVal val="#ppt_w*.05"/>
                                          </p:val>
                                        </p:tav>
                                        <p:tav tm="100000">
                                          <p:val>
                                            <p:strVal val="#ppt_w"/>
                                          </p:val>
                                        </p:tav>
                                      </p:tavLst>
                                    </p:anim>
                                    <p:anim calcmode="lin" valueType="num">
                                      <p:cBhvr>
                                        <p:cTn id="30" dur="1000" fill="hold"/>
                                        <p:tgtEl>
                                          <p:spTgt spid="10">
                                            <p:txEl>
                                              <p:pRg st="2" end="2"/>
                                            </p:txEl>
                                          </p:spTgt>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10">
                                            <p:txEl>
                                              <p:pRg st="2" end="2"/>
                                            </p:txEl>
                                          </p:spTgt>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10">
                                            <p:txEl>
                                              <p:pRg st="2" end="2"/>
                                            </p:txEl>
                                          </p:spTgt>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10">
                                            <p:txEl>
                                              <p:pRg st="2" end="2"/>
                                            </p:txEl>
                                          </p:spTgt>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10">
                                            <p:txEl>
                                              <p:pRg st="2" end="2"/>
                                            </p:txEl>
                                          </p:spTgt>
                                        </p:tgtEl>
                                      </p:cBhvr>
                                    </p:animEffect>
                                  </p:childTnLst>
                                </p:cTn>
                              </p:par>
                              <p:par>
                                <p:cTn id="35" presetID="25" presetClass="entr" presetSubtype="0" fill="hold" nodeType="withEffect">
                                  <p:stCondLst>
                                    <p:cond delay="0"/>
                                  </p:stCondLst>
                                  <p:childTnLst>
                                    <p:set>
                                      <p:cBhvr>
                                        <p:cTn id="36" dur="1" fill="hold">
                                          <p:stCondLst>
                                            <p:cond delay="0"/>
                                          </p:stCondLst>
                                        </p:cTn>
                                        <p:tgtEl>
                                          <p:spTgt spid="10">
                                            <p:txEl>
                                              <p:pRg st="4" end="4"/>
                                            </p:txEl>
                                          </p:spTgt>
                                        </p:tgtEl>
                                        <p:attrNameLst>
                                          <p:attrName>style.visibility</p:attrName>
                                        </p:attrNameLst>
                                      </p:cBhvr>
                                      <p:to>
                                        <p:strVal val="visible"/>
                                      </p:to>
                                    </p:set>
                                    <p:anim calcmode="lin" valueType="num">
                                      <p:cBhvr>
                                        <p:cTn id="37" dur="500" decel="50000" fill="hold">
                                          <p:stCondLst>
                                            <p:cond delay="0"/>
                                          </p:stCondLst>
                                        </p:cTn>
                                        <p:tgtEl>
                                          <p:spTgt spid="10">
                                            <p:txEl>
                                              <p:pRg st="4" end="4"/>
                                            </p:txEl>
                                          </p:spTgt>
                                        </p:tgtEl>
                                        <p:attrNameLst>
                                          <p:attrName>style.rotation</p:attrName>
                                        </p:attrNameLst>
                                      </p:cBhvr>
                                      <p:tavLst>
                                        <p:tav tm="0">
                                          <p:val>
                                            <p:fltVal val="-90"/>
                                          </p:val>
                                        </p:tav>
                                        <p:tav tm="100000">
                                          <p:val>
                                            <p:fltVal val="0"/>
                                          </p:val>
                                        </p:tav>
                                      </p:tavLst>
                                    </p:anim>
                                    <p:anim calcmode="lin" valueType="num">
                                      <p:cBhvr>
                                        <p:cTn id="38" dur="500" decel="50000" fill="hold">
                                          <p:stCondLst>
                                            <p:cond delay="0"/>
                                          </p:stCondLst>
                                        </p:cTn>
                                        <p:tgtEl>
                                          <p:spTgt spid="10">
                                            <p:txEl>
                                              <p:pRg st="4" end="4"/>
                                            </p:txEl>
                                          </p:spTgt>
                                        </p:tgtEl>
                                        <p:attrNameLst>
                                          <p:attrName>ppt_w</p:attrName>
                                        </p:attrNameLst>
                                      </p:cBhvr>
                                      <p:tavLst>
                                        <p:tav tm="0">
                                          <p:val>
                                            <p:strVal val="#ppt_w"/>
                                          </p:val>
                                        </p:tav>
                                        <p:tav tm="100000">
                                          <p:val>
                                            <p:strVal val="#ppt_w*.05"/>
                                          </p:val>
                                        </p:tav>
                                      </p:tavLst>
                                    </p:anim>
                                    <p:anim calcmode="lin" valueType="num">
                                      <p:cBhvr>
                                        <p:cTn id="39" dur="500" accel="50000" fill="hold">
                                          <p:stCondLst>
                                            <p:cond delay="500"/>
                                          </p:stCondLst>
                                        </p:cTn>
                                        <p:tgtEl>
                                          <p:spTgt spid="10">
                                            <p:txEl>
                                              <p:pRg st="4" end="4"/>
                                            </p:txEl>
                                          </p:spTgt>
                                        </p:tgtEl>
                                        <p:attrNameLst>
                                          <p:attrName>ppt_w</p:attrName>
                                        </p:attrNameLst>
                                      </p:cBhvr>
                                      <p:tavLst>
                                        <p:tav tm="0">
                                          <p:val>
                                            <p:strVal val="#ppt_w*.05"/>
                                          </p:val>
                                        </p:tav>
                                        <p:tav tm="100000">
                                          <p:val>
                                            <p:strVal val="#ppt_w"/>
                                          </p:val>
                                        </p:tav>
                                      </p:tavLst>
                                    </p:anim>
                                    <p:anim calcmode="lin" valueType="num">
                                      <p:cBhvr>
                                        <p:cTn id="40" dur="1000" fill="hold"/>
                                        <p:tgtEl>
                                          <p:spTgt spid="10">
                                            <p:txEl>
                                              <p:pRg st="4" end="4"/>
                                            </p:txEl>
                                          </p:spTgt>
                                        </p:tgtEl>
                                        <p:attrNameLst>
                                          <p:attrName>ppt_h</p:attrName>
                                        </p:attrNameLst>
                                      </p:cBhvr>
                                      <p:tavLst>
                                        <p:tav tm="0">
                                          <p:val>
                                            <p:strVal val="#ppt_h"/>
                                          </p:val>
                                        </p:tav>
                                        <p:tav tm="100000">
                                          <p:val>
                                            <p:strVal val="#ppt_h"/>
                                          </p:val>
                                        </p:tav>
                                      </p:tavLst>
                                    </p:anim>
                                    <p:anim calcmode="lin" valueType="num">
                                      <p:cBhvr>
                                        <p:cTn id="41" dur="500" decel="50000" fill="hold">
                                          <p:stCondLst>
                                            <p:cond delay="0"/>
                                          </p:stCondLst>
                                        </p:cTn>
                                        <p:tgtEl>
                                          <p:spTgt spid="10">
                                            <p:txEl>
                                              <p:pRg st="4" end="4"/>
                                            </p:txEl>
                                          </p:spTgt>
                                        </p:tgtEl>
                                        <p:attrNameLst>
                                          <p:attrName>ppt_x</p:attrName>
                                        </p:attrNameLst>
                                      </p:cBhvr>
                                      <p:tavLst>
                                        <p:tav tm="0">
                                          <p:val>
                                            <p:strVal val="#ppt_x+.4"/>
                                          </p:val>
                                        </p:tav>
                                        <p:tav tm="100000">
                                          <p:val>
                                            <p:strVal val="#ppt_x"/>
                                          </p:val>
                                        </p:tav>
                                      </p:tavLst>
                                    </p:anim>
                                    <p:anim calcmode="lin" valueType="num">
                                      <p:cBhvr>
                                        <p:cTn id="42" dur="500" decel="50000" fill="hold">
                                          <p:stCondLst>
                                            <p:cond delay="0"/>
                                          </p:stCondLst>
                                        </p:cTn>
                                        <p:tgtEl>
                                          <p:spTgt spid="10">
                                            <p:txEl>
                                              <p:pRg st="4" end="4"/>
                                            </p:txEl>
                                          </p:spTgt>
                                        </p:tgtEl>
                                        <p:attrNameLst>
                                          <p:attrName>ppt_y</p:attrName>
                                        </p:attrNameLst>
                                      </p:cBhvr>
                                      <p:tavLst>
                                        <p:tav tm="0">
                                          <p:val>
                                            <p:strVal val="#ppt_y-.2"/>
                                          </p:val>
                                        </p:tav>
                                        <p:tav tm="100000">
                                          <p:val>
                                            <p:strVal val="#ppt_y+.1"/>
                                          </p:val>
                                        </p:tav>
                                      </p:tavLst>
                                    </p:anim>
                                    <p:anim calcmode="lin" valueType="num">
                                      <p:cBhvr>
                                        <p:cTn id="43" dur="500" accel="50000" fill="hold">
                                          <p:stCondLst>
                                            <p:cond delay="500"/>
                                          </p:stCondLst>
                                        </p:cTn>
                                        <p:tgtEl>
                                          <p:spTgt spid="10">
                                            <p:txEl>
                                              <p:pRg st="4" end="4"/>
                                            </p:txEl>
                                          </p:spTgt>
                                        </p:tgtEl>
                                        <p:attrNameLst>
                                          <p:attrName>ppt_y</p:attrName>
                                        </p:attrNameLst>
                                      </p:cBhvr>
                                      <p:tavLst>
                                        <p:tav tm="0">
                                          <p:val>
                                            <p:strVal val="#ppt_y+.1"/>
                                          </p:val>
                                        </p:tav>
                                        <p:tav tm="100000">
                                          <p:val>
                                            <p:strVal val="#ppt_y"/>
                                          </p:val>
                                        </p:tav>
                                      </p:tavLst>
                                    </p:anim>
                                    <p:animEffect transition="in" filter="fade">
                                      <p:cBhvr>
                                        <p:cTn id="44" dur="1000" decel="50000">
                                          <p:stCondLst>
                                            <p:cond delay="0"/>
                                          </p:stCondLst>
                                        </p:cTn>
                                        <p:tgtEl>
                                          <p:spTgt spid="10">
                                            <p:txEl>
                                              <p:pRg st="4" end="4"/>
                                            </p:txEl>
                                          </p:spTgt>
                                        </p:tgtEl>
                                      </p:cBhvr>
                                    </p:animEffect>
                                  </p:childTnLst>
                                </p:cTn>
                              </p:par>
                              <p:par>
                                <p:cTn id="45" presetID="25" presetClass="entr" presetSubtype="0" fill="hold" nodeType="withEffect">
                                  <p:stCondLst>
                                    <p:cond delay="0"/>
                                  </p:stCondLst>
                                  <p:childTnLst>
                                    <p:set>
                                      <p:cBhvr>
                                        <p:cTn id="46" dur="1" fill="hold">
                                          <p:stCondLst>
                                            <p:cond delay="0"/>
                                          </p:stCondLst>
                                        </p:cTn>
                                        <p:tgtEl>
                                          <p:spTgt spid="10">
                                            <p:txEl>
                                              <p:pRg st="5" end="5"/>
                                            </p:txEl>
                                          </p:spTgt>
                                        </p:tgtEl>
                                        <p:attrNameLst>
                                          <p:attrName>style.visibility</p:attrName>
                                        </p:attrNameLst>
                                      </p:cBhvr>
                                      <p:to>
                                        <p:strVal val="visible"/>
                                      </p:to>
                                    </p:set>
                                    <p:anim calcmode="lin" valueType="num">
                                      <p:cBhvr>
                                        <p:cTn id="47" dur="500" decel="50000" fill="hold">
                                          <p:stCondLst>
                                            <p:cond delay="0"/>
                                          </p:stCondLst>
                                        </p:cTn>
                                        <p:tgtEl>
                                          <p:spTgt spid="10">
                                            <p:txEl>
                                              <p:pRg st="5" end="5"/>
                                            </p:txEl>
                                          </p:spTgt>
                                        </p:tgtEl>
                                        <p:attrNameLst>
                                          <p:attrName>style.rotation</p:attrName>
                                        </p:attrNameLst>
                                      </p:cBhvr>
                                      <p:tavLst>
                                        <p:tav tm="0">
                                          <p:val>
                                            <p:fltVal val="-90"/>
                                          </p:val>
                                        </p:tav>
                                        <p:tav tm="100000">
                                          <p:val>
                                            <p:fltVal val="0"/>
                                          </p:val>
                                        </p:tav>
                                      </p:tavLst>
                                    </p:anim>
                                    <p:anim calcmode="lin" valueType="num">
                                      <p:cBhvr>
                                        <p:cTn id="48" dur="500" decel="50000" fill="hold">
                                          <p:stCondLst>
                                            <p:cond delay="0"/>
                                          </p:stCondLst>
                                        </p:cTn>
                                        <p:tgtEl>
                                          <p:spTgt spid="10">
                                            <p:txEl>
                                              <p:pRg st="5" end="5"/>
                                            </p:txEl>
                                          </p:spTgt>
                                        </p:tgtEl>
                                        <p:attrNameLst>
                                          <p:attrName>ppt_w</p:attrName>
                                        </p:attrNameLst>
                                      </p:cBhvr>
                                      <p:tavLst>
                                        <p:tav tm="0">
                                          <p:val>
                                            <p:strVal val="#ppt_w"/>
                                          </p:val>
                                        </p:tav>
                                        <p:tav tm="100000">
                                          <p:val>
                                            <p:strVal val="#ppt_w*.05"/>
                                          </p:val>
                                        </p:tav>
                                      </p:tavLst>
                                    </p:anim>
                                    <p:anim calcmode="lin" valueType="num">
                                      <p:cBhvr>
                                        <p:cTn id="49" dur="500" accel="50000" fill="hold">
                                          <p:stCondLst>
                                            <p:cond delay="500"/>
                                          </p:stCondLst>
                                        </p:cTn>
                                        <p:tgtEl>
                                          <p:spTgt spid="10">
                                            <p:txEl>
                                              <p:pRg st="5" end="5"/>
                                            </p:txEl>
                                          </p:spTgt>
                                        </p:tgtEl>
                                        <p:attrNameLst>
                                          <p:attrName>ppt_w</p:attrName>
                                        </p:attrNameLst>
                                      </p:cBhvr>
                                      <p:tavLst>
                                        <p:tav tm="0">
                                          <p:val>
                                            <p:strVal val="#ppt_w*.05"/>
                                          </p:val>
                                        </p:tav>
                                        <p:tav tm="100000">
                                          <p:val>
                                            <p:strVal val="#ppt_w"/>
                                          </p:val>
                                        </p:tav>
                                      </p:tavLst>
                                    </p:anim>
                                    <p:anim calcmode="lin" valueType="num">
                                      <p:cBhvr>
                                        <p:cTn id="50" dur="1000" fill="hold"/>
                                        <p:tgtEl>
                                          <p:spTgt spid="10">
                                            <p:txEl>
                                              <p:pRg st="5" end="5"/>
                                            </p:txEl>
                                          </p:spTgt>
                                        </p:tgtEl>
                                        <p:attrNameLst>
                                          <p:attrName>ppt_h</p:attrName>
                                        </p:attrNameLst>
                                      </p:cBhvr>
                                      <p:tavLst>
                                        <p:tav tm="0">
                                          <p:val>
                                            <p:strVal val="#ppt_h"/>
                                          </p:val>
                                        </p:tav>
                                        <p:tav tm="100000">
                                          <p:val>
                                            <p:strVal val="#ppt_h"/>
                                          </p:val>
                                        </p:tav>
                                      </p:tavLst>
                                    </p:anim>
                                    <p:anim calcmode="lin" valueType="num">
                                      <p:cBhvr>
                                        <p:cTn id="51" dur="500" decel="50000" fill="hold">
                                          <p:stCondLst>
                                            <p:cond delay="0"/>
                                          </p:stCondLst>
                                        </p:cTn>
                                        <p:tgtEl>
                                          <p:spTgt spid="10">
                                            <p:txEl>
                                              <p:pRg st="5" end="5"/>
                                            </p:txEl>
                                          </p:spTgt>
                                        </p:tgtEl>
                                        <p:attrNameLst>
                                          <p:attrName>ppt_x</p:attrName>
                                        </p:attrNameLst>
                                      </p:cBhvr>
                                      <p:tavLst>
                                        <p:tav tm="0">
                                          <p:val>
                                            <p:strVal val="#ppt_x+.4"/>
                                          </p:val>
                                        </p:tav>
                                        <p:tav tm="100000">
                                          <p:val>
                                            <p:strVal val="#ppt_x"/>
                                          </p:val>
                                        </p:tav>
                                      </p:tavLst>
                                    </p:anim>
                                    <p:anim calcmode="lin" valueType="num">
                                      <p:cBhvr>
                                        <p:cTn id="52" dur="500" decel="50000" fill="hold">
                                          <p:stCondLst>
                                            <p:cond delay="0"/>
                                          </p:stCondLst>
                                        </p:cTn>
                                        <p:tgtEl>
                                          <p:spTgt spid="10">
                                            <p:txEl>
                                              <p:pRg st="5" end="5"/>
                                            </p:txEl>
                                          </p:spTgt>
                                        </p:tgtEl>
                                        <p:attrNameLst>
                                          <p:attrName>ppt_y</p:attrName>
                                        </p:attrNameLst>
                                      </p:cBhvr>
                                      <p:tavLst>
                                        <p:tav tm="0">
                                          <p:val>
                                            <p:strVal val="#ppt_y-.2"/>
                                          </p:val>
                                        </p:tav>
                                        <p:tav tm="100000">
                                          <p:val>
                                            <p:strVal val="#ppt_y+.1"/>
                                          </p:val>
                                        </p:tav>
                                      </p:tavLst>
                                    </p:anim>
                                    <p:anim calcmode="lin" valueType="num">
                                      <p:cBhvr>
                                        <p:cTn id="53" dur="500" accel="50000" fill="hold">
                                          <p:stCondLst>
                                            <p:cond delay="500"/>
                                          </p:stCondLst>
                                        </p:cTn>
                                        <p:tgtEl>
                                          <p:spTgt spid="10">
                                            <p:txEl>
                                              <p:pRg st="5" end="5"/>
                                            </p:txEl>
                                          </p:spTgt>
                                        </p:tgtEl>
                                        <p:attrNameLst>
                                          <p:attrName>ppt_y</p:attrName>
                                        </p:attrNameLst>
                                      </p:cBhvr>
                                      <p:tavLst>
                                        <p:tav tm="0">
                                          <p:val>
                                            <p:strVal val="#ppt_y+.1"/>
                                          </p:val>
                                        </p:tav>
                                        <p:tav tm="100000">
                                          <p:val>
                                            <p:strVal val="#ppt_y"/>
                                          </p:val>
                                        </p:tav>
                                      </p:tavLst>
                                    </p:anim>
                                    <p:animEffect transition="in" filter="fade">
                                      <p:cBhvr>
                                        <p:cTn id="54" dur="1000" decel="50000">
                                          <p:stCondLst>
                                            <p:cond delay="0"/>
                                          </p:stCondLst>
                                        </p:cTn>
                                        <p:tgtEl>
                                          <p:spTgt spid="10">
                                            <p:txEl>
                                              <p:pRg st="5" end="5"/>
                                            </p:txEl>
                                          </p:spTgt>
                                        </p:tgtEl>
                                      </p:cBhvr>
                                    </p:animEffect>
                                  </p:childTnLst>
                                </p:cTn>
                              </p:par>
                              <p:par>
                                <p:cTn id="55" presetID="25" presetClass="entr" presetSubtype="0" fill="hold" nodeType="withEffect">
                                  <p:stCondLst>
                                    <p:cond delay="0"/>
                                  </p:stCondLst>
                                  <p:childTnLst>
                                    <p:set>
                                      <p:cBhvr>
                                        <p:cTn id="56" dur="1" fill="hold">
                                          <p:stCondLst>
                                            <p:cond delay="0"/>
                                          </p:stCondLst>
                                        </p:cTn>
                                        <p:tgtEl>
                                          <p:spTgt spid="10">
                                            <p:txEl>
                                              <p:pRg st="9" end="9"/>
                                            </p:txEl>
                                          </p:spTgt>
                                        </p:tgtEl>
                                        <p:attrNameLst>
                                          <p:attrName>style.visibility</p:attrName>
                                        </p:attrNameLst>
                                      </p:cBhvr>
                                      <p:to>
                                        <p:strVal val="visible"/>
                                      </p:to>
                                    </p:set>
                                    <p:anim calcmode="lin" valueType="num">
                                      <p:cBhvr>
                                        <p:cTn id="57" dur="500" decel="50000" fill="hold">
                                          <p:stCondLst>
                                            <p:cond delay="0"/>
                                          </p:stCondLst>
                                        </p:cTn>
                                        <p:tgtEl>
                                          <p:spTgt spid="10">
                                            <p:txEl>
                                              <p:pRg st="9" end="9"/>
                                            </p:txEl>
                                          </p:spTgt>
                                        </p:tgtEl>
                                        <p:attrNameLst>
                                          <p:attrName>style.rotation</p:attrName>
                                        </p:attrNameLst>
                                      </p:cBhvr>
                                      <p:tavLst>
                                        <p:tav tm="0">
                                          <p:val>
                                            <p:fltVal val="-90"/>
                                          </p:val>
                                        </p:tav>
                                        <p:tav tm="100000">
                                          <p:val>
                                            <p:fltVal val="0"/>
                                          </p:val>
                                        </p:tav>
                                      </p:tavLst>
                                    </p:anim>
                                    <p:anim calcmode="lin" valueType="num">
                                      <p:cBhvr>
                                        <p:cTn id="58" dur="500" decel="50000" fill="hold">
                                          <p:stCondLst>
                                            <p:cond delay="0"/>
                                          </p:stCondLst>
                                        </p:cTn>
                                        <p:tgtEl>
                                          <p:spTgt spid="10">
                                            <p:txEl>
                                              <p:pRg st="9" end="9"/>
                                            </p:txEl>
                                          </p:spTgt>
                                        </p:tgtEl>
                                        <p:attrNameLst>
                                          <p:attrName>ppt_w</p:attrName>
                                        </p:attrNameLst>
                                      </p:cBhvr>
                                      <p:tavLst>
                                        <p:tav tm="0">
                                          <p:val>
                                            <p:strVal val="#ppt_w"/>
                                          </p:val>
                                        </p:tav>
                                        <p:tav tm="100000">
                                          <p:val>
                                            <p:strVal val="#ppt_w*.05"/>
                                          </p:val>
                                        </p:tav>
                                      </p:tavLst>
                                    </p:anim>
                                    <p:anim calcmode="lin" valueType="num">
                                      <p:cBhvr>
                                        <p:cTn id="59" dur="500" accel="50000" fill="hold">
                                          <p:stCondLst>
                                            <p:cond delay="500"/>
                                          </p:stCondLst>
                                        </p:cTn>
                                        <p:tgtEl>
                                          <p:spTgt spid="10">
                                            <p:txEl>
                                              <p:pRg st="9" end="9"/>
                                            </p:txEl>
                                          </p:spTgt>
                                        </p:tgtEl>
                                        <p:attrNameLst>
                                          <p:attrName>ppt_w</p:attrName>
                                        </p:attrNameLst>
                                      </p:cBhvr>
                                      <p:tavLst>
                                        <p:tav tm="0">
                                          <p:val>
                                            <p:strVal val="#ppt_w*.05"/>
                                          </p:val>
                                        </p:tav>
                                        <p:tav tm="100000">
                                          <p:val>
                                            <p:strVal val="#ppt_w"/>
                                          </p:val>
                                        </p:tav>
                                      </p:tavLst>
                                    </p:anim>
                                    <p:anim calcmode="lin" valueType="num">
                                      <p:cBhvr>
                                        <p:cTn id="60" dur="1000" fill="hold"/>
                                        <p:tgtEl>
                                          <p:spTgt spid="10">
                                            <p:txEl>
                                              <p:pRg st="9" end="9"/>
                                            </p:txEl>
                                          </p:spTgt>
                                        </p:tgtEl>
                                        <p:attrNameLst>
                                          <p:attrName>ppt_h</p:attrName>
                                        </p:attrNameLst>
                                      </p:cBhvr>
                                      <p:tavLst>
                                        <p:tav tm="0">
                                          <p:val>
                                            <p:strVal val="#ppt_h"/>
                                          </p:val>
                                        </p:tav>
                                        <p:tav tm="100000">
                                          <p:val>
                                            <p:strVal val="#ppt_h"/>
                                          </p:val>
                                        </p:tav>
                                      </p:tavLst>
                                    </p:anim>
                                    <p:anim calcmode="lin" valueType="num">
                                      <p:cBhvr>
                                        <p:cTn id="61" dur="500" decel="50000" fill="hold">
                                          <p:stCondLst>
                                            <p:cond delay="0"/>
                                          </p:stCondLst>
                                        </p:cTn>
                                        <p:tgtEl>
                                          <p:spTgt spid="10">
                                            <p:txEl>
                                              <p:pRg st="9" end="9"/>
                                            </p:txEl>
                                          </p:spTgt>
                                        </p:tgtEl>
                                        <p:attrNameLst>
                                          <p:attrName>ppt_x</p:attrName>
                                        </p:attrNameLst>
                                      </p:cBhvr>
                                      <p:tavLst>
                                        <p:tav tm="0">
                                          <p:val>
                                            <p:strVal val="#ppt_x+.4"/>
                                          </p:val>
                                        </p:tav>
                                        <p:tav tm="100000">
                                          <p:val>
                                            <p:strVal val="#ppt_x"/>
                                          </p:val>
                                        </p:tav>
                                      </p:tavLst>
                                    </p:anim>
                                    <p:anim calcmode="lin" valueType="num">
                                      <p:cBhvr>
                                        <p:cTn id="62" dur="500" decel="50000" fill="hold">
                                          <p:stCondLst>
                                            <p:cond delay="0"/>
                                          </p:stCondLst>
                                        </p:cTn>
                                        <p:tgtEl>
                                          <p:spTgt spid="10">
                                            <p:txEl>
                                              <p:pRg st="9" end="9"/>
                                            </p:txEl>
                                          </p:spTgt>
                                        </p:tgtEl>
                                        <p:attrNameLst>
                                          <p:attrName>ppt_y</p:attrName>
                                        </p:attrNameLst>
                                      </p:cBhvr>
                                      <p:tavLst>
                                        <p:tav tm="0">
                                          <p:val>
                                            <p:strVal val="#ppt_y-.2"/>
                                          </p:val>
                                        </p:tav>
                                        <p:tav tm="100000">
                                          <p:val>
                                            <p:strVal val="#ppt_y+.1"/>
                                          </p:val>
                                        </p:tav>
                                      </p:tavLst>
                                    </p:anim>
                                    <p:anim calcmode="lin" valueType="num">
                                      <p:cBhvr>
                                        <p:cTn id="63" dur="500" accel="50000" fill="hold">
                                          <p:stCondLst>
                                            <p:cond delay="500"/>
                                          </p:stCondLst>
                                        </p:cTn>
                                        <p:tgtEl>
                                          <p:spTgt spid="10">
                                            <p:txEl>
                                              <p:pRg st="9" end="9"/>
                                            </p:txEl>
                                          </p:spTgt>
                                        </p:tgtEl>
                                        <p:attrNameLst>
                                          <p:attrName>ppt_y</p:attrName>
                                        </p:attrNameLst>
                                      </p:cBhvr>
                                      <p:tavLst>
                                        <p:tav tm="0">
                                          <p:val>
                                            <p:strVal val="#ppt_y+.1"/>
                                          </p:val>
                                        </p:tav>
                                        <p:tav tm="100000">
                                          <p:val>
                                            <p:strVal val="#ppt_y"/>
                                          </p:val>
                                        </p:tav>
                                      </p:tavLst>
                                    </p:anim>
                                    <p:animEffect transition="in" filter="fade">
                                      <p:cBhvr>
                                        <p:cTn id="64" dur="1000" decel="50000">
                                          <p:stCondLst>
                                            <p:cond delay="0"/>
                                          </p:stCondLst>
                                        </p:cTn>
                                        <p:tgtEl>
                                          <p:spTgt spid="10">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9"/>
          <p:cNvSpPr>
            <a:spLocks noGrp="1" noChangeArrowheads="1"/>
          </p:cNvSpPr>
          <p:nvPr>
            <p:ph type="sldNum" sz="quarter" idx="10"/>
            <p:custDataLst>
              <p:tags r:id="rId2"/>
            </p:custDataLst>
          </p:nvPr>
        </p:nvSpPr>
        <p:spPr>
          <a:noFill/>
        </p:spPr>
        <p:txBody>
          <a:bodyPr/>
          <a:lstStyle/>
          <a:p>
            <a:fld id="{8625DF61-813A-4787-8DC7-6FBD0B831994}" type="slidenum">
              <a:rPr lang="de-CH" smtClean="0">
                <a:latin typeface="Arial" pitchFamily="34" charset="0"/>
                <a:ea typeface="ＭＳ Ｐゴシック" pitchFamily="34" charset="-128"/>
              </a:rPr>
              <a:pPr/>
              <a:t>4</a:t>
            </a:fld>
            <a:endParaRPr lang="de-CH" smtClean="0">
              <a:latin typeface="Arial" pitchFamily="34" charset="0"/>
              <a:ea typeface="ＭＳ Ｐゴシック" pitchFamily="34" charset="-128"/>
            </a:endParaRPr>
          </a:p>
        </p:txBody>
      </p:sp>
      <p:graphicFrame>
        <p:nvGraphicFramePr>
          <p:cNvPr id="5122" name="Rectangle 2" hidden="1"/>
          <p:cNvGraphicFramePr>
            <a:graphicFrameLocks/>
          </p:cNvGraphicFramePr>
          <p:nvPr>
            <p:custDataLst>
              <p:tags r:id="rId3"/>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8684" name="think-cell Slide" r:id="rId8" imgW="0" imgH="0" progId="">
                  <p:embed/>
                </p:oleObj>
              </mc:Choice>
              <mc:Fallback>
                <p:oleObj name="think-cell Slide" r:id="rId8" imgW="0" imgH="0" progId="">
                  <p:embed/>
                  <p:pic>
                    <p:nvPicPr>
                      <p:cNvPr id="0"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125" name="Rectangle 8"/>
          <p:cNvSpPr>
            <a:spLocks noGrp="1"/>
          </p:cNvSpPr>
          <p:nvPr>
            <p:ph type="title"/>
            <p:custDataLst>
              <p:tags r:id="rId4"/>
            </p:custDataLst>
          </p:nvPr>
        </p:nvSpPr>
        <p:spPr>
          <a:xfrm>
            <a:off x="457200" y="304800"/>
            <a:ext cx="8242300" cy="984885"/>
          </a:xfrm>
        </p:spPr>
        <p:txBody>
          <a:bodyPr/>
          <a:lstStyle/>
          <a:p>
            <a:r>
              <a:rPr lang="fr-CH" dirty="0" smtClean="0">
                <a:latin typeface="Arial" pitchFamily="34" charset="0"/>
                <a:ea typeface="ＭＳ Ｐゴシック" pitchFamily="34" charset="-128"/>
              </a:rPr>
              <a:t>Introduction</a:t>
            </a:r>
            <a:br>
              <a:rPr lang="fr-CH" dirty="0" smtClean="0">
                <a:latin typeface="Arial" pitchFamily="34" charset="0"/>
                <a:ea typeface="ＭＳ Ｐゴシック" pitchFamily="34" charset="-128"/>
              </a:rPr>
            </a:br>
            <a:r>
              <a:rPr lang="fr-CH" dirty="0" smtClean="0">
                <a:latin typeface="Arial" pitchFamily="34" charset="0"/>
                <a:ea typeface="ＭＳ Ｐゴシック" pitchFamily="34" charset="-128"/>
              </a:rPr>
              <a:t>—</a:t>
            </a:r>
          </a:p>
        </p:txBody>
      </p:sp>
      <p:sp>
        <p:nvSpPr>
          <p:cNvPr id="6" name="ZoneTexte 5"/>
          <p:cNvSpPr txBox="1"/>
          <p:nvPr/>
        </p:nvSpPr>
        <p:spPr>
          <a:xfrm>
            <a:off x="1871700" y="2305273"/>
            <a:ext cx="6012668" cy="3860031"/>
          </a:xfrm>
          <a:prstGeom prst="rect">
            <a:avLst/>
          </a:prstGeom>
        </p:spPr>
        <p:txBody>
          <a:bodyPr vert="horz" wrap="square" lIns="0" tIns="0" rIns="0" bIns="0" rtlCol="0">
            <a:spAutoFit/>
          </a:bodyPr>
          <a:lstStyle/>
          <a:p>
            <a:pPr algn="l">
              <a:lnSpc>
                <a:spcPts val="4600"/>
              </a:lnSpc>
              <a:spcAft>
                <a:spcPts val="600"/>
              </a:spcAft>
              <a:buClr>
                <a:srgbClr val="074EA1"/>
              </a:buClr>
            </a:pPr>
            <a:r>
              <a:rPr lang="fr-CH" sz="2800" dirty="0" smtClean="0"/>
              <a:t>Les autorités doivent </a:t>
            </a:r>
            <a:r>
              <a:rPr lang="fr-CH" sz="2800" b="1" dirty="0" smtClean="0"/>
              <a:t>régulièrement</a:t>
            </a:r>
            <a:r>
              <a:rPr lang="fr-CH" sz="2800" dirty="0" smtClean="0"/>
              <a:t> obtenir des </a:t>
            </a:r>
            <a:r>
              <a:rPr lang="fr-CH" sz="2800" b="1" dirty="0" smtClean="0"/>
              <a:t>exploitants</a:t>
            </a:r>
            <a:r>
              <a:rPr lang="fr-CH" sz="2800" dirty="0" smtClean="0"/>
              <a:t> une information </a:t>
            </a:r>
            <a:r>
              <a:rPr lang="fr-CH" sz="2800" b="1" dirty="0" smtClean="0"/>
              <a:t>à jour </a:t>
            </a:r>
            <a:r>
              <a:rPr lang="fr-CH" sz="2800" dirty="0" smtClean="0"/>
              <a:t>et comportant le </a:t>
            </a:r>
            <a:r>
              <a:rPr lang="fr-CH" sz="2800" b="1" dirty="0" smtClean="0"/>
              <a:t>bon niveau de détail </a:t>
            </a:r>
            <a:r>
              <a:rPr lang="fr-CH" sz="2800" dirty="0" smtClean="0"/>
              <a:t>pour pouvoir prendre </a:t>
            </a:r>
            <a:r>
              <a:rPr lang="fr-CH" sz="2800" b="1" dirty="0" smtClean="0"/>
              <a:t>rapidement</a:t>
            </a:r>
            <a:r>
              <a:rPr lang="fr-CH" sz="2800" dirty="0" smtClean="0"/>
              <a:t> des décisions fondées sur des </a:t>
            </a:r>
            <a:r>
              <a:rPr lang="fr-CH" sz="2800" b="1" dirty="0" smtClean="0"/>
              <a:t>faits actuels</a:t>
            </a:r>
            <a:r>
              <a:rPr lang="fr-CH" sz="2800" dirty="0" smtClean="0"/>
              <a:t>. </a:t>
            </a:r>
            <a:endParaRPr lang="fr-CH" sz="2800" b="1" dirty="0" smtClean="0"/>
          </a:p>
          <a:p>
            <a:pPr>
              <a:lnSpc>
                <a:spcPts val="1900"/>
              </a:lnSpc>
              <a:spcAft>
                <a:spcPts val="600"/>
              </a:spcAft>
              <a:buClr>
                <a:srgbClr val="074EA1"/>
              </a:buClr>
            </a:pPr>
            <a:endParaRPr lang="fr-CH" sz="1600" b="1" dirty="0" err="1" smtClean="0"/>
          </a:p>
        </p:txBody>
      </p:sp>
      <p:sp>
        <p:nvSpPr>
          <p:cNvPr id="7" name="Text Placeholder 35"/>
          <p:cNvSpPr>
            <a:spLocks/>
          </p:cNvSpPr>
          <p:nvPr>
            <p:custDataLst>
              <p:tags r:id="rId5"/>
            </p:custDataLst>
          </p:nvPr>
        </p:nvSpPr>
        <p:spPr bwMode="auto">
          <a:xfrm>
            <a:off x="450850" y="1327150"/>
            <a:ext cx="8288338" cy="615553"/>
          </a:xfrm>
          <a:prstGeom prst="rect">
            <a:avLst/>
          </a:prstGeom>
          <a:noFill/>
          <a:ln w="9525">
            <a:noFill/>
            <a:miter lim="800000"/>
            <a:headEnd/>
            <a:tailEnd/>
          </a:ln>
        </p:spPr>
        <p:txBody>
          <a:bodyPr lIns="0" tIns="0" rIns="0" bIns="0">
            <a:spAutoFit/>
          </a:bodyPr>
          <a:lstStyle/>
          <a:p>
            <a:pPr algn="l">
              <a:spcAft>
                <a:spcPts val="600"/>
              </a:spcAft>
              <a:buClr>
                <a:srgbClr val="074EA1"/>
              </a:buClr>
              <a:buFont typeface="Lucida Grande"/>
              <a:buNone/>
            </a:pPr>
            <a:r>
              <a:rPr lang="fr-CH" sz="4000" b="1" dirty="0" smtClean="0">
                <a:solidFill>
                  <a:schemeClr val="tx2"/>
                </a:solidFill>
              </a:rPr>
              <a:t>Pourquoi?</a:t>
            </a:r>
            <a:endParaRPr lang="fr-CH" sz="4000" b="1"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6">
                                            <p:txEl>
                                              <p:pRg st="0" end="0"/>
                                            </p:txEl>
                                          </p:spTgt>
                                        </p:tgtEl>
                                        <p:attrNameLst>
                                          <p:attrName>style.visibility</p:attrName>
                                        </p:attrNameLst>
                                      </p:cBhvr>
                                      <p:to>
                                        <p:strVal val="visible"/>
                                      </p:to>
                                    </p:set>
                                    <p:anim calcmode="discrete" valueType="clr">
                                      <p:cBhvr override="childStyle">
                                        <p:cTn id="7" dur="50"/>
                                        <p:tgtEl>
                                          <p:spTgt spid="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50"/>
                                        <p:tgtEl>
                                          <p:spTgt spid="6">
                                            <p:txEl>
                                              <p:pRg st="0" end="0"/>
                                            </p:txEl>
                                          </p:spTgt>
                                        </p:tgtEl>
                                        <p:attrNameLst>
                                          <p:attrName>fillcolor</p:attrName>
                                        </p:attrNameLst>
                                      </p:cBhvr>
                                      <p:tavLst>
                                        <p:tav tm="0">
                                          <p:val>
                                            <p:clrVal>
                                              <a:schemeClr val="accent2"/>
                                            </p:clrVal>
                                          </p:val>
                                        </p:tav>
                                        <p:tav tm="50000">
                                          <p:val>
                                            <p:clrVal>
                                              <a:schemeClr val="hlink"/>
                                            </p:clrVal>
                                          </p:val>
                                        </p:tav>
                                      </p:tavLst>
                                    </p:anim>
                                    <p:set>
                                      <p:cBhvr>
                                        <p:cTn id="9" dur="50"/>
                                        <p:tgtEl>
                                          <p:spTgt spid="6">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9"/>
          <p:cNvSpPr>
            <a:spLocks noGrp="1" noChangeArrowheads="1"/>
          </p:cNvSpPr>
          <p:nvPr>
            <p:ph type="sldNum" sz="quarter" idx="10"/>
            <p:custDataLst>
              <p:tags r:id="rId2"/>
            </p:custDataLst>
          </p:nvPr>
        </p:nvSpPr>
        <p:spPr>
          <a:noFill/>
        </p:spPr>
        <p:txBody>
          <a:bodyPr/>
          <a:lstStyle/>
          <a:p>
            <a:fld id="{8625DF61-813A-4787-8DC7-6FBD0B831994}" type="slidenum">
              <a:rPr lang="de-CH" smtClean="0">
                <a:latin typeface="Arial" pitchFamily="34" charset="0"/>
                <a:ea typeface="ＭＳ Ｐゴシック" pitchFamily="34" charset="-128"/>
              </a:rPr>
              <a:pPr/>
              <a:t>5</a:t>
            </a:fld>
            <a:endParaRPr lang="de-CH" smtClean="0">
              <a:latin typeface="Arial" pitchFamily="34" charset="0"/>
              <a:ea typeface="ＭＳ Ｐゴシック" pitchFamily="34" charset="-128"/>
            </a:endParaRPr>
          </a:p>
        </p:txBody>
      </p:sp>
      <p:graphicFrame>
        <p:nvGraphicFramePr>
          <p:cNvPr id="5122" name="Rectangle 2" hidden="1"/>
          <p:cNvGraphicFramePr>
            <a:graphicFrameLocks/>
          </p:cNvGraphicFramePr>
          <p:nvPr>
            <p:custDataLst>
              <p:tags r:id="rId3"/>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97292" name="think-cell Slide" r:id="rId7" imgW="0" imgH="0" progId="">
                  <p:embed/>
                </p:oleObj>
              </mc:Choice>
              <mc:Fallback>
                <p:oleObj name="think-cell Slide" r:id="rId7" imgW="0" imgH="0" progId="">
                  <p:embed/>
                  <p:pic>
                    <p:nvPicPr>
                      <p:cNvPr id="0"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125" name="Rectangle 8"/>
          <p:cNvSpPr>
            <a:spLocks noGrp="1"/>
          </p:cNvSpPr>
          <p:nvPr>
            <p:ph type="title"/>
            <p:custDataLst>
              <p:tags r:id="rId4"/>
            </p:custDataLst>
          </p:nvPr>
        </p:nvSpPr>
        <p:spPr>
          <a:xfrm>
            <a:off x="457200" y="304800"/>
            <a:ext cx="8242300" cy="984885"/>
          </a:xfrm>
        </p:spPr>
        <p:txBody>
          <a:bodyPr/>
          <a:lstStyle/>
          <a:p>
            <a:r>
              <a:rPr lang="fr-CH" dirty="0" smtClean="0">
                <a:latin typeface="Arial" pitchFamily="34" charset="0"/>
                <a:ea typeface="ＭＳ Ｐゴシック" pitchFamily="34" charset="-128"/>
              </a:rPr>
              <a:t>Introduction</a:t>
            </a:r>
            <a:br>
              <a:rPr lang="fr-CH" dirty="0" smtClean="0">
                <a:latin typeface="Arial" pitchFamily="34" charset="0"/>
                <a:ea typeface="ＭＳ Ｐゴシック" pitchFamily="34" charset="-128"/>
              </a:rPr>
            </a:br>
            <a:r>
              <a:rPr lang="fr-CH" dirty="0" smtClean="0">
                <a:latin typeface="Arial" pitchFamily="34" charset="0"/>
                <a:ea typeface="ＭＳ Ｐゴシック" pitchFamily="34" charset="-128"/>
              </a:rPr>
              <a:t>—</a:t>
            </a:r>
          </a:p>
        </p:txBody>
      </p:sp>
      <p:sp>
        <p:nvSpPr>
          <p:cNvPr id="10" name="Rectangle 9"/>
          <p:cNvSpPr>
            <a:spLocks noGrp="1"/>
          </p:cNvSpPr>
          <p:nvPr/>
        </p:nvSpPr>
        <p:spPr bwMode="auto">
          <a:xfrm>
            <a:off x="450850" y="3511748"/>
            <a:ext cx="8242300" cy="207749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defTabSz="457200" rtl="0" eaLnBrk="0" fontAlgn="base" hangingPunct="0">
              <a:spcBef>
                <a:spcPct val="0"/>
              </a:spcBef>
              <a:spcAft>
                <a:spcPts val="600"/>
              </a:spcAft>
              <a:buClr>
                <a:srgbClr val="074EA1"/>
              </a:buClr>
              <a:buFont typeface="Lucida Grande"/>
              <a:defRPr sz="2000" kern="1200">
                <a:solidFill>
                  <a:schemeClr val="tx1"/>
                </a:solidFill>
                <a:latin typeface="Arial"/>
                <a:ea typeface="ＭＳ Ｐゴシック" pitchFamily="-112" charset="-128"/>
                <a:cs typeface="ＭＳ Ｐゴシック" pitchFamily="-112" charset="-128"/>
              </a:defRPr>
            </a:lvl1pPr>
            <a:lvl2pPr marL="273050" indent="-271463" algn="l" defTabSz="457200" rtl="0" eaLnBrk="0" fontAlgn="base" hangingPunct="0">
              <a:spcBef>
                <a:spcPct val="0"/>
              </a:spcBef>
              <a:spcAft>
                <a:spcPts val="600"/>
              </a:spcAft>
              <a:buClr>
                <a:srgbClr val="7F7F7F"/>
              </a:buClr>
              <a:buFont typeface="Arial" pitchFamily="34" charset="0"/>
              <a:buBlip>
                <a:blip r:embed="rId8"/>
              </a:buBlip>
              <a:defRPr sz="2000" kern="1200">
                <a:solidFill>
                  <a:schemeClr val="tx1"/>
                </a:solidFill>
                <a:latin typeface="Arial"/>
                <a:ea typeface="ＭＳ Ｐゴシック" pitchFamily="-112" charset="-128"/>
                <a:cs typeface="+mn-cs"/>
              </a:defRPr>
            </a:lvl2pPr>
            <a:lvl3pPr marL="539750" indent="-265113" algn="l" defTabSz="457200" rtl="0" eaLnBrk="0" fontAlgn="base" hangingPunct="0">
              <a:spcBef>
                <a:spcPct val="0"/>
              </a:spcBef>
              <a:spcAft>
                <a:spcPts val="600"/>
              </a:spcAft>
              <a:buClr>
                <a:srgbClr val="7F7F7F"/>
              </a:buClr>
              <a:buFont typeface="Lucida Grande"/>
              <a:buBlip>
                <a:blip r:embed="rId8"/>
              </a:buBlip>
              <a:defRPr sz="2000" kern="1200">
                <a:solidFill>
                  <a:schemeClr val="tx1"/>
                </a:solidFill>
                <a:latin typeface="Arial"/>
                <a:ea typeface="ＭＳ Ｐゴシック" pitchFamily="-112" charset="-128"/>
                <a:cs typeface="+mn-cs"/>
              </a:defRPr>
            </a:lvl3pPr>
            <a:lvl4pPr marL="803275" indent="-261938" algn="l" defTabSz="457200" rtl="0" eaLnBrk="0" fontAlgn="base" hangingPunct="0">
              <a:spcBef>
                <a:spcPct val="0"/>
              </a:spcBef>
              <a:spcAft>
                <a:spcPts val="600"/>
              </a:spcAft>
              <a:buClr>
                <a:srgbClr val="7F7F7F"/>
              </a:buClr>
              <a:buFont typeface="Arial" pitchFamily="34" charset="0"/>
              <a:buBlip>
                <a:blip r:embed="rId8"/>
              </a:buBlip>
              <a:defRPr sz="2000" kern="1200">
                <a:solidFill>
                  <a:schemeClr val="tx1"/>
                </a:solidFill>
                <a:latin typeface="Arial"/>
                <a:ea typeface="ＭＳ Ｐゴシック" pitchFamily="-112" charset="-128"/>
                <a:cs typeface="+mn-cs"/>
              </a:defRPr>
            </a:lvl4pPr>
            <a:lvl5pPr marL="1076325" indent="-271463" algn="l" defTabSz="457200" rtl="0" eaLnBrk="0" fontAlgn="base" hangingPunct="0">
              <a:spcBef>
                <a:spcPct val="0"/>
              </a:spcBef>
              <a:spcAft>
                <a:spcPts val="600"/>
              </a:spcAft>
              <a:buClr>
                <a:srgbClr val="7F7F7F"/>
              </a:buClr>
              <a:buFont typeface="Arial" pitchFamily="34" charset="0"/>
              <a:buBlip>
                <a:blip r:embed="rId8"/>
              </a:buBlip>
              <a:defRPr sz="2000" kern="1200">
                <a:solidFill>
                  <a:schemeClr val="tx1"/>
                </a:solidFill>
                <a:latin typeface="Arial"/>
                <a:ea typeface="ＭＳ Ｐゴシック" pitchFamily="-11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r>
              <a:rPr lang="fr-CH" dirty="0" smtClean="0">
                <a:latin typeface="Arial" pitchFamily="34" charset="0"/>
                <a:ea typeface="ＭＳ Ｐゴシック" pitchFamily="34" charset="-128"/>
              </a:rPr>
              <a:t>dès l’élaboration de la planification cantonale (plan directeur cantonal)</a:t>
            </a:r>
          </a:p>
          <a:p>
            <a:pPr lvl="1"/>
            <a:r>
              <a:rPr lang="fr-CH" dirty="0" smtClean="0">
                <a:latin typeface="Arial" pitchFamily="34" charset="0"/>
                <a:ea typeface="ＭＳ Ｐゴシック" pitchFamily="34" charset="-128"/>
              </a:rPr>
              <a:t>suite à la mise à l’enquête d’un projet (autorisations spéciales, permis, mise en zone)</a:t>
            </a:r>
          </a:p>
          <a:p>
            <a:pPr lvl="1"/>
            <a:r>
              <a:rPr lang="fr-CH" dirty="0" smtClean="0">
                <a:latin typeface="Arial" pitchFamily="34" charset="0"/>
                <a:ea typeface="ＭＳ Ｐゴシック" pitchFamily="34" charset="-128"/>
              </a:rPr>
              <a:t>durant l’exploitation (suivi de l’exploitation)</a:t>
            </a:r>
          </a:p>
          <a:p>
            <a:pPr lvl="1"/>
            <a:r>
              <a:rPr lang="fr-CH" dirty="0" smtClean="0">
                <a:latin typeface="Arial" pitchFamily="34" charset="0"/>
                <a:ea typeface="ＭＳ Ｐゴシック" pitchFamily="34" charset="-128"/>
              </a:rPr>
              <a:t>après la fin de l’exploitation (validation de la remise en état, libération des garanties financières)</a:t>
            </a:r>
          </a:p>
        </p:txBody>
      </p:sp>
      <p:sp>
        <p:nvSpPr>
          <p:cNvPr id="9" name="Rectangle 8"/>
          <p:cNvSpPr/>
          <p:nvPr/>
        </p:nvSpPr>
        <p:spPr>
          <a:xfrm>
            <a:off x="450850" y="1844824"/>
            <a:ext cx="8242300" cy="954107"/>
          </a:xfrm>
          <a:prstGeom prst="rect">
            <a:avLst/>
          </a:prstGeom>
        </p:spPr>
        <p:txBody>
          <a:bodyPr wrap="square">
            <a:spAutoFit/>
          </a:bodyPr>
          <a:lstStyle/>
          <a:p>
            <a:pPr algn="l">
              <a:spcAft>
                <a:spcPts val="600"/>
              </a:spcAft>
              <a:buClr>
                <a:srgbClr val="074EA1"/>
              </a:buClr>
              <a:buFont typeface="Lucida Grande"/>
              <a:buNone/>
            </a:pPr>
            <a:r>
              <a:rPr lang="fr-CH" sz="2800" b="1" dirty="0" smtClean="0"/>
              <a:t>Le canton doit prendre des décisions touchant les exploitations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9"/>
          <p:cNvSpPr>
            <a:spLocks noGrp="1" noChangeArrowheads="1"/>
          </p:cNvSpPr>
          <p:nvPr>
            <p:ph type="sldNum" sz="quarter" idx="10"/>
            <p:custDataLst>
              <p:tags r:id="rId2"/>
            </p:custDataLst>
          </p:nvPr>
        </p:nvSpPr>
        <p:spPr>
          <a:noFill/>
        </p:spPr>
        <p:txBody>
          <a:bodyPr/>
          <a:lstStyle/>
          <a:p>
            <a:fld id="{8625DF61-813A-4787-8DC7-6FBD0B831994}" type="slidenum">
              <a:rPr lang="de-CH" smtClean="0">
                <a:latin typeface="Arial" pitchFamily="34" charset="0"/>
                <a:ea typeface="ＭＳ Ｐゴシック" pitchFamily="34" charset="-128"/>
              </a:rPr>
              <a:pPr/>
              <a:t>6</a:t>
            </a:fld>
            <a:endParaRPr lang="de-CH" smtClean="0">
              <a:latin typeface="Arial" pitchFamily="34" charset="0"/>
              <a:ea typeface="ＭＳ Ｐゴシック" pitchFamily="34" charset="-128"/>
            </a:endParaRPr>
          </a:p>
        </p:txBody>
      </p:sp>
      <p:graphicFrame>
        <p:nvGraphicFramePr>
          <p:cNvPr id="5122" name="Rectangle 2" hidden="1"/>
          <p:cNvGraphicFramePr>
            <a:graphicFrameLocks/>
          </p:cNvGraphicFramePr>
          <p:nvPr>
            <p:custDataLst>
              <p:tags r:id="rId3"/>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60428" name="think-cell Slide" r:id="rId8" imgW="0" imgH="0" progId="">
                  <p:embed/>
                </p:oleObj>
              </mc:Choice>
              <mc:Fallback>
                <p:oleObj name="think-cell Slide" r:id="rId8" imgW="0" imgH="0" progId="">
                  <p:embed/>
                  <p:pic>
                    <p:nvPicPr>
                      <p:cNvPr id="0"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125" name="Rectangle 8"/>
          <p:cNvSpPr>
            <a:spLocks noGrp="1"/>
          </p:cNvSpPr>
          <p:nvPr>
            <p:ph type="title"/>
            <p:custDataLst>
              <p:tags r:id="rId4"/>
            </p:custDataLst>
          </p:nvPr>
        </p:nvSpPr>
        <p:spPr>
          <a:xfrm>
            <a:off x="450850" y="243805"/>
            <a:ext cx="8242300" cy="984885"/>
          </a:xfrm>
        </p:spPr>
        <p:txBody>
          <a:bodyPr/>
          <a:lstStyle/>
          <a:p>
            <a:r>
              <a:rPr lang="fr-CH" dirty="0" smtClean="0">
                <a:latin typeface="Arial" pitchFamily="34" charset="0"/>
                <a:ea typeface="ＭＳ Ｐゴシック" pitchFamily="34" charset="-128"/>
              </a:rPr>
              <a:t>Introduction</a:t>
            </a:r>
            <a:br>
              <a:rPr lang="fr-CH" dirty="0" smtClean="0">
                <a:latin typeface="Arial" pitchFamily="34" charset="0"/>
                <a:ea typeface="ＭＳ Ｐゴシック" pitchFamily="34" charset="-128"/>
              </a:rPr>
            </a:br>
            <a:r>
              <a:rPr lang="fr-CH" dirty="0" smtClean="0">
                <a:latin typeface="Arial" pitchFamily="34" charset="0"/>
                <a:ea typeface="ＭＳ Ｐゴシック" pitchFamily="34" charset="-128"/>
              </a:rPr>
              <a:t>—</a:t>
            </a:r>
          </a:p>
        </p:txBody>
      </p:sp>
      <p:sp>
        <p:nvSpPr>
          <p:cNvPr id="15" name="Rectangle 14"/>
          <p:cNvSpPr>
            <a:spLocks noGrp="1"/>
          </p:cNvSpPr>
          <p:nvPr/>
        </p:nvSpPr>
        <p:spPr bwMode="auto">
          <a:xfrm>
            <a:off x="450850" y="2320131"/>
            <a:ext cx="8242300" cy="181588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defTabSz="457200" rtl="0" eaLnBrk="0" fontAlgn="base" hangingPunct="0">
              <a:spcBef>
                <a:spcPct val="0"/>
              </a:spcBef>
              <a:spcAft>
                <a:spcPts val="600"/>
              </a:spcAft>
              <a:buClr>
                <a:srgbClr val="074EA1"/>
              </a:buClr>
              <a:buFont typeface="Lucida Grande"/>
              <a:defRPr sz="2000" kern="1200">
                <a:solidFill>
                  <a:schemeClr val="tx1"/>
                </a:solidFill>
                <a:latin typeface="Arial"/>
                <a:ea typeface="ＭＳ Ｐゴシック" pitchFamily="-112" charset="-128"/>
                <a:cs typeface="ＭＳ Ｐゴシック" pitchFamily="-112" charset="-128"/>
              </a:defRPr>
            </a:lvl1pPr>
            <a:lvl2pPr marL="273050" indent="-271463" algn="l" defTabSz="457200" rtl="0" eaLnBrk="0" fontAlgn="base" hangingPunct="0">
              <a:spcBef>
                <a:spcPct val="0"/>
              </a:spcBef>
              <a:spcAft>
                <a:spcPts val="600"/>
              </a:spcAft>
              <a:buClr>
                <a:srgbClr val="7F7F7F"/>
              </a:buClr>
              <a:buFont typeface="Arial" pitchFamily="34" charset="0"/>
              <a:buBlip>
                <a:blip r:embed="rId9"/>
              </a:buBlip>
              <a:defRPr sz="2000" kern="1200">
                <a:solidFill>
                  <a:schemeClr val="tx1"/>
                </a:solidFill>
                <a:latin typeface="Arial"/>
                <a:ea typeface="ＭＳ Ｐゴシック" pitchFamily="-112" charset="-128"/>
                <a:cs typeface="+mn-cs"/>
              </a:defRPr>
            </a:lvl2pPr>
            <a:lvl3pPr marL="539750" indent="-265113" algn="l" defTabSz="457200" rtl="0" eaLnBrk="0" fontAlgn="base" hangingPunct="0">
              <a:spcBef>
                <a:spcPct val="0"/>
              </a:spcBef>
              <a:spcAft>
                <a:spcPts val="600"/>
              </a:spcAft>
              <a:buClr>
                <a:srgbClr val="7F7F7F"/>
              </a:buClr>
              <a:buFont typeface="Lucida Grande"/>
              <a:buBlip>
                <a:blip r:embed="rId9"/>
              </a:buBlip>
              <a:defRPr sz="2000" kern="1200">
                <a:solidFill>
                  <a:schemeClr val="tx1"/>
                </a:solidFill>
                <a:latin typeface="Arial"/>
                <a:ea typeface="ＭＳ Ｐゴシック" pitchFamily="-112" charset="-128"/>
                <a:cs typeface="+mn-cs"/>
              </a:defRPr>
            </a:lvl3pPr>
            <a:lvl4pPr marL="803275" indent="-261938" algn="l" defTabSz="457200" rtl="0" eaLnBrk="0" fontAlgn="base" hangingPunct="0">
              <a:spcBef>
                <a:spcPct val="0"/>
              </a:spcBef>
              <a:spcAft>
                <a:spcPts val="600"/>
              </a:spcAft>
              <a:buClr>
                <a:srgbClr val="7F7F7F"/>
              </a:buClr>
              <a:buFont typeface="Arial" pitchFamily="34" charset="0"/>
              <a:buBlip>
                <a:blip r:embed="rId9"/>
              </a:buBlip>
              <a:defRPr sz="2000" kern="1200">
                <a:solidFill>
                  <a:schemeClr val="tx1"/>
                </a:solidFill>
                <a:latin typeface="Arial"/>
                <a:ea typeface="ＭＳ Ｐゴシック" pitchFamily="-112" charset="-128"/>
                <a:cs typeface="+mn-cs"/>
              </a:defRPr>
            </a:lvl4pPr>
            <a:lvl5pPr marL="1076325" indent="-271463" algn="l" defTabSz="457200" rtl="0" eaLnBrk="0" fontAlgn="base" hangingPunct="0">
              <a:spcBef>
                <a:spcPct val="0"/>
              </a:spcBef>
              <a:spcAft>
                <a:spcPts val="600"/>
              </a:spcAft>
              <a:buClr>
                <a:srgbClr val="7F7F7F"/>
              </a:buClr>
              <a:buFont typeface="Arial" pitchFamily="34" charset="0"/>
              <a:buBlip>
                <a:blip r:embed="rId9"/>
              </a:buBlip>
              <a:defRPr sz="2000" kern="1200">
                <a:solidFill>
                  <a:schemeClr val="tx1"/>
                </a:solidFill>
                <a:latin typeface="Arial"/>
                <a:ea typeface="ＭＳ Ｐゴシック" pitchFamily="-11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lnSpc>
                <a:spcPct val="200000"/>
              </a:lnSpc>
            </a:pPr>
            <a:r>
              <a:rPr lang="fr-CH" sz="1800" b="1" dirty="0" smtClean="0"/>
              <a:t>prendre les décisions adéquates = comprendre les enjeux</a:t>
            </a:r>
            <a:endParaRPr lang="fr-CH" sz="1800" dirty="0" smtClean="0">
              <a:latin typeface="Arial" pitchFamily="34" charset="0"/>
              <a:ea typeface="ＭＳ Ｐゴシック" pitchFamily="34" charset="-128"/>
            </a:endParaRPr>
          </a:p>
          <a:p>
            <a:pPr lvl="1">
              <a:lnSpc>
                <a:spcPct val="200000"/>
              </a:lnSpc>
            </a:pPr>
            <a:r>
              <a:rPr lang="fr-CH" sz="1800" b="1" dirty="0" smtClean="0"/>
              <a:t>comprendre les enjeux = être bien informé</a:t>
            </a:r>
            <a:endParaRPr lang="fr-CH" sz="1800" dirty="0" smtClean="0">
              <a:latin typeface="Arial" pitchFamily="34" charset="0"/>
              <a:ea typeface="ＭＳ Ｐゴシック" pitchFamily="34" charset="-128"/>
            </a:endParaRPr>
          </a:p>
          <a:p>
            <a:pPr lvl="1">
              <a:lnSpc>
                <a:spcPct val="200000"/>
              </a:lnSpc>
            </a:pPr>
            <a:r>
              <a:rPr lang="fr-CH" sz="1800" b="1" dirty="0" smtClean="0"/>
              <a:t>être bien informé = s’informer auprès des exploitants</a:t>
            </a:r>
            <a:endParaRPr lang="fr-CH" sz="1800" dirty="0" smtClean="0">
              <a:latin typeface="Arial" pitchFamily="34" charset="0"/>
              <a:ea typeface="ＭＳ Ｐゴシック" pitchFamily="34" charset="-128"/>
            </a:endParaRPr>
          </a:p>
        </p:txBody>
      </p:sp>
      <p:sp>
        <p:nvSpPr>
          <p:cNvPr id="6" name="Text Placeholder 35"/>
          <p:cNvSpPr>
            <a:spLocks/>
          </p:cNvSpPr>
          <p:nvPr>
            <p:custDataLst>
              <p:tags r:id="rId5"/>
            </p:custDataLst>
          </p:nvPr>
        </p:nvSpPr>
        <p:spPr bwMode="auto">
          <a:xfrm>
            <a:off x="450850" y="1327150"/>
            <a:ext cx="8288338" cy="615553"/>
          </a:xfrm>
          <a:prstGeom prst="rect">
            <a:avLst/>
          </a:prstGeom>
          <a:noFill/>
          <a:ln w="9525">
            <a:noFill/>
            <a:miter lim="800000"/>
            <a:headEnd/>
            <a:tailEnd/>
          </a:ln>
        </p:spPr>
        <p:txBody>
          <a:bodyPr lIns="0" tIns="0" rIns="0" bIns="0">
            <a:spAutoFit/>
          </a:bodyPr>
          <a:lstStyle/>
          <a:p>
            <a:pPr algn="l">
              <a:spcAft>
                <a:spcPts val="600"/>
              </a:spcAft>
              <a:buClr>
                <a:srgbClr val="074EA1"/>
              </a:buClr>
              <a:buFont typeface="Lucida Grande"/>
              <a:buNone/>
            </a:pPr>
            <a:r>
              <a:rPr lang="fr-CH" sz="4000" b="1" dirty="0" smtClean="0">
                <a:solidFill>
                  <a:schemeClr val="tx2"/>
                </a:solidFill>
              </a:rPr>
              <a:t>Pas de décision sans information</a:t>
            </a:r>
            <a:endParaRPr lang="fr-CH" sz="4000" b="1"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4000" fill="hold" nodeType="withEffect">
                                  <p:stCondLst>
                                    <p:cond delay="0"/>
                                  </p:stCondLst>
                                  <p:childTnLst>
                                    <p:anim calcmode="discrete" valueType="str">
                                      <p:cBhvr>
                                        <p:cTn id="6" dur="1000" fill="hold"/>
                                        <p:tgtEl>
                                          <p:spTgt spid="15">
                                            <p:txEl>
                                              <p:pRg st="2" end="2"/>
                                            </p:txEl>
                                          </p:spTgt>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9"/>
          <p:cNvSpPr>
            <a:spLocks noGrp="1" noChangeArrowheads="1"/>
          </p:cNvSpPr>
          <p:nvPr>
            <p:ph type="sldNum" sz="quarter" idx="10"/>
            <p:custDataLst>
              <p:tags r:id="rId2"/>
            </p:custDataLst>
          </p:nvPr>
        </p:nvSpPr>
        <p:spPr>
          <a:noFill/>
        </p:spPr>
        <p:txBody>
          <a:bodyPr/>
          <a:lstStyle/>
          <a:p>
            <a:fld id="{8625DF61-813A-4787-8DC7-6FBD0B831994}" type="slidenum">
              <a:rPr lang="de-CH" smtClean="0">
                <a:latin typeface="Arial" pitchFamily="34" charset="0"/>
                <a:ea typeface="ＭＳ Ｐゴシック" pitchFamily="34" charset="-128"/>
              </a:rPr>
              <a:pPr/>
              <a:t>7</a:t>
            </a:fld>
            <a:endParaRPr lang="de-CH" smtClean="0">
              <a:latin typeface="Arial" pitchFamily="34" charset="0"/>
              <a:ea typeface="ＭＳ Ｐゴシック" pitchFamily="34" charset="-128"/>
            </a:endParaRPr>
          </a:p>
        </p:txBody>
      </p:sp>
      <p:graphicFrame>
        <p:nvGraphicFramePr>
          <p:cNvPr id="5122" name="Rectangle 2" hidden="1"/>
          <p:cNvGraphicFramePr>
            <a:graphicFrameLocks/>
          </p:cNvGraphicFramePr>
          <p:nvPr>
            <p:custDataLst>
              <p:tags r:id="rId3"/>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37900" name="think-cell Slide" r:id="rId8" imgW="0" imgH="0" progId="">
                  <p:embed/>
                </p:oleObj>
              </mc:Choice>
              <mc:Fallback>
                <p:oleObj name="think-cell Slide" r:id="rId8" imgW="0" imgH="0" progId="">
                  <p:embed/>
                  <p:pic>
                    <p:nvPicPr>
                      <p:cNvPr id="0"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125" name="Rectangle 8"/>
          <p:cNvSpPr>
            <a:spLocks noGrp="1"/>
          </p:cNvSpPr>
          <p:nvPr>
            <p:ph type="title"/>
            <p:custDataLst>
              <p:tags r:id="rId4"/>
            </p:custDataLst>
          </p:nvPr>
        </p:nvSpPr>
        <p:spPr>
          <a:xfrm>
            <a:off x="457200" y="304800"/>
            <a:ext cx="8242300" cy="984885"/>
          </a:xfrm>
        </p:spPr>
        <p:txBody>
          <a:bodyPr/>
          <a:lstStyle/>
          <a:p>
            <a:r>
              <a:rPr lang="fr-CH" dirty="0" smtClean="0">
                <a:latin typeface="Arial" pitchFamily="34" charset="0"/>
                <a:ea typeface="ＭＳ Ｐゴシック" pitchFamily="34" charset="-128"/>
              </a:rPr>
              <a:t>Introduction</a:t>
            </a:r>
            <a:br>
              <a:rPr lang="fr-CH" dirty="0" smtClean="0">
                <a:latin typeface="Arial" pitchFamily="34" charset="0"/>
                <a:ea typeface="ＭＳ Ｐゴシック" pitchFamily="34" charset="-128"/>
              </a:rPr>
            </a:br>
            <a:r>
              <a:rPr lang="fr-CH" dirty="0" smtClean="0">
                <a:latin typeface="Arial" pitchFamily="34" charset="0"/>
                <a:ea typeface="ＭＳ Ｐゴシック" pitchFamily="34" charset="-128"/>
              </a:rPr>
              <a:t>—</a:t>
            </a:r>
          </a:p>
        </p:txBody>
      </p:sp>
      <p:sp>
        <p:nvSpPr>
          <p:cNvPr id="5126" name="Text Placeholder 35"/>
          <p:cNvSpPr>
            <a:spLocks/>
          </p:cNvSpPr>
          <p:nvPr>
            <p:custDataLst>
              <p:tags r:id="rId5"/>
            </p:custDataLst>
          </p:nvPr>
        </p:nvSpPr>
        <p:spPr bwMode="auto">
          <a:xfrm>
            <a:off x="457200" y="1327150"/>
            <a:ext cx="8288338" cy="677108"/>
          </a:xfrm>
          <a:prstGeom prst="rect">
            <a:avLst/>
          </a:prstGeom>
          <a:noFill/>
          <a:ln w="9525">
            <a:noFill/>
            <a:miter lim="800000"/>
            <a:headEnd/>
            <a:tailEnd/>
          </a:ln>
        </p:spPr>
        <p:txBody>
          <a:bodyPr lIns="0" tIns="0" rIns="0" bIns="0">
            <a:spAutoFit/>
          </a:bodyPr>
          <a:lstStyle/>
          <a:p>
            <a:pPr algn="l">
              <a:spcAft>
                <a:spcPts val="600"/>
              </a:spcAft>
              <a:buClr>
                <a:srgbClr val="074EA1"/>
              </a:buClr>
              <a:buFont typeface="Lucida Grande"/>
              <a:buNone/>
            </a:pPr>
            <a:r>
              <a:rPr lang="fr-CH" sz="2400" b="1" dirty="0" smtClean="0">
                <a:solidFill>
                  <a:schemeClr val="bg1">
                    <a:lumMod val="65000"/>
                  </a:schemeClr>
                </a:solidFill>
              </a:rPr>
              <a:t> </a:t>
            </a:r>
            <a:r>
              <a:rPr lang="fr-CH" sz="4400" b="1" dirty="0" smtClean="0">
                <a:solidFill>
                  <a:schemeClr val="bg1">
                    <a:lumMod val="65000"/>
                  </a:schemeClr>
                </a:solidFill>
              </a:rPr>
              <a:t>Comment?</a:t>
            </a:r>
            <a:endParaRPr lang="fr-CH" sz="4400" b="1" dirty="0">
              <a:solidFill>
                <a:schemeClr val="bg1">
                  <a:lumMod val="65000"/>
                </a:schemeClr>
              </a:solidFill>
            </a:endParaRPr>
          </a:p>
        </p:txBody>
      </p:sp>
      <p:sp>
        <p:nvSpPr>
          <p:cNvPr id="11" name="ZoneTexte 10"/>
          <p:cNvSpPr txBox="1"/>
          <p:nvPr/>
        </p:nvSpPr>
        <p:spPr>
          <a:xfrm>
            <a:off x="457200" y="2276872"/>
            <a:ext cx="7632848" cy="307777"/>
          </a:xfrm>
          <a:prstGeom prst="rect">
            <a:avLst/>
          </a:prstGeom>
        </p:spPr>
        <p:txBody>
          <a:bodyPr vert="horz" wrap="square" lIns="0" tIns="0" rIns="0" bIns="0" rtlCol="0">
            <a:spAutoFit/>
          </a:bodyPr>
          <a:lstStyle/>
          <a:p>
            <a:pPr algn="l">
              <a:lnSpc>
                <a:spcPts val="2400"/>
              </a:lnSpc>
              <a:spcAft>
                <a:spcPts val="600"/>
              </a:spcAft>
              <a:buClr>
                <a:srgbClr val="074EA1"/>
              </a:buClr>
            </a:pPr>
            <a:r>
              <a:rPr lang="fr-CH" dirty="0" smtClean="0"/>
              <a:t>En se dotant d’instruments de suivi des exploitations: </a:t>
            </a:r>
            <a:endParaRPr lang="fr-CH" b="1" dirty="0" smtClean="0"/>
          </a:p>
        </p:txBody>
      </p:sp>
      <p:sp>
        <p:nvSpPr>
          <p:cNvPr id="8" name="Rectangle 7"/>
          <p:cNvSpPr>
            <a:spLocks noGrp="1"/>
          </p:cNvSpPr>
          <p:nvPr/>
        </p:nvSpPr>
        <p:spPr bwMode="auto">
          <a:xfrm>
            <a:off x="450850" y="2996952"/>
            <a:ext cx="8242300" cy="130805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defTabSz="457200" rtl="0" eaLnBrk="0" fontAlgn="base" hangingPunct="0">
              <a:spcBef>
                <a:spcPct val="0"/>
              </a:spcBef>
              <a:spcAft>
                <a:spcPts val="600"/>
              </a:spcAft>
              <a:buClr>
                <a:srgbClr val="074EA1"/>
              </a:buClr>
              <a:buFont typeface="Lucida Grande"/>
              <a:defRPr sz="2000" kern="1200">
                <a:solidFill>
                  <a:schemeClr val="tx1"/>
                </a:solidFill>
                <a:latin typeface="Arial"/>
                <a:ea typeface="ＭＳ Ｐゴシック" pitchFamily="-112" charset="-128"/>
                <a:cs typeface="ＭＳ Ｐゴシック" pitchFamily="-112" charset="-128"/>
              </a:defRPr>
            </a:lvl1pPr>
            <a:lvl2pPr marL="273050" indent="-271463" algn="l" defTabSz="457200" rtl="0" eaLnBrk="0" fontAlgn="base" hangingPunct="0">
              <a:spcBef>
                <a:spcPct val="0"/>
              </a:spcBef>
              <a:spcAft>
                <a:spcPts val="600"/>
              </a:spcAft>
              <a:buClr>
                <a:srgbClr val="7F7F7F"/>
              </a:buClr>
              <a:buFont typeface="Arial" pitchFamily="34" charset="0"/>
              <a:buBlip>
                <a:blip r:embed="rId9"/>
              </a:buBlip>
              <a:defRPr sz="2000" kern="1200">
                <a:solidFill>
                  <a:schemeClr val="tx1"/>
                </a:solidFill>
                <a:latin typeface="Arial"/>
                <a:ea typeface="ＭＳ Ｐゴシック" pitchFamily="-112" charset="-128"/>
                <a:cs typeface="+mn-cs"/>
              </a:defRPr>
            </a:lvl2pPr>
            <a:lvl3pPr marL="539750" indent="-265113" algn="l" defTabSz="457200" rtl="0" eaLnBrk="0" fontAlgn="base" hangingPunct="0">
              <a:spcBef>
                <a:spcPct val="0"/>
              </a:spcBef>
              <a:spcAft>
                <a:spcPts val="600"/>
              </a:spcAft>
              <a:buClr>
                <a:srgbClr val="7F7F7F"/>
              </a:buClr>
              <a:buFont typeface="Lucida Grande"/>
              <a:buBlip>
                <a:blip r:embed="rId9"/>
              </a:buBlip>
              <a:defRPr sz="2000" kern="1200">
                <a:solidFill>
                  <a:schemeClr val="tx1"/>
                </a:solidFill>
                <a:latin typeface="Arial"/>
                <a:ea typeface="ＭＳ Ｐゴシック" pitchFamily="-112" charset="-128"/>
                <a:cs typeface="+mn-cs"/>
              </a:defRPr>
            </a:lvl3pPr>
            <a:lvl4pPr marL="803275" indent="-261938" algn="l" defTabSz="457200" rtl="0" eaLnBrk="0" fontAlgn="base" hangingPunct="0">
              <a:spcBef>
                <a:spcPct val="0"/>
              </a:spcBef>
              <a:spcAft>
                <a:spcPts val="600"/>
              </a:spcAft>
              <a:buClr>
                <a:srgbClr val="7F7F7F"/>
              </a:buClr>
              <a:buFont typeface="Arial" pitchFamily="34" charset="0"/>
              <a:buBlip>
                <a:blip r:embed="rId9"/>
              </a:buBlip>
              <a:defRPr sz="2000" kern="1200">
                <a:solidFill>
                  <a:schemeClr val="tx1"/>
                </a:solidFill>
                <a:latin typeface="Arial"/>
                <a:ea typeface="ＭＳ Ｐゴシック" pitchFamily="-112" charset="-128"/>
                <a:cs typeface="+mn-cs"/>
              </a:defRPr>
            </a:lvl4pPr>
            <a:lvl5pPr marL="1076325" indent="-271463" algn="l" defTabSz="457200" rtl="0" eaLnBrk="0" fontAlgn="base" hangingPunct="0">
              <a:spcBef>
                <a:spcPct val="0"/>
              </a:spcBef>
              <a:spcAft>
                <a:spcPts val="600"/>
              </a:spcAft>
              <a:buClr>
                <a:srgbClr val="7F7F7F"/>
              </a:buClr>
              <a:buFont typeface="Arial" pitchFamily="34" charset="0"/>
              <a:buBlip>
                <a:blip r:embed="rId9"/>
              </a:buBlip>
              <a:defRPr sz="2000" kern="1200">
                <a:solidFill>
                  <a:schemeClr val="tx1"/>
                </a:solidFill>
                <a:latin typeface="Arial"/>
                <a:ea typeface="ＭＳ Ｐゴシック" pitchFamily="-11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lnSpc>
                <a:spcPct val="200000"/>
              </a:lnSpc>
            </a:pPr>
            <a:r>
              <a:rPr lang="fr-CH" dirty="0" smtClean="0">
                <a:latin typeface="Arial" pitchFamily="34" charset="0"/>
                <a:ea typeface="ＭＳ Ｐゴシック" pitchFamily="34" charset="-128"/>
              </a:rPr>
              <a:t>L’autorisation d’exploitation </a:t>
            </a:r>
          </a:p>
          <a:p>
            <a:pPr lvl="1">
              <a:lnSpc>
                <a:spcPct val="200000"/>
              </a:lnSpc>
            </a:pPr>
            <a:r>
              <a:rPr lang="fr-CH" dirty="0" smtClean="0">
                <a:latin typeface="Arial" pitchFamily="34" charset="0"/>
                <a:ea typeface="ＭＳ Ｐゴシック" pitchFamily="34" charset="-128"/>
              </a:rPr>
              <a:t>Le rapport annuel d’exploitation</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9"/>
          <p:cNvSpPr>
            <a:spLocks noGrp="1" noChangeArrowheads="1"/>
          </p:cNvSpPr>
          <p:nvPr>
            <p:ph type="sldNum" sz="quarter" idx="10"/>
            <p:custDataLst>
              <p:tags r:id="rId2"/>
            </p:custDataLst>
          </p:nvPr>
        </p:nvSpPr>
        <p:spPr>
          <a:noFill/>
        </p:spPr>
        <p:txBody>
          <a:bodyPr/>
          <a:lstStyle/>
          <a:p>
            <a:fld id="{8625DF61-813A-4787-8DC7-6FBD0B831994}" type="slidenum">
              <a:rPr lang="de-CH" smtClean="0">
                <a:latin typeface="Arial" pitchFamily="34" charset="0"/>
                <a:ea typeface="ＭＳ Ｐゴシック" pitchFamily="34" charset="-128"/>
              </a:rPr>
              <a:pPr/>
              <a:t>8</a:t>
            </a:fld>
            <a:endParaRPr lang="de-CH" smtClean="0">
              <a:latin typeface="Arial" pitchFamily="34" charset="0"/>
              <a:ea typeface="ＭＳ Ｐゴシック" pitchFamily="34" charset="-128"/>
            </a:endParaRPr>
          </a:p>
        </p:txBody>
      </p:sp>
      <p:graphicFrame>
        <p:nvGraphicFramePr>
          <p:cNvPr id="5122" name="Rectangle 2" hidden="1"/>
          <p:cNvGraphicFramePr>
            <a:graphicFrameLocks/>
          </p:cNvGraphicFramePr>
          <p:nvPr>
            <p:custDataLst>
              <p:tags r:id="rId3"/>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377868" name="think-cell Slide" r:id="rId8" imgW="0" imgH="0" progId="">
                  <p:embed/>
                </p:oleObj>
              </mc:Choice>
              <mc:Fallback>
                <p:oleObj name="think-cell Slide" r:id="rId8" imgW="0" imgH="0" progId="">
                  <p:embed/>
                  <p:pic>
                    <p:nvPicPr>
                      <p:cNvPr id="0"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125" name="Rectangle 8"/>
          <p:cNvSpPr>
            <a:spLocks noGrp="1"/>
          </p:cNvSpPr>
          <p:nvPr>
            <p:ph type="title"/>
            <p:custDataLst>
              <p:tags r:id="rId4"/>
            </p:custDataLst>
          </p:nvPr>
        </p:nvSpPr>
        <p:spPr>
          <a:xfrm>
            <a:off x="457200" y="304800"/>
            <a:ext cx="8242300" cy="984885"/>
          </a:xfrm>
        </p:spPr>
        <p:txBody>
          <a:bodyPr/>
          <a:lstStyle/>
          <a:p>
            <a:r>
              <a:rPr lang="fr-CH" dirty="0" smtClean="0">
                <a:latin typeface="Arial" pitchFamily="34" charset="0"/>
                <a:ea typeface="ＭＳ Ｐゴシック" pitchFamily="34" charset="-128"/>
              </a:rPr>
              <a:t>Introduction</a:t>
            </a:r>
            <a:br>
              <a:rPr lang="fr-CH" dirty="0" smtClean="0">
                <a:latin typeface="Arial" pitchFamily="34" charset="0"/>
                <a:ea typeface="ＭＳ Ｐゴシック" pitchFamily="34" charset="-128"/>
              </a:rPr>
            </a:br>
            <a:r>
              <a:rPr lang="fr-CH" dirty="0" smtClean="0">
                <a:latin typeface="Arial" pitchFamily="34" charset="0"/>
                <a:ea typeface="ＭＳ Ｐゴシック" pitchFamily="34" charset="-128"/>
              </a:rPr>
              <a:t>—</a:t>
            </a:r>
          </a:p>
        </p:txBody>
      </p:sp>
      <p:sp>
        <p:nvSpPr>
          <p:cNvPr id="5126" name="Text Placeholder 35"/>
          <p:cNvSpPr>
            <a:spLocks/>
          </p:cNvSpPr>
          <p:nvPr>
            <p:custDataLst>
              <p:tags r:id="rId5"/>
            </p:custDataLst>
          </p:nvPr>
        </p:nvSpPr>
        <p:spPr bwMode="auto">
          <a:xfrm>
            <a:off x="457200" y="1327150"/>
            <a:ext cx="8288338" cy="677108"/>
          </a:xfrm>
          <a:prstGeom prst="rect">
            <a:avLst/>
          </a:prstGeom>
          <a:noFill/>
          <a:ln w="9525">
            <a:noFill/>
            <a:miter lim="800000"/>
            <a:headEnd/>
            <a:tailEnd/>
          </a:ln>
        </p:spPr>
        <p:txBody>
          <a:bodyPr lIns="0" tIns="0" rIns="0" bIns="0">
            <a:spAutoFit/>
          </a:bodyPr>
          <a:lstStyle/>
          <a:p>
            <a:pPr algn="l">
              <a:spcAft>
                <a:spcPts val="600"/>
              </a:spcAft>
              <a:buClr>
                <a:srgbClr val="074EA1"/>
              </a:buClr>
              <a:buFont typeface="Lucida Grande"/>
              <a:buNone/>
            </a:pPr>
            <a:r>
              <a:rPr lang="fr-CH" sz="2400" b="1" dirty="0" smtClean="0">
                <a:solidFill>
                  <a:schemeClr val="bg1">
                    <a:lumMod val="65000"/>
                  </a:schemeClr>
                </a:solidFill>
              </a:rPr>
              <a:t> </a:t>
            </a:r>
            <a:r>
              <a:rPr lang="fr-CH" sz="4400" b="1" dirty="0" smtClean="0">
                <a:solidFill>
                  <a:schemeClr val="bg1">
                    <a:lumMod val="65000"/>
                  </a:schemeClr>
                </a:solidFill>
              </a:rPr>
              <a:t>Délais de mise en œuvre</a:t>
            </a:r>
            <a:endParaRPr lang="fr-CH" sz="4400" b="1" dirty="0">
              <a:solidFill>
                <a:schemeClr val="bg1">
                  <a:lumMod val="65000"/>
                </a:schemeClr>
              </a:solidFill>
            </a:endParaRPr>
          </a:p>
        </p:txBody>
      </p:sp>
      <p:sp>
        <p:nvSpPr>
          <p:cNvPr id="8" name="Rectangle 7"/>
          <p:cNvSpPr>
            <a:spLocks noGrp="1"/>
          </p:cNvSpPr>
          <p:nvPr/>
        </p:nvSpPr>
        <p:spPr bwMode="auto">
          <a:xfrm>
            <a:off x="450850" y="2996952"/>
            <a:ext cx="8242300" cy="161582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defTabSz="457200" rtl="0" eaLnBrk="0" fontAlgn="base" hangingPunct="0">
              <a:spcBef>
                <a:spcPct val="0"/>
              </a:spcBef>
              <a:spcAft>
                <a:spcPts val="600"/>
              </a:spcAft>
              <a:buClr>
                <a:srgbClr val="074EA1"/>
              </a:buClr>
              <a:buFont typeface="Lucida Grande"/>
              <a:defRPr sz="2000" kern="1200">
                <a:solidFill>
                  <a:schemeClr val="tx1"/>
                </a:solidFill>
                <a:latin typeface="Arial"/>
                <a:ea typeface="ＭＳ Ｐゴシック" pitchFamily="-112" charset="-128"/>
                <a:cs typeface="ＭＳ Ｐゴシック" pitchFamily="-112" charset="-128"/>
              </a:defRPr>
            </a:lvl1pPr>
            <a:lvl2pPr marL="273050" indent="-271463" algn="l" defTabSz="457200" rtl="0" eaLnBrk="0" fontAlgn="base" hangingPunct="0">
              <a:spcBef>
                <a:spcPct val="0"/>
              </a:spcBef>
              <a:spcAft>
                <a:spcPts val="600"/>
              </a:spcAft>
              <a:buClr>
                <a:srgbClr val="7F7F7F"/>
              </a:buClr>
              <a:buFont typeface="Arial" pitchFamily="34" charset="0"/>
              <a:buBlip>
                <a:blip r:embed="rId9"/>
              </a:buBlip>
              <a:defRPr sz="2000" kern="1200">
                <a:solidFill>
                  <a:schemeClr val="tx1"/>
                </a:solidFill>
                <a:latin typeface="Arial"/>
                <a:ea typeface="ＭＳ Ｐゴシック" pitchFamily="-112" charset="-128"/>
                <a:cs typeface="+mn-cs"/>
              </a:defRPr>
            </a:lvl2pPr>
            <a:lvl3pPr marL="539750" indent="-265113" algn="l" defTabSz="457200" rtl="0" eaLnBrk="0" fontAlgn="base" hangingPunct="0">
              <a:spcBef>
                <a:spcPct val="0"/>
              </a:spcBef>
              <a:spcAft>
                <a:spcPts val="600"/>
              </a:spcAft>
              <a:buClr>
                <a:srgbClr val="7F7F7F"/>
              </a:buClr>
              <a:buFont typeface="Lucida Grande"/>
              <a:buBlip>
                <a:blip r:embed="rId9"/>
              </a:buBlip>
              <a:defRPr sz="2000" kern="1200">
                <a:solidFill>
                  <a:schemeClr val="tx1"/>
                </a:solidFill>
                <a:latin typeface="Arial"/>
                <a:ea typeface="ＭＳ Ｐゴシック" pitchFamily="-112" charset="-128"/>
                <a:cs typeface="+mn-cs"/>
              </a:defRPr>
            </a:lvl3pPr>
            <a:lvl4pPr marL="803275" indent="-261938" algn="l" defTabSz="457200" rtl="0" eaLnBrk="0" fontAlgn="base" hangingPunct="0">
              <a:spcBef>
                <a:spcPct val="0"/>
              </a:spcBef>
              <a:spcAft>
                <a:spcPts val="600"/>
              </a:spcAft>
              <a:buClr>
                <a:srgbClr val="7F7F7F"/>
              </a:buClr>
              <a:buFont typeface="Arial" pitchFamily="34" charset="0"/>
              <a:buBlip>
                <a:blip r:embed="rId9"/>
              </a:buBlip>
              <a:defRPr sz="2000" kern="1200">
                <a:solidFill>
                  <a:schemeClr val="tx1"/>
                </a:solidFill>
                <a:latin typeface="Arial"/>
                <a:ea typeface="ＭＳ Ｐゴシック" pitchFamily="-112" charset="-128"/>
                <a:cs typeface="+mn-cs"/>
              </a:defRPr>
            </a:lvl4pPr>
            <a:lvl5pPr marL="1076325" indent="-271463" algn="l" defTabSz="457200" rtl="0" eaLnBrk="0" fontAlgn="base" hangingPunct="0">
              <a:spcBef>
                <a:spcPct val="0"/>
              </a:spcBef>
              <a:spcAft>
                <a:spcPts val="600"/>
              </a:spcAft>
              <a:buClr>
                <a:srgbClr val="7F7F7F"/>
              </a:buClr>
              <a:buFont typeface="Arial" pitchFamily="34" charset="0"/>
              <a:buBlip>
                <a:blip r:embed="rId9"/>
              </a:buBlip>
              <a:defRPr sz="2000" kern="1200">
                <a:solidFill>
                  <a:schemeClr val="tx1"/>
                </a:solidFill>
                <a:latin typeface="Arial"/>
                <a:ea typeface="ＭＳ Ｐゴシック" pitchFamily="-11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buNone/>
            </a:pPr>
            <a:r>
              <a:rPr lang="fr-CH" b="1" dirty="0" smtClean="0">
                <a:latin typeface="Arial" pitchFamily="34" charset="0"/>
                <a:ea typeface="ＭＳ Ｐゴシック" pitchFamily="34" charset="-128"/>
              </a:rPr>
              <a:t>RAPPORT ANNUEL D’EXPLOITATION:</a:t>
            </a:r>
          </a:p>
          <a:p>
            <a:pPr lvl="1">
              <a:buNone/>
            </a:pPr>
            <a:r>
              <a:rPr lang="fr-CH" dirty="0" smtClean="0">
                <a:latin typeface="Arial" pitchFamily="34" charset="0"/>
                <a:ea typeface="ＭＳ Ｐゴシック" pitchFamily="34" charset="-128"/>
              </a:rPr>
              <a:t>	L’année de référence pour le premier rapport annuel d’exploitation est l’année </a:t>
            </a:r>
            <a:r>
              <a:rPr lang="fr-CH" b="1" u="sng" dirty="0" smtClean="0">
                <a:latin typeface="Arial" pitchFamily="34" charset="0"/>
                <a:ea typeface="ＭＳ Ｐゴシック" pitchFamily="34" charset="-128"/>
              </a:rPr>
              <a:t>2011</a:t>
            </a:r>
            <a:r>
              <a:rPr lang="fr-CH" dirty="0" smtClean="0">
                <a:latin typeface="Arial" pitchFamily="34" charset="0"/>
                <a:ea typeface="ＭＳ Ｐゴシック" pitchFamily="34" charset="-128"/>
              </a:rPr>
              <a:t>. Un questionnaire digital sera adressé par e-mail aux exploitants d’ici le 1</a:t>
            </a:r>
            <a:r>
              <a:rPr lang="fr-CH" baseline="30000" dirty="0" smtClean="0">
                <a:latin typeface="Arial" pitchFamily="34" charset="0"/>
                <a:ea typeface="ＭＳ Ｐゴシック" pitchFamily="34" charset="-128"/>
              </a:rPr>
              <a:t>er</a:t>
            </a:r>
            <a:r>
              <a:rPr lang="fr-CH" dirty="0" smtClean="0">
                <a:latin typeface="Arial" pitchFamily="34" charset="0"/>
                <a:ea typeface="ＭＳ Ｐゴシック" pitchFamily="34" charset="-128"/>
              </a:rPr>
              <a:t> mars 2012, à nous retourner par e-mail pour le </a:t>
            </a:r>
            <a:r>
              <a:rPr lang="fr-CH" b="1" u="sng" dirty="0" smtClean="0">
                <a:latin typeface="Arial" pitchFamily="34" charset="0"/>
                <a:ea typeface="ＭＳ Ｐゴシック" pitchFamily="34" charset="-128"/>
              </a:rPr>
              <a:t>31 mars 2012</a:t>
            </a:r>
            <a:r>
              <a:rPr lang="fr-CH" dirty="0" smtClean="0">
                <a:latin typeface="Arial" pitchFamily="34" charset="0"/>
                <a:ea typeface="ＭＳ Ｐゴシック" pitchFamily="34" charset="-128"/>
              </a:rPr>
              <a:t>.</a:t>
            </a:r>
            <a:endParaRPr lang="fr-CH" b="1" u="sng" dirty="0" smtClean="0">
              <a:solidFill>
                <a:schemeClr val="bg1">
                  <a:lumMod val="75000"/>
                </a:schemeClr>
              </a:solidFill>
              <a:latin typeface="Arial" pitchFamily="34" charset="0"/>
              <a:ea typeface="ＭＳ Ｐゴシック" pitchFamily="34" charset="-128"/>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9"/>
          <p:cNvSpPr>
            <a:spLocks noGrp="1" noChangeArrowheads="1"/>
          </p:cNvSpPr>
          <p:nvPr>
            <p:ph type="sldNum" sz="quarter" idx="10"/>
            <p:custDataLst>
              <p:tags r:id="rId2"/>
            </p:custDataLst>
          </p:nvPr>
        </p:nvSpPr>
        <p:spPr>
          <a:noFill/>
        </p:spPr>
        <p:txBody>
          <a:bodyPr/>
          <a:lstStyle/>
          <a:p>
            <a:fld id="{8625DF61-813A-4787-8DC7-6FBD0B831994}" type="slidenum">
              <a:rPr lang="de-CH" smtClean="0">
                <a:latin typeface="Arial" pitchFamily="34" charset="0"/>
                <a:ea typeface="ＭＳ Ｐゴシック" pitchFamily="34" charset="-128"/>
              </a:rPr>
              <a:pPr/>
              <a:t>9</a:t>
            </a:fld>
            <a:endParaRPr lang="de-CH" smtClean="0">
              <a:latin typeface="Arial" pitchFamily="34" charset="0"/>
              <a:ea typeface="ＭＳ Ｐゴシック" pitchFamily="34" charset="-128"/>
            </a:endParaRPr>
          </a:p>
        </p:txBody>
      </p:sp>
      <p:graphicFrame>
        <p:nvGraphicFramePr>
          <p:cNvPr id="5122" name="Rectangle 2" hidden="1"/>
          <p:cNvGraphicFramePr>
            <a:graphicFrameLocks/>
          </p:cNvGraphicFramePr>
          <p:nvPr>
            <p:custDataLst>
              <p:tags r:id="rId3"/>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379916" name="think-cell Slide" r:id="rId8" imgW="0" imgH="0" progId="">
                  <p:embed/>
                </p:oleObj>
              </mc:Choice>
              <mc:Fallback>
                <p:oleObj name="think-cell Slide" r:id="rId8" imgW="0" imgH="0" progId="">
                  <p:embed/>
                  <p:pic>
                    <p:nvPicPr>
                      <p:cNvPr id="0"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125" name="Rectangle 8"/>
          <p:cNvSpPr>
            <a:spLocks noGrp="1"/>
          </p:cNvSpPr>
          <p:nvPr>
            <p:ph type="title"/>
            <p:custDataLst>
              <p:tags r:id="rId4"/>
            </p:custDataLst>
          </p:nvPr>
        </p:nvSpPr>
        <p:spPr>
          <a:xfrm>
            <a:off x="457200" y="304800"/>
            <a:ext cx="8242300" cy="984885"/>
          </a:xfrm>
        </p:spPr>
        <p:txBody>
          <a:bodyPr/>
          <a:lstStyle/>
          <a:p>
            <a:r>
              <a:rPr lang="fr-CH" dirty="0" smtClean="0">
                <a:latin typeface="Arial" pitchFamily="34" charset="0"/>
                <a:ea typeface="ＭＳ Ｐゴシック" pitchFamily="34" charset="-128"/>
              </a:rPr>
              <a:t>Introduction</a:t>
            </a:r>
            <a:br>
              <a:rPr lang="fr-CH" dirty="0" smtClean="0">
                <a:latin typeface="Arial" pitchFamily="34" charset="0"/>
                <a:ea typeface="ＭＳ Ｐゴシック" pitchFamily="34" charset="-128"/>
              </a:rPr>
            </a:br>
            <a:r>
              <a:rPr lang="fr-CH" dirty="0" smtClean="0">
                <a:latin typeface="Arial" pitchFamily="34" charset="0"/>
                <a:ea typeface="ＭＳ Ｐゴシック" pitchFamily="34" charset="-128"/>
              </a:rPr>
              <a:t>—</a:t>
            </a:r>
          </a:p>
        </p:txBody>
      </p:sp>
      <p:sp>
        <p:nvSpPr>
          <p:cNvPr id="5126" name="Text Placeholder 35"/>
          <p:cNvSpPr>
            <a:spLocks/>
          </p:cNvSpPr>
          <p:nvPr>
            <p:custDataLst>
              <p:tags r:id="rId5"/>
            </p:custDataLst>
          </p:nvPr>
        </p:nvSpPr>
        <p:spPr bwMode="auto">
          <a:xfrm>
            <a:off x="457200" y="1327150"/>
            <a:ext cx="8288338" cy="677108"/>
          </a:xfrm>
          <a:prstGeom prst="rect">
            <a:avLst/>
          </a:prstGeom>
          <a:noFill/>
          <a:ln w="9525">
            <a:noFill/>
            <a:miter lim="800000"/>
            <a:headEnd/>
            <a:tailEnd/>
          </a:ln>
        </p:spPr>
        <p:txBody>
          <a:bodyPr lIns="0" tIns="0" rIns="0" bIns="0">
            <a:spAutoFit/>
          </a:bodyPr>
          <a:lstStyle/>
          <a:p>
            <a:pPr algn="l">
              <a:spcAft>
                <a:spcPts val="600"/>
              </a:spcAft>
              <a:buClr>
                <a:srgbClr val="074EA1"/>
              </a:buClr>
              <a:buFont typeface="Lucida Grande"/>
              <a:buNone/>
            </a:pPr>
            <a:r>
              <a:rPr lang="fr-CH" sz="2400" b="1" dirty="0" smtClean="0">
                <a:solidFill>
                  <a:schemeClr val="bg1">
                    <a:lumMod val="65000"/>
                  </a:schemeClr>
                </a:solidFill>
              </a:rPr>
              <a:t> </a:t>
            </a:r>
            <a:r>
              <a:rPr lang="fr-CH" sz="4400" b="1" dirty="0" smtClean="0">
                <a:solidFill>
                  <a:schemeClr val="bg1">
                    <a:lumMod val="65000"/>
                  </a:schemeClr>
                </a:solidFill>
              </a:rPr>
              <a:t>Délais de mise en œuvre</a:t>
            </a:r>
            <a:endParaRPr lang="fr-CH" sz="4400" b="1" dirty="0">
              <a:solidFill>
                <a:schemeClr val="bg1">
                  <a:lumMod val="65000"/>
                </a:schemeClr>
              </a:solidFill>
            </a:endParaRPr>
          </a:p>
        </p:txBody>
      </p:sp>
      <p:sp>
        <p:nvSpPr>
          <p:cNvPr id="8" name="Rectangle 7"/>
          <p:cNvSpPr>
            <a:spLocks noGrp="1"/>
          </p:cNvSpPr>
          <p:nvPr/>
        </p:nvSpPr>
        <p:spPr bwMode="auto">
          <a:xfrm>
            <a:off x="450850" y="2996952"/>
            <a:ext cx="8242300" cy="215443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defTabSz="457200" rtl="0" eaLnBrk="0" fontAlgn="base" hangingPunct="0">
              <a:spcBef>
                <a:spcPct val="0"/>
              </a:spcBef>
              <a:spcAft>
                <a:spcPts val="600"/>
              </a:spcAft>
              <a:buClr>
                <a:srgbClr val="074EA1"/>
              </a:buClr>
              <a:buFont typeface="Lucida Grande"/>
              <a:defRPr sz="2000" kern="1200">
                <a:solidFill>
                  <a:schemeClr val="tx1"/>
                </a:solidFill>
                <a:latin typeface="Arial"/>
                <a:ea typeface="ＭＳ Ｐゴシック" pitchFamily="-112" charset="-128"/>
                <a:cs typeface="ＭＳ Ｐゴシック" pitchFamily="-112" charset="-128"/>
              </a:defRPr>
            </a:lvl1pPr>
            <a:lvl2pPr marL="273050" indent="-271463" algn="l" defTabSz="457200" rtl="0" eaLnBrk="0" fontAlgn="base" hangingPunct="0">
              <a:spcBef>
                <a:spcPct val="0"/>
              </a:spcBef>
              <a:spcAft>
                <a:spcPts val="600"/>
              </a:spcAft>
              <a:buClr>
                <a:srgbClr val="7F7F7F"/>
              </a:buClr>
              <a:buFont typeface="Arial" pitchFamily="34" charset="0"/>
              <a:buBlip>
                <a:blip r:embed="rId9"/>
              </a:buBlip>
              <a:defRPr sz="2000" kern="1200">
                <a:solidFill>
                  <a:schemeClr val="tx1"/>
                </a:solidFill>
                <a:latin typeface="Arial"/>
                <a:ea typeface="ＭＳ Ｐゴシック" pitchFamily="-112" charset="-128"/>
                <a:cs typeface="+mn-cs"/>
              </a:defRPr>
            </a:lvl2pPr>
            <a:lvl3pPr marL="539750" indent="-265113" algn="l" defTabSz="457200" rtl="0" eaLnBrk="0" fontAlgn="base" hangingPunct="0">
              <a:spcBef>
                <a:spcPct val="0"/>
              </a:spcBef>
              <a:spcAft>
                <a:spcPts val="600"/>
              </a:spcAft>
              <a:buClr>
                <a:srgbClr val="7F7F7F"/>
              </a:buClr>
              <a:buFont typeface="Lucida Grande"/>
              <a:buBlip>
                <a:blip r:embed="rId9"/>
              </a:buBlip>
              <a:defRPr sz="2000" kern="1200">
                <a:solidFill>
                  <a:schemeClr val="tx1"/>
                </a:solidFill>
                <a:latin typeface="Arial"/>
                <a:ea typeface="ＭＳ Ｐゴシック" pitchFamily="-112" charset="-128"/>
                <a:cs typeface="+mn-cs"/>
              </a:defRPr>
            </a:lvl3pPr>
            <a:lvl4pPr marL="803275" indent="-261938" algn="l" defTabSz="457200" rtl="0" eaLnBrk="0" fontAlgn="base" hangingPunct="0">
              <a:spcBef>
                <a:spcPct val="0"/>
              </a:spcBef>
              <a:spcAft>
                <a:spcPts val="600"/>
              </a:spcAft>
              <a:buClr>
                <a:srgbClr val="7F7F7F"/>
              </a:buClr>
              <a:buFont typeface="Arial" pitchFamily="34" charset="0"/>
              <a:buBlip>
                <a:blip r:embed="rId9"/>
              </a:buBlip>
              <a:defRPr sz="2000" kern="1200">
                <a:solidFill>
                  <a:schemeClr val="tx1"/>
                </a:solidFill>
                <a:latin typeface="Arial"/>
                <a:ea typeface="ＭＳ Ｐゴシック" pitchFamily="-112" charset="-128"/>
                <a:cs typeface="+mn-cs"/>
              </a:defRPr>
            </a:lvl4pPr>
            <a:lvl5pPr marL="1076325" indent="-271463" algn="l" defTabSz="457200" rtl="0" eaLnBrk="0" fontAlgn="base" hangingPunct="0">
              <a:spcBef>
                <a:spcPct val="0"/>
              </a:spcBef>
              <a:spcAft>
                <a:spcPts val="600"/>
              </a:spcAft>
              <a:buClr>
                <a:srgbClr val="7F7F7F"/>
              </a:buClr>
              <a:buFont typeface="Arial" pitchFamily="34" charset="0"/>
              <a:buBlip>
                <a:blip r:embed="rId9"/>
              </a:buBlip>
              <a:defRPr sz="2000" kern="1200">
                <a:solidFill>
                  <a:schemeClr val="tx1"/>
                </a:solidFill>
                <a:latin typeface="Arial"/>
                <a:ea typeface="ＭＳ Ｐゴシック" pitchFamily="-11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buNone/>
            </a:pPr>
            <a:r>
              <a:rPr lang="fr-CH" b="1" dirty="0" smtClean="0">
                <a:latin typeface="Arial" pitchFamily="34" charset="0"/>
                <a:ea typeface="ＭＳ Ｐゴシック" pitchFamily="34" charset="-128"/>
              </a:rPr>
              <a:t>AUTORISATION D’EXPLOITATION:</a:t>
            </a:r>
          </a:p>
          <a:p>
            <a:pPr lvl="1">
              <a:buNone/>
            </a:pPr>
            <a:r>
              <a:rPr lang="fr-CH" dirty="0" smtClean="0">
                <a:latin typeface="Arial" pitchFamily="34" charset="0"/>
                <a:ea typeface="ＭＳ Ｐゴシック" pitchFamily="34" charset="-128"/>
              </a:rPr>
              <a:t>	Le délai de dépôt du dossier pour l’autorisation d’exploitation au SeCA est fixé au </a:t>
            </a:r>
            <a:r>
              <a:rPr lang="fr-CH" b="1" u="sng" dirty="0" smtClean="0">
                <a:latin typeface="Arial" pitchFamily="34" charset="0"/>
                <a:ea typeface="ＭＳ Ｐゴシック" pitchFamily="34" charset="-128"/>
              </a:rPr>
              <a:t>31 décembre 2012</a:t>
            </a:r>
            <a:r>
              <a:rPr lang="fr-CH" dirty="0" smtClean="0">
                <a:latin typeface="Arial" pitchFamily="34" charset="0"/>
                <a:ea typeface="ＭＳ Ｐゴシック" pitchFamily="34" charset="-128"/>
              </a:rPr>
              <a:t>. </a:t>
            </a:r>
          </a:p>
          <a:p>
            <a:pPr lvl="1">
              <a:buNone/>
            </a:pPr>
            <a:r>
              <a:rPr lang="fr-CH" dirty="0" smtClean="0">
                <a:latin typeface="Arial" pitchFamily="34" charset="0"/>
                <a:ea typeface="ＭＳ Ｐゴシック" pitchFamily="34" charset="-128"/>
              </a:rPr>
              <a:t>Le dossier pour l’autorisation d’exploitation comprend:</a:t>
            </a:r>
          </a:p>
          <a:p>
            <a:pPr lvl="1">
              <a:buNone/>
            </a:pPr>
            <a:endParaRPr lang="fr-CH" dirty="0" smtClean="0">
              <a:latin typeface="Arial" pitchFamily="34" charset="0"/>
              <a:ea typeface="ＭＳ Ｐゴシック" pitchFamily="34" charset="-128"/>
            </a:endParaRPr>
          </a:p>
          <a:p>
            <a:pPr lvl="1">
              <a:buNone/>
            </a:pPr>
            <a:r>
              <a:rPr lang="fr-CH" dirty="0" smtClean="0">
                <a:solidFill>
                  <a:schemeClr val="bg1">
                    <a:lumMod val="75000"/>
                  </a:schemeClr>
                </a:solidFill>
                <a:latin typeface="Arial" pitchFamily="34" charset="0"/>
                <a:ea typeface="ＭＳ Ｐゴシック" pitchFamily="34" charset="-128"/>
              </a:rPr>
              <a:t>	</a:t>
            </a:r>
            <a:endParaRPr lang="fr-CH" dirty="0" smtClean="0">
              <a:latin typeface="Arial" pitchFamily="34" charset="0"/>
              <a:ea typeface="ＭＳ Ｐゴシック" pitchFamily="34" charset="-128"/>
            </a:endParaRPr>
          </a:p>
        </p:txBody>
      </p:sp>
      <p:sp>
        <p:nvSpPr>
          <p:cNvPr id="7" name="Rectangle 6"/>
          <p:cNvSpPr>
            <a:spLocks noGrp="1"/>
          </p:cNvSpPr>
          <p:nvPr/>
        </p:nvSpPr>
        <p:spPr bwMode="auto">
          <a:xfrm>
            <a:off x="503238" y="4535835"/>
            <a:ext cx="8242300" cy="107721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defTabSz="457200" rtl="0" eaLnBrk="0" fontAlgn="base" hangingPunct="0">
              <a:spcBef>
                <a:spcPct val="0"/>
              </a:spcBef>
              <a:spcAft>
                <a:spcPts val="600"/>
              </a:spcAft>
              <a:buClr>
                <a:srgbClr val="074EA1"/>
              </a:buClr>
              <a:buFont typeface="Lucida Grande"/>
              <a:defRPr sz="2000" kern="1200">
                <a:solidFill>
                  <a:schemeClr val="tx1"/>
                </a:solidFill>
                <a:latin typeface="Arial"/>
                <a:ea typeface="ＭＳ Ｐゴシック" pitchFamily="-112" charset="-128"/>
                <a:cs typeface="ＭＳ Ｐゴシック" pitchFamily="-112" charset="-128"/>
              </a:defRPr>
            </a:lvl1pPr>
            <a:lvl2pPr marL="273050" indent="-271463" algn="l" defTabSz="457200" rtl="0" eaLnBrk="0" fontAlgn="base" hangingPunct="0">
              <a:spcBef>
                <a:spcPct val="0"/>
              </a:spcBef>
              <a:spcAft>
                <a:spcPts val="600"/>
              </a:spcAft>
              <a:buClr>
                <a:srgbClr val="7F7F7F"/>
              </a:buClr>
              <a:buFont typeface="Arial" pitchFamily="34" charset="0"/>
              <a:buBlip>
                <a:blip r:embed="rId9"/>
              </a:buBlip>
              <a:defRPr sz="2000" kern="1200">
                <a:solidFill>
                  <a:schemeClr val="tx1"/>
                </a:solidFill>
                <a:latin typeface="Arial"/>
                <a:ea typeface="ＭＳ Ｐゴシック" pitchFamily="-112" charset="-128"/>
                <a:cs typeface="+mn-cs"/>
              </a:defRPr>
            </a:lvl2pPr>
            <a:lvl3pPr marL="539750" indent="-265113" algn="l" defTabSz="457200" rtl="0" eaLnBrk="0" fontAlgn="base" hangingPunct="0">
              <a:spcBef>
                <a:spcPct val="0"/>
              </a:spcBef>
              <a:spcAft>
                <a:spcPts val="600"/>
              </a:spcAft>
              <a:buClr>
                <a:srgbClr val="7F7F7F"/>
              </a:buClr>
              <a:buFont typeface="Lucida Grande"/>
              <a:buBlip>
                <a:blip r:embed="rId9"/>
              </a:buBlip>
              <a:defRPr sz="2000" kern="1200">
                <a:solidFill>
                  <a:schemeClr val="tx1"/>
                </a:solidFill>
                <a:latin typeface="Arial"/>
                <a:ea typeface="ＭＳ Ｐゴシック" pitchFamily="-112" charset="-128"/>
                <a:cs typeface="+mn-cs"/>
              </a:defRPr>
            </a:lvl3pPr>
            <a:lvl4pPr marL="803275" indent="-261938" algn="l" defTabSz="457200" rtl="0" eaLnBrk="0" fontAlgn="base" hangingPunct="0">
              <a:spcBef>
                <a:spcPct val="0"/>
              </a:spcBef>
              <a:spcAft>
                <a:spcPts val="600"/>
              </a:spcAft>
              <a:buClr>
                <a:srgbClr val="7F7F7F"/>
              </a:buClr>
              <a:buFont typeface="Arial" pitchFamily="34" charset="0"/>
              <a:buBlip>
                <a:blip r:embed="rId9"/>
              </a:buBlip>
              <a:defRPr sz="2000" kern="1200">
                <a:solidFill>
                  <a:schemeClr val="tx1"/>
                </a:solidFill>
                <a:latin typeface="Arial"/>
                <a:ea typeface="ＭＳ Ｐゴシック" pitchFamily="-112" charset="-128"/>
                <a:cs typeface="+mn-cs"/>
              </a:defRPr>
            </a:lvl4pPr>
            <a:lvl5pPr marL="1076325" indent="-271463" algn="l" defTabSz="457200" rtl="0" eaLnBrk="0" fontAlgn="base" hangingPunct="0">
              <a:spcBef>
                <a:spcPct val="0"/>
              </a:spcBef>
              <a:spcAft>
                <a:spcPts val="600"/>
              </a:spcAft>
              <a:buClr>
                <a:srgbClr val="7F7F7F"/>
              </a:buClr>
              <a:buFont typeface="Arial" pitchFamily="34" charset="0"/>
              <a:buBlip>
                <a:blip r:embed="rId9"/>
              </a:buBlip>
              <a:defRPr sz="2000" kern="1200">
                <a:solidFill>
                  <a:schemeClr val="tx1"/>
                </a:solidFill>
                <a:latin typeface="Arial"/>
                <a:ea typeface="ＭＳ Ｐゴシック" pitchFamily="-11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r>
              <a:rPr lang="fr-CH" dirty="0" smtClean="0"/>
              <a:t>Le plan des étapes d’exploitation</a:t>
            </a:r>
          </a:p>
          <a:p>
            <a:pPr lvl="1"/>
            <a:r>
              <a:rPr lang="fr-CH" dirty="0" smtClean="0"/>
              <a:t>Le calendrier des étapes d’exploitation</a:t>
            </a:r>
          </a:p>
          <a:p>
            <a:pPr lvl="1"/>
            <a:r>
              <a:rPr lang="fr-CH" dirty="0" smtClean="0"/>
              <a:t>Le règlement d’exploitation relatif au caractère public du remblayage</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10;&lt;root&gt;&lt;version val=&quot;17241&quot;/&gt;&lt;partner val=&quot;610&quot;/&gt;&lt;CPresentation id=&quot;1&quot;&gt;&lt;m_defprecNumber idref=&quot;2&quot;/&gt;&lt;m_defprecPercent idref=&quot;3&quot;/&gt;&lt;m_defprecDate idref=&quot;4&quot;/&gt;&lt;m_defprecYear idref=&quot;5&quot;/&gt;&lt;m_defprecQuarter idref=&quot;6&quot;/&gt;&lt;m_defprecMonth idref=&quot;7&quot;/&gt;&lt;m_defprecWeek idref=&quot;8&quot;/&gt;&lt;m_defprecDay idref=&quot;9&quot;/&gt;&lt;m_eweekdayFirstOfWeek val=&quot;2&quot;/&gt;&lt;m_mruColor&gt;&lt;m_vecMRU length=&quot;0&quot;/&gt;&lt;/m_mruColor&gt;&lt;/CPresentation&gt;&lt;CDefaultPrec id=&quot;9&quot;&gt;&lt;m_precDefault/&gt;&lt;/CDefaultPrec&gt;&lt;CDefaultPrec id=&quot;8&quot;&gt;&lt;m_precDefault/&gt;&lt;/CDefaultPrec&gt;&lt;CDefaultPrec id=&quot;7&quot;&gt;&lt;m_precDefault/&gt;&lt;/CDefaultPrec&gt;&lt;CDefaultPrec id=&quot;6&quot;&gt;&lt;m_precDefault/&gt;&lt;/CDefaultPrec&gt;&lt;CDefaultPrec id=&quot;5&quot;&gt;&lt;m_precDefault/&gt;&lt;/CDefaultPrec&gt;&lt;CDefaultPrec id=&quot;4&quot;&gt;&lt;m_precDefault/&gt;&lt;/CDefaultPrec&gt;&lt;CDefaultPrec id=&quot;3&quot;&gt;&lt;m_precDefault/&gt;&lt;/CDefaultPrec&gt;&lt;CDefaultPrec id=&quot;2&quot;&gt;&lt;m_precDefault&gt;&lt;m_chDecimalSymbol&gt;.&lt;/m_chDecimalSymbol&gt;&lt;m_nGroupingDigits val=&quot;3&quot;/&gt;&lt;m_chGroupingSymbol&gt;,&lt;/m_chGroupingSymbol&gt;&lt;/m_precDefault&gt;&lt;/CDefaultPrec&gt;&lt;/root&gt;"/>
  <p:tag name="THINKCELLUNDODONOTDELETE" val="78"/>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pVpqHzLabt0OJp5YqsvL3wQ"/>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pOy45CJ.oeECUaduMEdBSNw"/>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psKcMQ5VtN0OaU7sBKhdT7g"/>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pVpqHzLabt0OJp5YqsvL3wQ"/>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pOy45CJ.oeECUaduMEdBSNw"/>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psKcMQ5VtN0OaU7sBKhdT7g"/>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pVpqHzLabt0OJp5YqsvL3w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ejr2fczChEKK.CI.oth8xw"/>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pOy45CJ.oeECUaduMEdBSNw"/>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pOy45CJ.oeECUaduMEdBSNw"/>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psKcMQ5VtN0OaU7sBKhdT7g"/>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pVpqHzLabt0OJp5YqsvL3wQ"/>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pOy45CJ.oeECUaduMEdBSNw"/>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pOy45CJ.oeECUaduMEdBSNw"/>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psKcMQ5VtN0OaU7sBKhdT7g"/>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pVpqHzLabt0OJp5YqsvL3w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KL87aGZWIUCaaeiV22HR4A"/>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pOy45CJ.oeECUaduMEdBSNw"/>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psKcMQ5VtN0OaU7sBKhdT7g"/>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pVpqHzLabt0OJp5YqsvL3wQ"/>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pOy45CJ.oeECUaduMEdBSNw"/>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psKcMQ5VtN0OaU7sBKhdT7g"/>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pVpqHzLabt0OJp5YqsvL3wQ"/>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psKcMQ5VtN0OaU7sBKhdT7g"/>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Clg.GGhqoUCwXSH9u6l9kA"/>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pVpqHzLabt0OJp5YqsvL3wQ"/>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psKcMQ5VtN0OaU7sBKhdT7g"/>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pVpqHzLabt0OJp5YqsvL3wQ"/>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psKcMQ5VtN0OaU7sBKhdT7g"/>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pVpqHzLabt0OJp5YqsvL3w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onDiLt0FaEuftrz9WwK_s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RJKjvHJV7UK1sfll4.DE.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sKcMQ5VtN0OaU7sBKhdT7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sKcMQ5VtN0OaU7sBKhdT7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sKcMQ5VtN0OaU7sBKhdT7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sKcMQ5VtN0OaU7sBKhdT7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sKcMQ5VtN0OaU7sBKhdT7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WaQ.Az.I0ESh0OFazT.qk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sKcMQ5VtN0OaU7sBKhdT7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VpqHzLabt0OJp5YqsvL3w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R9QDMF8lrkCvWzV4OQA_K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sKcMQ5VtN0OaU7sBKhdT7g"/>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VpqHzLabt0OJp5YqsvL3w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sKcMQ5VtN0OaU7sBKhdT7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Oy45CJ.oeECUaduMEdBSNw"/>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sKcMQ5VtN0OaU7sBKhdT7g"/>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VpqHzLabt0OJp5YqsvL3wQ"/>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Oy45CJ.oeECUaduMEdBSNw"/>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sKcMQ5VtN0OaU7sBKhdT7g"/>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VpqHzLabt0OJp5YqsvL3wQ"/>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sKcMQ5VtN0OaU7sBKhdT7g"/>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ejr2fczChEKK.CI.oth8xw"/>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VpqHzLabt0OJp5YqsvL3wQ"/>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Oy45CJ.oeECUaduMEdBSNw"/>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sKcMQ5VtN0OaU7sBKhdT7g"/>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VpqHzLabt0OJp5YqsvL3wQ"/>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Oy45CJ.oeECUaduMEdBSNw"/>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sKcMQ5VtN0OaU7sBKhdT7g"/>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VpqHzLabt0OJp5YqsvL3wQ"/>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Oy45CJ.oeECUaduMEdBSN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ziHv0fBMaUuxa74eRa4jkw"/>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sKcMQ5VtN0OaU7sBKhdT7g"/>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VpqHzLabt0OJp5YqsvL3wQ"/>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Oy45CJ.oeECUaduMEdBSNw"/>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sKcMQ5VtN0OaU7sBKhdT7g"/>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VpqHzLabt0OJp5YqsvL3wQ"/>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Oy45CJ.oeECUaduMEdBSNw"/>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sKcMQ5VtN0OaU7sBKhdT7g"/>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uTBSDtWNGUeyxIGroy_96Q"/>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VpqHzLabt0OJp5YqsvL3wQ"/>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Oy45CJ.oeECUaduMEdBSNw"/>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Oy45CJ.oeECUaduMEdBSNw"/>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sKcMQ5VtN0OaU7sBKhdT7g"/>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VpqHzLabt0OJp5YqsvL3wQ"/>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Oy45CJ.oeECUaduMEdBSNw"/>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sKcMQ5VtN0OaU7sBKhdT7g"/>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VpqHzLabt0OJp5YqsvL3w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ey5BIxwxAEefCy4UnCA5_A"/>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Oy45CJ.oeECUaduMEdBSNw"/>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sKcMQ5VtN0OaU7sBKhdT7g"/>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VpqHzLabt0OJp5YqsvL3wQ"/>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Oy45CJ.oeECUaduMEdBSNw"/>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sKcMQ5VtN0OaU7sBKhdT7g"/>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pVpqHzLabt0OJp5YqsvL3wQ"/>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pOy45CJ.oeECUaduMEdBSNw"/>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psKcMQ5VtN0OaU7sBKhdT7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4k4zS_PinUqzqCUZ9aNLBA"/>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pVpqHzLabt0OJp5YqsvL3wQ"/>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pOy45CJ.oeECUaduMEdBSNw"/>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psKcMQ5VtN0OaU7sBKhdT7g"/>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pVpqHzLabt0OJp5YqsvL3wQ"/>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pOy45CJ.oeECUaduMEdBSNw"/>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psKcMQ5VtN0OaU7sBKhdT7g"/>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pVpqHzLabt0OJp5YqsvL3w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I8Np4XZlUkmv42PBCZlamw"/>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pOy45CJ.oeECUaduMEdBSNw"/>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psKcMQ5VtN0OaU7sBKhdT7g"/>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pVpqHzLabt0OJp5YqsvL3wQ"/>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pOy45CJ.oeECUaduMEdBSNw"/>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psKcMQ5VtN0OaU7sBKhdT7g"/>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pVpqHzLabt0OJp5YqsvL3wQ"/>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pOy45CJ.oeECUaduMEdBSNw"/>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psKcMQ5VtN0OaU7sBKhdT7g"/>
</p:tagLst>
</file>

<file path=ppt/theme/theme1.xml><?xml version="1.0" encoding="utf-8"?>
<a:theme xmlns:a="http://schemas.openxmlformats.org/drawingml/2006/main" name="FR_SeCA">
  <a:themeElements>
    <a:clrScheme name="FDP_Powerpointvorlage_DE_4_logos 1">
      <a:dk1>
        <a:srgbClr val="000000"/>
      </a:dk1>
      <a:lt1>
        <a:srgbClr val="FFFFFF"/>
      </a:lt1>
      <a:dk2>
        <a:srgbClr val="7F7F7F"/>
      </a:dk2>
      <a:lt2>
        <a:srgbClr val="C0C0C0"/>
      </a:lt2>
      <a:accent1>
        <a:srgbClr val="D4DADE"/>
      </a:accent1>
      <a:accent2>
        <a:srgbClr val="98ADC2"/>
      </a:accent2>
      <a:accent3>
        <a:srgbClr val="FFFFFF"/>
      </a:accent3>
      <a:accent4>
        <a:srgbClr val="000000"/>
      </a:accent4>
      <a:accent5>
        <a:srgbClr val="E6EAEC"/>
      </a:accent5>
      <a:accent6>
        <a:srgbClr val="899CB0"/>
      </a:accent6>
      <a:hlink>
        <a:srgbClr val="5D7FA1"/>
      </a:hlink>
      <a:folHlink>
        <a:srgbClr val="4A65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a:solidFill>
            <a:schemeClr val="accent1"/>
          </a:solid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accent1"/>
          </a:solidFill>
        </a:ln>
        <a:effectLst/>
      </a:spPr>
      <a:bodyPr/>
      <a:lstStyle/>
      <a:style>
        <a:lnRef idx="2">
          <a:schemeClr val="accent1"/>
        </a:lnRef>
        <a:fillRef idx="0">
          <a:schemeClr val="accent1"/>
        </a:fillRef>
        <a:effectRef idx="1">
          <a:schemeClr val="accent1"/>
        </a:effectRef>
        <a:fontRef idx="minor">
          <a:schemeClr val="tx1"/>
        </a:fontRef>
      </a:style>
    </a:lnDef>
    <a:txDef>
      <a:spPr/>
      <a:bodyPr vert="horz" wrap="square" lIns="0" tIns="0" rIns="0" bIns="0" rtlCol="0">
        <a:spAutoFit/>
      </a:bodyPr>
      <a:lstStyle>
        <a:defPPr>
          <a:lnSpc>
            <a:spcPts val="1900"/>
          </a:lnSpc>
          <a:spcAft>
            <a:spcPts val="600"/>
          </a:spcAft>
          <a:buClr>
            <a:srgbClr val="074EA1"/>
          </a:buClr>
          <a:defRPr sz="1600" b="1" dirty="0" err="1" smtClean="0"/>
        </a:defPPr>
      </a:lstStyle>
    </a:txDef>
  </a:objectDefaults>
  <a:extraClrSchemeLst>
    <a:extraClrScheme>
      <a:clrScheme name="FDP_Powerpointvorlage_DE_4_logos 1">
        <a:dk1>
          <a:srgbClr val="000000"/>
        </a:dk1>
        <a:lt1>
          <a:srgbClr val="FFFFFF"/>
        </a:lt1>
        <a:dk2>
          <a:srgbClr val="7F7F7F"/>
        </a:dk2>
        <a:lt2>
          <a:srgbClr val="C0C0C0"/>
        </a:lt2>
        <a:accent1>
          <a:srgbClr val="D4DADE"/>
        </a:accent1>
        <a:accent2>
          <a:srgbClr val="98ADC2"/>
        </a:accent2>
        <a:accent3>
          <a:srgbClr val="FFFFFF"/>
        </a:accent3>
        <a:accent4>
          <a:srgbClr val="000000"/>
        </a:accent4>
        <a:accent5>
          <a:srgbClr val="E6EAEC"/>
        </a:accent5>
        <a:accent6>
          <a:srgbClr val="899CB0"/>
        </a:accent6>
        <a:hlink>
          <a:srgbClr val="5D7FA1"/>
        </a:hlink>
        <a:folHlink>
          <a:srgbClr val="4A65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FR_SeCA</Template>
  <TotalTime>0</TotalTime>
  <Words>1470</Words>
  <Application>Microsoft Office PowerPoint</Application>
  <PresentationFormat>Affichage à l'écran (4:3)</PresentationFormat>
  <Paragraphs>1818</Paragraphs>
  <Slides>32</Slides>
  <Notes>32</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32</vt:i4>
      </vt:variant>
    </vt:vector>
  </HeadingPairs>
  <TitlesOfParts>
    <vt:vector size="34" baseType="lpstr">
      <vt:lpstr>FR_SeCA</vt:lpstr>
      <vt:lpstr>think-cell Slide</vt:lpstr>
      <vt:lpstr>Suivi des exploitations:   Autorisation d’exploitation &amp;  Rapport annuel d’exploitation  —</vt:lpstr>
      <vt:lpstr>Sommaire —</vt:lpstr>
      <vt:lpstr>Introduction —</vt:lpstr>
      <vt:lpstr>Introduction —</vt:lpstr>
      <vt:lpstr>Introduction —</vt:lpstr>
      <vt:lpstr>Introduction —</vt:lpstr>
      <vt:lpstr>Introduction —</vt:lpstr>
      <vt:lpstr>Introduction —</vt:lpstr>
      <vt:lpstr>Introduction —</vt:lpstr>
      <vt:lpstr>Autorisation d’exploitation —</vt:lpstr>
      <vt:lpstr>Autorisation d’exploitation —</vt:lpstr>
      <vt:lpstr>Présentation PowerPoint</vt:lpstr>
      <vt:lpstr>Autorisation d’exploitation —</vt:lpstr>
      <vt:lpstr>Autorisation d’exploitation —</vt:lpstr>
      <vt:lpstr>Autorisation d’exploitation —</vt:lpstr>
      <vt:lpstr>Présentation PowerPoint</vt:lpstr>
      <vt:lpstr>Autorisation d’exploitation —</vt:lpstr>
      <vt:lpstr>Autorisation d’exploitation —</vt:lpstr>
      <vt:lpstr>Autorisation d’exploitation —</vt:lpstr>
      <vt:lpstr>Autorisation d’exploitation —</vt:lpstr>
      <vt:lpstr>Autorisation d’exploitation —</vt:lpstr>
      <vt:lpstr>Rapport annuel d’exploitation —</vt:lpstr>
      <vt:lpstr>Rapport annuel d’exploitation —</vt:lpstr>
      <vt:lpstr>Rapport annuel d’exploitation —</vt:lpstr>
      <vt:lpstr>Rapport annuel d’exploitation —</vt:lpstr>
      <vt:lpstr>Rapport annuel d’exploitation —</vt:lpstr>
      <vt:lpstr>Rapport annuel d’exploitation —</vt:lpstr>
      <vt:lpstr>Rapport annuel d’exploitation —</vt:lpstr>
      <vt:lpstr>Rapport annuel d’exploitation </vt:lpstr>
      <vt:lpstr>Rapport annuel d’exploitation </vt:lpstr>
      <vt:lpstr>Résumé du suivi des exploitations —</vt:lpstr>
      <vt:lpstr>Pour en savoir plus… —</vt:lpstr>
    </vt:vector>
  </TitlesOfParts>
  <Company>Sitel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Introduire votre titre Je suis un titre fictif sur trois lignes —</dc:title>
  <dc:creator>yersin</dc:creator>
  <cp:lastModifiedBy>Yersin Raphaël</cp:lastModifiedBy>
  <cp:revision>311</cp:revision>
  <dcterms:created xsi:type="dcterms:W3CDTF">2012-02-13T07:04:25Z</dcterms:created>
  <dcterms:modified xsi:type="dcterms:W3CDTF">2012-09-21T11:52:23Z</dcterms:modified>
</cp:coreProperties>
</file>