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heme/theme2.xml" ContentType="application/vnd.openxmlformats-officedocument.theme+xml"/>
  <Override PartName="/ppt/tags/tag127.xml" ContentType="application/vnd.openxmlformats-officedocument.presentationml.tags+xml"/>
  <Override PartName="/ppt/notesSlides/notesSlide1.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notesSlides/notesSlide2.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notesSlides/notesSlide3.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notesSlides/notesSlide4.xml" ContentType="application/vnd.openxmlformats-officedocument.presentationml.notesSlide+xml"/>
  <Override PartName="/ppt/tags/tag134.xml" ContentType="application/vnd.openxmlformats-officedocument.presentationml.tags+xml"/>
  <Override PartName="/ppt/notesSlides/notesSlide5.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notesSlides/notesSlide6.xml" ContentType="application/vnd.openxmlformats-officedocument.presentationml.notesSlide+xml"/>
  <Override PartName="/ppt/tags/tag137.xml" ContentType="application/vnd.openxmlformats-officedocument.presentationml.tags+xml"/>
  <Override PartName="/ppt/tags/tag138.xml" ContentType="application/vnd.openxmlformats-officedocument.presentationml.tags+xml"/>
  <Override PartName="/ppt/notesSlides/notesSlide7.xml" ContentType="application/vnd.openxmlformats-officedocument.presentationml.notesSlide+xml"/>
  <Override PartName="/ppt/tags/tag139.xml" ContentType="application/vnd.openxmlformats-officedocument.presentationml.tags+xml"/>
  <Override PartName="/ppt/tags/tag140.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62" r:id="rId2"/>
    <p:sldId id="305" r:id="rId3"/>
    <p:sldId id="283" r:id="rId4"/>
    <p:sldId id="317" r:id="rId5"/>
    <p:sldId id="318" r:id="rId6"/>
    <p:sldId id="284" r:id="rId7"/>
    <p:sldId id="316" r:id="rId8"/>
    <p:sldId id="319" r:id="rId9"/>
    <p:sldId id="290" r:id="rId10"/>
  </p:sldIdLst>
  <p:sldSz cx="9144000" cy="6858000" type="screen4x3"/>
  <p:notesSz cx="6858000" cy="9144000"/>
  <p:custDataLst>
    <p:tags r:id="rId12"/>
  </p:custDataLst>
  <p:defaultTextStyle>
    <a:defPPr>
      <a:defRPr lang="de-DE"/>
    </a:defPPr>
    <a:lvl1pPr algn="ctr" defTabSz="457200" rtl="0" fontAlgn="base">
      <a:spcBef>
        <a:spcPct val="0"/>
      </a:spcBef>
      <a:spcAft>
        <a:spcPct val="0"/>
      </a:spcAft>
      <a:defRPr sz="2000" kern="1200">
        <a:solidFill>
          <a:schemeClr val="tx1"/>
        </a:solidFill>
        <a:latin typeface="Arial" charset="0"/>
        <a:ea typeface="ＭＳ Ｐゴシック" pitchFamily="-112" charset="-128"/>
        <a:cs typeface="+mn-cs"/>
      </a:defRPr>
    </a:lvl1pPr>
    <a:lvl2pPr marL="457200" algn="ctr" defTabSz="457200" rtl="0" fontAlgn="base">
      <a:spcBef>
        <a:spcPct val="0"/>
      </a:spcBef>
      <a:spcAft>
        <a:spcPct val="0"/>
      </a:spcAft>
      <a:defRPr sz="2000" kern="1200">
        <a:solidFill>
          <a:schemeClr val="tx1"/>
        </a:solidFill>
        <a:latin typeface="Arial" charset="0"/>
        <a:ea typeface="ＭＳ Ｐゴシック" pitchFamily="-112" charset="-128"/>
        <a:cs typeface="+mn-cs"/>
      </a:defRPr>
    </a:lvl2pPr>
    <a:lvl3pPr marL="914400" algn="ctr" defTabSz="457200" rtl="0" fontAlgn="base">
      <a:spcBef>
        <a:spcPct val="0"/>
      </a:spcBef>
      <a:spcAft>
        <a:spcPct val="0"/>
      </a:spcAft>
      <a:defRPr sz="2000" kern="1200">
        <a:solidFill>
          <a:schemeClr val="tx1"/>
        </a:solidFill>
        <a:latin typeface="Arial" charset="0"/>
        <a:ea typeface="ＭＳ Ｐゴシック" pitchFamily="-112" charset="-128"/>
        <a:cs typeface="+mn-cs"/>
      </a:defRPr>
    </a:lvl3pPr>
    <a:lvl4pPr marL="1371600" algn="ctr" defTabSz="457200" rtl="0" fontAlgn="base">
      <a:spcBef>
        <a:spcPct val="0"/>
      </a:spcBef>
      <a:spcAft>
        <a:spcPct val="0"/>
      </a:spcAft>
      <a:defRPr sz="2000" kern="1200">
        <a:solidFill>
          <a:schemeClr val="tx1"/>
        </a:solidFill>
        <a:latin typeface="Arial" charset="0"/>
        <a:ea typeface="ＭＳ Ｐゴシック" pitchFamily="-112" charset="-128"/>
        <a:cs typeface="+mn-cs"/>
      </a:defRPr>
    </a:lvl4pPr>
    <a:lvl5pPr marL="1828800" algn="ctr" defTabSz="457200" rtl="0" fontAlgn="base">
      <a:spcBef>
        <a:spcPct val="0"/>
      </a:spcBef>
      <a:spcAft>
        <a:spcPct val="0"/>
      </a:spcAft>
      <a:defRPr sz="2000" kern="1200">
        <a:solidFill>
          <a:schemeClr val="tx1"/>
        </a:solidFill>
        <a:latin typeface="Arial" charset="0"/>
        <a:ea typeface="ＭＳ Ｐゴシック" pitchFamily="-112" charset="-128"/>
        <a:cs typeface="+mn-cs"/>
      </a:defRPr>
    </a:lvl5pPr>
    <a:lvl6pPr marL="2286000" algn="l" defTabSz="914400" rtl="0" eaLnBrk="1" latinLnBrk="0" hangingPunct="1">
      <a:defRPr sz="2000" kern="1200">
        <a:solidFill>
          <a:schemeClr val="tx1"/>
        </a:solidFill>
        <a:latin typeface="Arial" charset="0"/>
        <a:ea typeface="ＭＳ Ｐゴシック" pitchFamily="-112" charset="-128"/>
        <a:cs typeface="+mn-cs"/>
      </a:defRPr>
    </a:lvl6pPr>
    <a:lvl7pPr marL="2743200" algn="l" defTabSz="914400" rtl="0" eaLnBrk="1" latinLnBrk="0" hangingPunct="1">
      <a:defRPr sz="2000" kern="1200">
        <a:solidFill>
          <a:schemeClr val="tx1"/>
        </a:solidFill>
        <a:latin typeface="Arial" charset="0"/>
        <a:ea typeface="ＭＳ Ｐゴシック" pitchFamily="-112" charset="-128"/>
        <a:cs typeface="+mn-cs"/>
      </a:defRPr>
    </a:lvl7pPr>
    <a:lvl8pPr marL="3200400" algn="l" defTabSz="914400" rtl="0" eaLnBrk="1" latinLnBrk="0" hangingPunct="1">
      <a:defRPr sz="2000" kern="1200">
        <a:solidFill>
          <a:schemeClr val="tx1"/>
        </a:solidFill>
        <a:latin typeface="Arial" charset="0"/>
        <a:ea typeface="ＭＳ Ｐゴシック" pitchFamily="-112" charset="-128"/>
        <a:cs typeface="+mn-cs"/>
      </a:defRPr>
    </a:lvl8pPr>
    <a:lvl9pPr marL="3657600" algn="l" defTabSz="914400" rtl="0" eaLnBrk="1" latinLnBrk="0" hangingPunct="1">
      <a:defRPr sz="2000" kern="1200">
        <a:solidFill>
          <a:schemeClr val="tx1"/>
        </a:solidFill>
        <a:latin typeface="Arial" charset="0"/>
        <a:ea typeface="ＭＳ Ｐゴシック" pitchFamily="-112"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2C77"/>
    <a:srgbClr val="333333"/>
    <a:srgbClr val="00A0DB"/>
    <a:srgbClr val="BFDBFD"/>
    <a:srgbClr val="AED1FC"/>
    <a:srgbClr val="A3CBFB"/>
    <a:srgbClr val="0A74F4"/>
    <a:srgbClr val="889FD2"/>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8986" autoAdjust="0"/>
    <p:restoredTop sz="94611" autoAdjust="0"/>
  </p:normalViewPr>
  <p:slideViewPr>
    <p:cSldViewPr snapToObjects="1" showGuides="1">
      <p:cViewPr>
        <p:scale>
          <a:sx n="120" d="100"/>
          <a:sy n="120" d="100"/>
        </p:scale>
        <p:origin x="-1644" y="168"/>
      </p:cViewPr>
      <p:guideLst>
        <p:guide orient="horz" pos="4110"/>
        <p:guide orient="horz" pos="442"/>
        <p:guide orient="horz" pos="1298"/>
        <p:guide orient="horz"/>
        <p:guide orient="horz" pos="197"/>
        <p:guide orient="horz" pos="4201"/>
        <p:guide pos="5489"/>
        <p:guide pos="295"/>
      </p:guideLst>
    </p:cSldViewPr>
  </p:slideViewPr>
  <p:outlineViewPr>
    <p:cViewPr>
      <p:scale>
        <a:sx n="33" d="100"/>
        <a:sy n="33" d="100"/>
      </p:scale>
      <p:origin x="0" y="10692"/>
    </p:cViewPr>
  </p:outlineViewPr>
  <p:notesTextViewPr>
    <p:cViewPr>
      <p:scale>
        <a:sx n="100" d="100"/>
        <a:sy n="100" d="100"/>
      </p:scale>
      <p:origin x="0" y="0"/>
    </p:cViewPr>
  </p:notesTextViewPr>
  <p:sorterViewPr>
    <p:cViewPr>
      <p:scale>
        <a:sx n="190" d="100"/>
        <a:sy n="190" d="100"/>
      </p:scale>
      <p:origin x="0" y="157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10.vml.rels><?xml version="1.0" encoding="UTF-8" standalone="yes"?>
<Relationships xmlns="http://schemas.openxmlformats.org/package/2006/relationships"><Relationship Id="rId1" Type="http://schemas.openxmlformats.org/officeDocument/2006/relationships/image" Target="NULL"/></Relationships>
</file>

<file path=ppt/drawings/_rels/vmlDrawing11.vml.rels><?xml version="1.0" encoding="UTF-8" standalone="yes"?>
<Relationships xmlns="http://schemas.openxmlformats.org/package/2006/relationships"><Relationship Id="rId1" Type="http://schemas.openxmlformats.org/officeDocument/2006/relationships/image" Target="NULL"/></Relationships>
</file>

<file path=ppt/drawings/_rels/vmlDrawing12.vml.rels><?xml version="1.0" encoding="UTF-8" standalone="yes"?>
<Relationships xmlns="http://schemas.openxmlformats.org/package/2006/relationships"><Relationship Id="rId1" Type="http://schemas.openxmlformats.org/officeDocument/2006/relationships/image" Target="NULL"/></Relationships>
</file>

<file path=ppt/drawings/_rels/vmlDrawing13.vml.rels><?xml version="1.0" encoding="UTF-8" standalone="yes"?>
<Relationships xmlns="http://schemas.openxmlformats.org/package/2006/relationships"><Relationship Id="rId1" Type="http://schemas.openxmlformats.org/officeDocument/2006/relationships/image" Target="NULL"/></Relationships>
</file>

<file path=ppt/drawings/_rels/vmlDrawing14.vml.rels><?xml version="1.0" encoding="UTF-8" standalone="yes"?>
<Relationships xmlns="http://schemas.openxmlformats.org/package/2006/relationships"><Relationship Id="rId1" Type="http://schemas.openxmlformats.org/officeDocument/2006/relationships/image" Target="NULL"/></Relationships>
</file>

<file path=ppt/drawings/_rels/vmlDrawing15.vml.rels><?xml version="1.0" encoding="UTF-8" standalone="yes"?>
<Relationships xmlns="http://schemas.openxmlformats.org/package/2006/relationships"><Relationship Id="rId1" Type="http://schemas.openxmlformats.org/officeDocument/2006/relationships/image" Target="NULL"/></Relationships>
</file>

<file path=ppt/drawings/_rels/vmlDrawing16.vml.rels><?xml version="1.0" encoding="UTF-8" standalone="yes"?>
<Relationships xmlns="http://schemas.openxmlformats.org/package/2006/relationships"><Relationship Id="rId1" Type="http://schemas.openxmlformats.org/officeDocument/2006/relationships/image" Target="NULL"/></Relationships>
</file>

<file path=ppt/drawings/_rels/vmlDrawing17.vml.rels><?xml version="1.0" encoding="UTF-8" standalone="yes"?>
<Relationships xmlns="http://schemas.openxmlformats.org/package/2006/relationships"><Relationship Id="rId1" Type="http://schemas.openxmlformats.org/officeDocument/2006/relationships/image" Target="NULL"/></Relationships>
</file>

<file path=ppt/drawings/_rels/vmlDrawing18.vml.rels><?xml version="1.0" encoding="UTF-8" standalone="yes"?>
<Relationships xmlns="http://schemas.openxmlformats.org/package/2006/relationships"><Relationship Id="rId1" Type="http://schemas.openxmlformats.org/officeDocument/2006/relationships/image" Target="NULL"/></Relationships>
</file>

<file path=ppt/drawings/_rels/vmlDrawing19.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drawings/_rels/vmlDrawing20.vml.rels><?xml version="1.0" encoding="UTF-8" standalone="yes"?>
<Relationships xmlns="http://schemas.openxmlformats.org/package/2006/relationships"><Relationship Id="rId1" Type="http://schemas.openxmlformats.org/officeDocument/2006/relationships/image" Target="NULL"/></Relationships>
</file>

<file path=ppt/drawings/_rels/vmlDrawing21.vml.rels><?xml version="1.0" encoding="UTF-8" standalone="yes"?>
<Relationships xmlns="http://schemas.openxmlformats.org/package/2006/relationships"><Relationship Id="rId1" Type="http://schemas.openxmlformats.org/officeDocument/2006/relationships/image" Target="NULL"/></Relationships>
</file>

<file path=ppt/drawings/_rels/vmlDrawing22.vml.rels><?xml version="1.0" encoding="UTF-8" standalone="yes"?>
<Relationships xmlns="http://schemas.openxmlformats.org/package/2006/relationships"><Relationship Id="rId1" Type="http://schemas.openxmlformats.org/officeDocument/2006/relationships/image" Target="NULL"/></Relationships>
</file>

<file path=ppt/drawings/_rels/vmlDrawing23.vml.rels><?xml version="1.0" encoding="UTF-8" standalone="yes"?>
<Relationships xmlns="http://schemas.openxmlformats.org/package/2006/relationships"><Relationship Id="rId1" Type="http://schemas.openxmlformats.org/officeDocument/2006/relationships/image" Target="NULL"/></Relationships>
</file>

<file path=ppt/drawings/_rels/vmlDrawing24.vml.rels><?xml version="1.0" encoding="UTF-8" standalone="yes"?>
<Relationships xmlns="http://schemas.openxmlformats.org/package/2006/relationships"><Relationship Id="rId1" Type="http://schemas.openxmlformats.org/officeDocument/2006/relationships/image" Target="NULL"/></Relationships>
</file>

<file path=ppt/drawings/_rels/vmlDrawing25.vml.rels><?xml version="1.0" encoding="UTF-8" standalone="yes"?>
<Relationships xmlns="http://schemas.openxmlformats.org/package/2006/relationships"><Relationship Id="rId1" Type="http://schemas.openxmlformats.org/officeDocument/2006/relationships/image" Target="NULL"/></Relationships>
</file>

<file path=ppt/drawings/_rels/vmlDrawing26.vml.rels><?xml version="1.0" encoding="UTF-8" standalone="yes"?>
<Relationships xmlns="http://schemas.openxmlformats.org/package/2006/relationships"><Relationship Id="rId1" Type="http://schemas.openxmlformats.org/officeDocument/2006/relationships/image" Target="NULL"/></Relationships>
</file>

<file path=ppt/drawings/_rels/vmlDrawing3.vml.rels><?xml version="1.0" encoding="UTF-8" standalone="yes"?>
<Relationships xmlns="http://schemas.openxmlformats.org/package/2006/relationships"><Relationship Id="rId1" Type="http://schemas.openxmlformats.org/officeDocument/2006/relationships/image" Target="NULL"/></Relationships>
</file>

<file path=ppt/drawings/_rels/vmlDrawing4.vml.rels><?xml version="1.0" encoding="UTF-8" standalone="yes"?>
<Relationships xmlns="http://schemas.openxmlformats.org/package/2006/relationships"><Relationship Id="rId1" Type="http://schemas.openxmlformats.org/officeDocument/2006/relationships/image" Target="NULL"/></Relationships>
</file>

<file path=ppt/drawings/_rels/vmlDrawing5.vml.rels><?xml version="1.0" encoding="UTF-8" standalone="yes"?>
<Relationships xmlns="http://schemas.openxmlformats.org/package/2006/relationships"><Relationship Id="rId1" Type="http://schemas.openxmlformats.org/officeDocument/2006/relationships/image" Target="NULL"/></Relationships>
</file>

<file path=ppt/drawings/_rels/vmlDrawing6.vml.rels><?xml version="1.0" encoding="UTF-8" standalone="yes"?>
<Relationships xmlns="http://schemas.openxmlformats.org/package/2006/relationships"><Relationship Id="rId1" Type="http://schemas.openxmlformats.org/officeDocument/2006/relationships/image" Target="NULL"/></Relationships>
</file>

<file path=ppt/drawings/_rels/vmlDrawing7.vml.rels><?xml version="1.0" encoding="UTF-8" standalone="yes"?>
<Relationships xmlns="http://schemas.openxmlformats.org/package/2006/relationships"><Relationship Id="rId1" Type="http://schemas.openxmlformats.org/officeDocument/2006/relationships/image" Target="NULL"/></Relationships>
</file>

<file path=ppt/drawings/_rels/vmlDrawing8.vml.rels><?xml version="1.0" encoding="UTF-8" standalone="yes"?>
<Relationships xmlns="http://schemas.openxmlformats.org/package/2006/relationships"><Relationship Id="rId1" Type="http://schemas.openxmlformats.org/officeDocument/2006/relationships/image" Target="NULL"/></Relationships>
</file>

<file path=ppt/drawings/_rels/vmlDrawing9.vml.rels><?xml version="1.0" encoding="UTF-8" standalone="yes"?>
<Relationships xmlns="http://schemas.openxmlformats.org/package/2006/relationships"><Relationship Id="rId1" Type="http://schemas.openxmlformats.org/officeDocument/2006/relationships/image" Target="NUL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lgn="l">
              <a:defRPr sz="1200">
                <a:latin typeface="Calibri" pitchFamily="34" charset="0"/>
              </a:defRPr>
            </a:lvl1pPr>
          </a:lstStyle>
          <a:p>
            <a:endParaRPr lang="fr-CH"/>
          </a:p>
        </p:txBody>
      </p:sp>
      <p:sp>
        <p:nvSpPr>
          <p:cNvPr id="3" name="Datumsplatzhalt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E032694F-FD2E-45AC-9D43-536C462D8729}" type="datetime1">
              <a:rPr lang="fr-CH" smtClean="0"/>
              <a:pPr/>
              <a:t>11.04.2018</a:t>
            </a:fld>
            <a:endParaRPr lang="fr-CH"/>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GB" dirty="0" smtClean="0"/>
          </a:p>
        </p:txBody>
      </p:sp>
      <p:sp>
        <p:nvSpPr>
          <p:cNvPr id="5" name="Notizenplatzhalt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fr-CH" smtClean="0"/>
              <a:t>Textmasterformate durch Klicken bearbeiten</a:t>
            </a:r>
          </a:p>
          <a:p>
            <a:pPr lvl="1"/>
            <a:r>
              <a:rPr lang="fr-CH" smtClean="0"/>
              <a:t>Zweite Ebene</a:t>
            </a:r>
          </a:p>
          <a:p>
            <a:pPr lvl="2"/>
            <a:r>
              <a:rPr lang="fr-CH" smtClean="0"/>
              <a:t>Dritte Ebene</a:t>
            </a:r>
          </a:p>
          <a:p>
            <a:pPr lvl="3"/>
            <a:r>
              <a:rPr lang="fr-CH" smtClean="0"/>
              <a:t>Vierte Ebene</a:t>
            </a:r>
          </a:p>
          <a:p>
            <a:pPr lvl="4"/>
            <a:r>
              <a:rPr lang="fr-CH" smtClean="0"/>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lgn="l">
              <a:defRPr sz="1200">
                <a:latin typeface="Calibri" pitchFamily="34" charset="0"/>
              </a:defRPr>
            </a:lvl1pPr>
          </a:lstStyle>
          <a:p>
            <a:endParaRPr lang="fr-CH"/>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C1870A02-3A71-4083-BCC0-4D14A98E74AD}" type="slidenum">
              <a:rPr lang="fr-CH" smtClean="0"/>
              <a:pPr/>
              <a:t>‹N°›</a:t>
            </a:fld>
            <a:endParaRPr lang="fr-CH"/>
          </a:p>
        </p:txBody>
      </p:sp>
    </p:spTree>
    <p:extLst>
      <p:ext uri="{BB962C8B-B14F-4D97-AF65-F5344CB8AC3E}">
        <p14:creationId xmlns:p14="http://schemas.microsoft.com/office/powerpoint/2010/main" val="32499758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1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lienbildplatzhalter 1"/>
          <p:cNvSpPr>
            <a:spLocks noGrp="1" noRot="1" noChangeAspect="1"/>
          </p:cNvSpPr>
          <p:nvPr>
            <p:ph type="sldImg"/>
          </p:nvPr>
        </p:nvSpPr>
        <p:spPr bwMode="auto">
          <a:noFill/>
          <a:ln>
            <a:solidFill>
              <a:srgbClr val="000000"/>
            </a:solidFill>
            <a:miter lim="800000"/>
            <a:headEnd/>
            <a:tailEnd/>
          </a:ln>
        </p:spPr>
      </p:sp>
      <p:sp>
        <p:nvSpPr>
          <p:cNvPr id="10243" name="Notizenplatzhalter 2"/>
          <p:cNvSpPr>
            <a:spLocks noGrp="1"/>
          </p:cNvSpPr>
          <p:nvPr>
            <p:ph type="body" idx="1"/>
          </p:nvPr>
        </p:nvSpPr>
        <p:spPr bwMode="auto">
          <a:noFill/>
        </p:spPr>
        <p:txBody>
          <a:bodyPr/>
          <a:lstStyle/>
          <a:p>
            <a:pPr eaLnBrk="1" hangingPunct="1">
              <a:spcBef>
                <a:spcPct val="0"/>
              </a:spcBef>
            </a:pPr>
            <a:endParaRPr lang="fr-CH" dirty="0" smtClean="0"/>
          </a:p>
        </p:txBody>
      </p:sp>
      <p:sp>
        <p:nvSpPr>
          <p:cNvPr id="10244" name="Foliennummernplatzhalter 3"/>
          <p:cNvSpPr>
            <a:spLocks noGrp="1"/>
          </p:cNvSpPr>
          <p:nvPr>
            <p:ph type="sldNum" sz="quarter" idx="5"/>
          </p:nvPr>
        </p:nvSpPr>
        <p:spPr bwMode="auto">
          <a:noFill/>
          <a:ln>
            <a:miter lim="800000"/>
            <a:headEnd/>
            <a:tailEnd/>
          </a:ln>
        </p:spPr>
        <p:txBody>
          <a:bodyPr/>
          <a:lstStyle/>
          <a:p>
            <a:fld id="{B0049294-DB17-4029-A513-C1869F63CAA3}" type="slidenum">
              <a:rPr lang="fr-CH" smtClean="0"/>
              <a:pPr/>
              <a:t>1</a:t>
            </a:fld>
            <a:endParaRPr lang="fr-CH"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fr-CH" dirty="0"/>
          </a:p>
        </p:txBody>
      </p:sp>
      <p:sp>
        <p:nvSpPr>
          <p:cNvPr id="4" name="Foliennummernplatzhalter 3"/>
          <p:cNvSpPr>
            <a:spLocks noGrp="1"/>
          </p:cNvSpPr>
          <p:nvPr>
            <p:ph type="sldNum" sz="quarter" idx="10"/>
          </p:nvPr>
        </p:nvSpPr>
        <p:spPr/>
        <p:txBody>
          <a:bodyPr/>
          <a:lstStyle/>
          <a:p>
            <a:fld id="{C1870A02-3A71-4083-BCC0-4D14A98E74AD}" type="slidenum">
              <a:rPr lang="fr-CH" smtClean="0"/>
              <a:pPr/>
              <a:t>2</a:t>
            </a:fld>
            <a:endParaRPr lang="fr-CH"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fr-CH" dirty="0"/>
          </a:p>
        </p:txBody>
      </p:sp>
      <p:sp>
        <p:nvSpPr>
          <p:cNvPr id="4" name="Foliennummernplatzhalter 3"/>
          <p:cNvSpPr>
            <a:spLocks noGrp="1"/>
          </p:cNvSpPr>
          <p:nvPr>
            <p:ph type="sldNum" sz="quarter" idx="10"/>
          </p:nvPr>
        </p:nvSpPr>
        <p:spPr/>
        <p:txBody>
          <a:bodyPr/>
          <a:lstStyle/>
          <a:p>
            <a:fld id="{C1870A02-3A71-4083-BCC0-4D14A98E74AD}" type="slidenum">
              <a:rPr lang="fr-CH" smtClean="0"/>
              <a:pPr/>
              <a:t>3</a:t>
            </a:fld>
            <a:endParaRPr lang="fr-CH"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fr-CH" dirty="0"/>
          </a:p>
        </p:txBody>
      </p:sp>
      <p:sp>
        <p:nvSpPr>
          <p:cNvPr id="4" name="Foliennummernplatzhalter 3"/>
          <p:cNvSpPr>
            <a:spLocks noGrp="1"/>
          </p:cNvSpPr>
          <p:nvPr>
            <p:ph type="sldNum" sz="quarter" idx="10"/>
          </p:nvPr>
        </p:nvSpPr>
        <p:spPr/>
        <p:txBody>
          <a:bodyPr/>
          <a:lstStyle/>
          <a:p>
            <a:fld id="{C1870A02-3A71-4083-BCC0-4D14A98E74AD}" type="slidenum">
              <a:rPr lang="fr-CH" smtClean="0"/>
              <a:pPr/>
              <a:t>4</a:t>
            </a:fld>
            <a:endParaRPr lang="fr-CH"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fr-CH" dirty="0"/>
          </a:p>
        </p:txBody>
      </p:sp>
      <p:sp>
        <p:nvSpPr>
          <p:cNvPr id="4" name="Foliennummernplatzhalter 3"/>
          <p:cNvSpPr>
            <a:spLocks noGrp="1"/>
          </p:cNvSpPr>
          <p:nvPr>
            <p:ph type="sldNum" sz="quarter" idx="10"/>
          </p:nvPr>
        </p:nvSpPr>
        <p:spPr/>
        <p:txBody>
          <a:bodyPr/>
          <a:lstStyle/>
          <a:p>
            <a:fld id="{C1870A02-3A71-4083-BCC0-4D14A98E74AD}" type="slidenum">
              <a:rPr lang="fr-CH" smtClean="0"/>
              <a:pPr/>
              <a:t>6</a:t>
            </a:fld>
            <a:endParaRPr lang="fr-CH"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fr-CH" dirty="0"/>
          </a:p>
        </p:txBody>
      </p:sp>
      <p:sp>
        <p:nvSpPr>
          <p:cNvPr id="4" name="Foliennummernplatzhalter 3"/>
          <p:cNvSpPr>
            <a:spLocks noGrp="1"/>
          </p:cNvSpPr>
          <p:nvPr>
            <p:ph type="sldNum" sz="quarter" idx="10"/>
          </p:nvPr>
        </p:nvSpPr>
        <p:spPr/>
        <p:txBody>
          <a:bodyPr/>
          <a:lstStyle/>
          <a:p>
            <a:fld id="{C1870A02-3A71-4083-BCC0-4D14A98E74AD}" type="slidenum">
              <a:rPr lang="fr-CH" smtClean="0"/>
              <a:pPr/>
              <a:t>7</a:t>
            </a:fld>
            <a:endParaRPr lang="fr-CH"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fr-CH" dirty="0"/>
          </a:p>
        </p:txBody>
      </p:sp>
      <p:sp>
        <p:nvSpPr>
          <p:cNvPr id="4" name="Foliennummernplatzhalter 3"/>
          <p:cNvSpPr>
            <a:spLocks noGrp="1"/>
          </p:cNvSpPr>
          <p:nvPr>
            <p:ph type="sldNum" sz="quarter" idx="10"/>
          </p:nvPr>
        </p:nvSpPr>
        <p:spPr/>
        <p:txBody>
          <a:bodyPr/>
          <a:lstStyle/>
          <a:p>
            <a:fld id="{C1870A02-3A71-4083-BCC0-4D14A98E74AD}" type="slidenum">
              <a:rPr lang="fr-CH" smtClean="0"/>
              <a:pPr/>
              <a:t>8</a:t>
            </a:fld>
            <a:endParaRPr lang="fr-CH"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fr-CH" dirty="0"/>
          </a:p>
        </p:txBody>
      </p:sp>
      <p:sp>
        <p:nvSpPr>
          <p:cNvPr id="4" name="Foliennummernplatzhalter 3"/>
          <p:cNvSpPr>
            <a:spLocks noGrp="1"/>
          </p:cNvSpPr>
          <p:nvPr>
            <p:ph type="sldNum" sz="quarter" idx="10"/>
          </p:nvPr>
        </p:nvSpPr>
        <p:spPr/>
        <p:txBody>
          <a:bodyPr/>
          <a:lstStyle/>
          <a:p>
            <a:fld id="{C1870A02-3A71-4083-BCC0-4D14A98E74AD}" type="slidenum">
              <a:rPr lang="fr-CH" smtClean="0"/>
              <a:pPr/>
              <a:t>9</a:t>
            </a:fld>
            <a:endParaRPr lang="fr-CH" dirty="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vmlDrawing" Target="../drawings/vmlDrawing2.vml"/><Relationship Id="rId6" Type="http://schemas.openxmlformats.org/officeDocument/2006/relationships/tags" Target="../tags/tag12.xml"/><Relationship Id="rId11" Type="http://schemas.openxmlformats.org/officeDocument/2006/relationships/image" Target="../media/image2.png"/><Relationship Id="rId5" Type="http://schemas.openxmlformats.org/officeDocument/2006/relationships/tags" Target="../tags/tag11.xml"/><Relationship Id="rId10" Type="http://schemas.openxmlformats.org/officeDocument/2006/relationships/image" Target="../media/image1.jpeg"/><Relationship Id="rId4" Type="http://schemas.openxmlformats.org/officeDocument/2006/relationships/tags" Target="../tags/tag10.xml"/><Relationship Id="rId9"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vmlDrawing" Target="../drawings/vmlDrawing11.vml"/><Relationship Id="rId6" Type="http://schemas.openxmlformats.org/officeDocument/2006/relationships/oleObject" Target="../embeddings/oleObject11.bin"/><Relationship Id="rId5" Type="http://schemas.openxmlformats.org/officeDocument/2006/relationships/slideMaster" Target="../slideMasters/slideMaster1.xml"/><Relationship Id="rId4" Type="http://schemas.openxmlformats.org/officeDocument/2006/relationships/tags" Target="../tags/tag6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vmlDrawing" Target="../drawings/vmlDrawing12.vml"/><Relationship Id="rId6" Type="http://schemas.openxmlformats.org/officeDocument/2006/relationships/oleObject" Target="../embeddings/oleObject12.bin"/><Relationship Id="rId5" Type="http://schemas.openxmlformats.org/officeDocument/2006/relationships/slideMaster" Target="../slideMasters/slideMaster1.xml"/><Relationship Id="rId4" Type="http://schemas.openxmlformats.org/officeDocument/2006/relationships/tags" Target="../tags/tag65.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tags" Target="../tags/tag77.xml"/><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tags" Target="../tags/tag76.xml"/><Relationship Id="rId17" Type="http://schemas.openxmlformats.org/officeDocument/2006/relationships/oleObject" Target="../embeddings/oleObject13.bin"/><Relationship Id="rId2" Type="http://schemas.openxmlformats.org/officeDocument/2006/relationships/tags" Target="../tags/tag66.xml"/><Relationship Id="rId16" Type="http://schemas.openxmlformats.org/officeDocument/2006/relationships/slideMaster" Target="../slideMasters/slideMaster1.xml"/><Relationship Id="rId1" Type="http://schemas.openxmlformats.org/officeDocument/2006/relationships/vmlDrawing" Target="../drawings/vmlDrawing13.vml"/><Relationship Id="rId6" Type="http://schemas.openxmlformats.org/officeDocument/2006/relationships/tags" Target="../tags/tag70.xml"/><Relationship Id="rId11" Type="http://schemas.openxmlformats.org/officeDocument/2006/relationships/tags" Target="../tags/tag75.xml"/><Relationship Id="rId5" Type="http://schemas.openxmlformats.org/officeDocument/2006/relationships/tags" Target="../tags/tag69.xml"/><Relationship Id="rId15" Type="http://schemas.openxmlformats.org/officeDocument/2006/relationships/tags" Target="../tags/tag79.xml"/><Relationship Id="rId10" Type="http://schemas.openxmlformats.org/officeDocument/2006/relationships/tags" Target="../tags/tag74.xml"/><Relationship Id="rId4" Type="http://schemas.openxmlformats.org/officeDocument/2006/relationships/tags" Target="../tags/tag68.xml"/><Relationship Id="rId9" Type="http://schemas.openxmlformats.org/officeDocument/2006/relationships/tags" Target="../tags/tag73.xml"/><Relationship Id="rId14" Type="http://schemas.openxmlformats.org/officeDocument/2006/relationships/tags" Target="../tags/tag78.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86.xml"/><Relationship Id="rId13" Type="http://schemas.openxmlformats.org/officeDocument/2006/relationships/tags" Target="../tags/tag91.xml"/><Relationship Id="rId3" Type="http://schemas.openxmlformats.org/officeDocument/2006/relationships/tags" Target="../tags/tag81.xml"/><Relationship Id="rId7" Type="http://schemas.openxmlformats.org/officeDocument/2006/relationships/tags" Target="../tags/tag85.xml"/><Relationship Id="rId12" Type="http://schemas.openxmlformats.org/officeDocument/2006/relationships/tags" Target="../tags/tag90.xml"/><Relationship Id="rId2" Type="http://schemas.openxmlformats.org/officeDocument/2006/relationships/tags" Target="../tags/tag80.xml"/><Relationship Id="rId1" Type="http://schemas.openxmlformats.org/officeDocument/2006/relationships/vmlDrawing" Target="../drawings/vmlDrawing14.vml"/><Relationship Id="rId6" Type="http://schemas.openxmlformats.org/officeDocument/2006/relationships/tags" Target="../tags/tag84.xml"/><Relationship Id="rId11" Type="http://schemas.openxmlformats.org/officeDocument/2006/relationships/tags" Target="../tags/tag89.xml"/><Relationship Id="rId5" Type="http://schemas.openxmlformats.org/officeDocument/2006/relationships/tags" Target="../tags/tag83.xml"/><Relationship Id="rId15" Type="http://schemas.openxmlformats.org/officeDocument/2006/relationships/oleObject" Target="../embeddings/oleObject14.bin"/><Relationship Id="rId10" Type="http://schemas.openxmlformats.org/officeDocument/2006/relationships/tags" Target="../tags/tag88.xml"/><Relationship Id="rId4" Type="http://schemas.openxmlformats.org/officeDocument/2006/relationships/tags" Target="../tags/tag82.xml"/><Relationship Id="rId9" Type="http://schemas.openxmlformats.org/officeDocument/2006/relationships/tags" Target="../tags/tag87.xml"/><Relationship Id="rId1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98.xml"/><Relationship Id="rId13" Type="http://schemas.openxmlformats.org/officeDocument/2006/relationships/oleObject" Target="../embeddings/oleObject15.bin"/><Relationship Id="rId3" Type="http://schemas.openxmlformats.org/officeDocument/2006/relationships/tags" Target="../tags/tag93.xml"/><Relationship Id="rId7" Type="http://schemas.openxmlformats.org/officeDocument/2006/relationships/tags" Target="../tags/tag97.xml"/><Relationship Id="rId12" Type="http://schemas.openxmlformats.org/officeDocument/2006/relationships/slideMaster" Target="../slideMasters/slideMaster1.xml"/><Relationship Id="rId2" Type="http://schemas.openxmlformats.org/officeDocument/2006/relationships/tags" Target="../tags/tag92.xml"/><Relationship Id="rId1" Type="http://schemas.openxmlformats.org/officeDocument/2006/relationships/vmlDrawing" Target="../drawings/vmlDrawing15.vml"/><Relationship Id="rId6" Type="http://schemas.openxmlformats.org/officeDocument/2006/relationships/tags" Target="../tags/tag96.xml"/><Relationship Id="rId11" Type="http://schemas.openxmlformats.org/officeDocument/2006/relationships/tags" Target="../tags/tag101.xml"/><Relationship Id="rId5" Type="http://schemas.openxmlformats.org/officeDocument/2006/relationships/tags" Target="../tags/tag95.xml"/><Relationship Id="rId10" Type="http://schemas.openxmlformats.org/officeDocument/2006/relationships/tags" Target="../tags/tag100.xml"/><Relationship Id="rId4" Type="http://schemas.openxmlformats.org/officeDocument/2006/relationships/tags" Target="../tags/tag94.xml"/><Relationship Id="rId9" Type="http://schemas.openxmlformats.org/officeDocument/2006/relationships/tags" Target="../tags/tag99.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08.xml"/><Relationship Id="rId3" Type="http://schemas.openxmlformats.org/officeDocument/2006/relationships/tags" Target="../tags/tag103.xml"/><Relationship Id="rId7" Type="http://schemas.openxmlformats.org/officeDocument/2006/relationships/tags" Target="../tags/tag107.xml"/><Relationship Id="rId2" Type="http://schemas.openxmlformats.org/officeDocument/2006/relationships/tags" Target="../tags/tag102.xml"/><Relationship Id="rId1" Type="http://schemas.openxmlformats.org/officeDocument/2006/relationships/vmlDrawing" Target="../drawings/vmlDrawing16.vml"/><Relationship Id="rId6" Type="http://schemas.openxmlformats.org/officeDocument/2006/relationships/tags" Target="../tags/tag106.xml"/><Relationship Id="rId11" Type="http://schemas.openxmlformats.org/officeDocument/2006/relationships/oleObject" Target="../embeddings/oleObject16.bin"/><Relationship Id="rId5" Type="http://schemas.openxmlformats.org/officeDocument/2006/relationships/tags" Target="../tags/tag105.xml"/><Relationship Id="rId10" Type="http://schemas.openxmlformats.org/officeDocument/2006/relationships/slideMaster" Target="../slideMasters/slideMaster1.xml"/><Relationship Id="rId4" Type="http://schemas.openxmlformats.org/officeDocument/2006/relationships/tags" Target="../tags/tag104.xml"/><Relationship Id="rId9" Type="http://schemas.openxmlformats.org/officeDocument/2006/relationships/tags" Target="../tags/tag109.xml"/></Relationships>
</file>

<file path=ppt/slideLayouts/_rels/slideLayout17.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11.xml"/><Relationship Id="rId7" Type="http://schemas.openxmlformats.org/officeDocument/2006/relationships/tags" Target="../tags/tag115.xml"/><Relationship Id="rId2" Type="http://schemas.openxmlformats.org/officeDocument/2006/relationships/tags" Target="../tags/tag110.xml"/><Relationship Id="rId1" Type="http://schemas.openxmlformats.org/officeDocument/2006/relationships/vmlDrawing" Target="../drawings/vmlDrawing17.vml"/><Relationship Id="rId6" Type="http://schemas.openxmlformats.org/officeDocument/2006/relationships/tags" Target="../tags/tag114.xml"/><Relationship Id="rId5" Type="http://schemas.openxmlformats.org/officeDocument/2006/relationships/tags" Target="../tags/tag113.xml"/><Relationship Id="rId4" Type="http://schemas.openxmlformats.org/officeDocument/2006/relationships/tags" Target="../tags/tag112.xml"/><Relationship Id="rId9" Type="http://schemas.openxmlformats.org/officeDocument/2006/relationships/oleObject" Target="../embeddings/oleObject17.bin"/></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22.xml"/><Relationship Id="rId13" Type="http://schemas.openxmlformats.org/officeDocument/2006/relationships/slideMaster" Target="../slideMasters/slideMaster1.xml"/><Relationship Id="rId3" Type="http://schemas.openxmlformats.org/officeDocument/2006/relationships/tags" Target="../tags/tag117.xml"/><Relationship Id="rId7" Type="http://schemas.openxmlformats.org/officeDocument/2006/relationships/tags" Target="../tags/tag121.xml"/><Relationship Id="rId12" Type="http://schemas.openxmlformats.org/officeDocument/2006/relationships/tags" Target="../tags/tag126.xml"/><Relationship Id="rId2" Type="http://schemas.openxmlformats.org/officeDocument/2006/relationships/tags" Target="../tags/tag116.xml"/><Relationship Id="rId1" Type="http://schemas.openxmlformats.org/officeDocument/2006/relationships/vmlDrawing" Target="../drawings/vmlDrawing18.vml"/><Relationship Id="rId6" Type="http://schemas.openxmlformats.org/officeDocument/2006/relationships/tags" Target="../tags/tag120.xml"/><Relationship Id="rId11" Type="http://schemas.openxmlformats.org/officeDocument/2006/relationships/tags" Target="../tags/tag125.xml"/><Relationship Id="rId5" Type="http://schemas.openxmlformats.org/officeDocument/2006/relationships/tags" Target="../tags/tag119.xml"/><Relationship Id="rId10" Type="http://schemas.openxmlformats.org/officeDocument/2006/relationships/tags" Target="../tags/tag124.xml"/><Relationship Id="rId4" Type="http://schemas.openxmlformats.org/officeDocument/2006/relationships/tags" Target="../tags/tag118.xml"/><Relationship Id="rId9" Type="http://schemas.openxmlformats.org/officeDocument/2006/relationships/tags" Target="../tags/tag123.xml"/><Relationship Id="rId14" Type="http://schemas.openxmlformats.org/officeDocument/2006/relationships/oleObject" Target="../embeddings/oleObject18.bin"/></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vmlDrawing" Target="../drawings/vmlDrawing3.v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vmlDrawing" Target="../drawings/vmlDrawing4.vml"/><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slideMaster" Target="../slideMasters/slideMaster1.xml"/><Relationship Id="rId4" Type="http://schemas.openxmlformats.org/officeDocument/2006/relationships/tags" Target="../tags/tag18.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slideMaster" Target="../slideMasters/slideMaster1.xml"/><Relationship Id="rId4" Type="http://schemas.openxmlformats.org/officeDocument/2006/relationships/tags" Target="../tags/tag21.xml"/></Relationships>
</file>

<file path=ppt/slideLayouts/_rels/slideLayout6.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3.xml"/><Relationship Id="rId7" Type="http://schemas.openxmlformats.org/officeDocument/2006/relationships/tags" Target="../tags/tag27.xml"/><Relationship Id="rId2" Type="http://schemas.openxmlformats.org/officeDocument/2006/relationships/tags" Target="../tags/tag22.xml"/><Relationship Id="rId1" Type="http://schemas.openxmlformats.org/officeDocument/2006/relationships/vmlDrawing" Target="../drawings/vmlDrawing7.v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9"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9.xml"/><Relationship Id="rId7" Type="http://schemas.openxmlformats.org/officeDocument/2006/relationships/tags" Target="../tags/tag33.xml"/><Relationship Id="rId2" Type="http://schemas.openxmlformats.org/officeDocument/2006/relationships/tags" Target="../tags/tag28.xml"/><Relationship Id="rId1" Type="http://schemas.openxmlformats.org/officeDocument/2006/relationships/vmlDrawing" Target="../drawings/vmlDrawing8.v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9"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40.xml"/><Relationship Id="rId13" Type="http://schemas.openxmlformats.org/officeDocument/2006/relationships/tags" Target="../tags/tag45.xml"/><Relationship Id="rId18" Type="http://schemas.openxmlformats.org/officeDocument/2006/relationships/tags" Target="../tags/tag50.xml"/><Relationship Id="rId3" Type="http://schemas.openxmlformats.org/officeDocument/2006/relationships/tags" Target="../tags/tag35.xml"/><Relationship Id="rId21" Type="http://schemas.openxmlformats.org/officeDocument/2006/relationships/tags" Target="../tags/tag53.xml"/><Relationship Id="rId7" Type="http://schemas.openxmlformats.org/officeDocument/2006/relationships/tags" Target="../tags/tag39.xml"/><Relationship Id="rId12" Type="http://schemas.openxmlformats.org/officeDocument/2006/relationships/tags" Target="../tags/tag44.xml"/><Relationship Id="rId17" Type="http://schemas.openxmlformats.org/officeDocument/2006/relationships/tags" Target="../tags/tag49.xml"/><Relationship Id="rId25" Type="http://schemas.openxmlformats.org/officeDocument/2006/relationships/oleObject" Target="../embeddings/oleObject9.bin"/><Relationship Id="rId2" Type="http://schemas.openxmlformats.org/officeDocument/2006/relationships/tags" Target="../tags/tag34.xml"/><Relationship Id="rId16" Type="http://schemas.openxmlformats.org/officeDocument/2006/relationships/tags" Target="../tags/tag48.xml"/><Relationship Id="rId20" Type="http://schemas.openxmlformats.org/officeDocument/2006/relationships/tags" Target="../tags/tag52.xml"/><Relationship Id="rId1" Type="http://schemas.openxmlformats.org/officeDocument/2006/relationships/vmlDrawing" Target="../drawings/vmlDrawing9.vml"/><Relationship Id="rId6" Type="http://schemas.openxmlformats.org/officeDocument/2006/relationships/tags" Target="../tags/tag38.xml"/><Relationship Id="rId11" Type="http://schemas.openxmlformats.org/officeDocument/2006/relationships/tags" Target="../tags/tag43.xml"/><Relationship Id="rId24" Type="http://schemas.openxmlformats.org/officeDocument/2006/relationships/slideMaster" Target="../slideMasters/slideMaster1.xml"/><Relationship Id="rId5" Type="http://schemas.openxmlformats.org/officeDocument/2006/relationships/tags" Target="../tags/tag37.xml"/><Relationship Id="rId15" Type="http://schemas.openxmlformats.org/officeDocument/2006/relationships/tags" Target="../tags/tag47.xml"/><Relationship Id="rId23" Type="http://schemas.openxmlformats.org/officeDocument/2006/relationships/tags" Target="../tags/tag55.xml"/><Relationship Id="rId10" Type="http://schemas.openxmlformats.org/officeDocument/2006/relationships/tags" Target="../tags/tag42.xml"/><Relationship Id="rId19" Type="http://schemas.openxmlformats.org/officeDocument/2006/relationships/tags" Target="../tags/tag51.xml"/><Relationship Id="rId4" Type="http://schemas.openxmlformats.org/officeDocument/2006/relationships/tags" Target="../tags/tag36.xml"/><Relationship Id="rId9" Type="http://schemas.openxmlformats.org/officeDocument/2006/relationships/tags" Target="../tags/tag41.xml"/><Relationship Id="rId14" Type="http://schemas.openxmlformats.org/officeDocument/2006/relationships/tags" Target="../tags/tag46.xml"/><Relationship Id="rId22" Type="http://schemas.openxmlformats.org/officeDocument/2006/relationships/tags" Target="../tags/tag5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7.xml"/><Relationship Id="rId7" Type="http://schemas.openxmlformats.org/officeDocument/2006/relationships/oleObject" Target="../embeddings/oleObject10.bin"/><Relationship Id="rId2" Type="http://schemas.openxmlformats.org/officeDocument/2006/relationships/tags" Target="../tags/tag56.xml"/><Relationship Id="rId1" Type="http://schemas.openxmlformats.org/officeDocument/2006/relationships/vmlDrawing" Target="../drawings/vmlDrawing10.vml"/><Relationship Id="rId6" Type="http://schemas.openxmlformats.org/officeDocument/2006/relationships/slideMaster" Target="../slideMasters/slideMaster1.xml"/><Relationship Id="rId5" Type="http://schemas.openxmlformats.org/officeDocument/2006/relationships/tags" Target="../tags/tag59.xml"/><Relationship Id="rId4" Type="http://schemas.openxmlformats.org/officeDocument/2006/relationships/tags" Target="../tags/tag5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chemeClr val="bg1"/>
        </a:solidFill>
        <a:effectLst/>
      </p:bgPr>
    </p:bg>
    <p:spTree>
      <p:nvGrpSpPr>
        <p:cNvPr id="1" name=""/>
        <p:cNvGrpSpPr/>
        <p:nvPr/>
      </p:nvGrpSpPr>
      <p:grpSpPr>
        <a:xfrm>
          <a:off x="0" y="0"/>
          <a:ext cx="0" cy="0"/>
          <a:chOff x="0" y="0"/>
          <a:chExt cx="0" cy="0"/>
        </a:xfrm>
      </p:grpSpPr>
      <p:graphicFrame>
        <p:nvGraphicFramePr>
          <p:cNvPr id="11" name="Objekt 10"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44056" name="think-cell Slide" r:id="rId9" imgW="0" imgH="0" progId="">
                  <p:embed/>
                </p:oleObj>
              </mc:Choice>
              <mc:Fallback>
                <p:oleObj name="think-cell Slide" r:id="rId9" imgW="0" imgH="0" progId="">
                  <p:embed/>
                  <p:pic>
                    <p:nvPicPr>
                      <p:cNvPr id="0" name="Rectangle 14"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4036" name="Title Placeholder 1"/>
          <p:cNvSpPr>
            <a:spLocks noGrp="1"/>
          </p:cNvSpPr>
          <p:nvPr>
            <p:ph type="ctrTitle" hasCustomPrompt="1"/>
            <p:custDataLst>
              <p:tags r:id="rId2"/>
            </p:custDataLst>
          </p:nvPr>
        </p:nvSpPr>
        <p:spPr>
          <a:xfrm>
            <a:off x="455613" y="1548000"/>
            <a:ext cx="8289925" cy="948978"/>
          </a:xfrm>
        </p:spPr>
        <p:txBody>
          <a:bodyPr/>
          <a:lstStyle>
            <a:lvl1pPr>
              <a:lnSpc>
                <a:spcPts val="3700"/>
              </a:lnSpc>
              <a:defRPr sz="3200" smtClean="0">
                <a:latin typeface="Arial" charset="0"/>
              </a:defRPr>
            </a:lvl1pPr>
          </a:lstStyle>
          <a:p>
            <a:r>
              <a:rPr lang="fr-CH" dirty="0" smtClean="0"/>
              <a:t>Cliquer pour insérer un titre</a:t>
            </a:r>
            <a:br>
              <a:rPr lang="fr-CH" dirty="0" smtClean="0"/>
            </a:br>
            <a:r>
              <a:rPr lang="fr-CH" dirty="0" smtClean="0"/>
              <a:t>—</a:t>
            </a:r>
          </a:p>
        </p:txBody>
      </p:sp>
      <p:sp>
        <p:nvSpPr>
          <p:cNvPr id="44037" name="Text Placeholder 2"/>
          <p:cNvSpPr>
            <a:spLocks noGrp="1"/>
          </p:cNvSpPr>
          <p:nvPr>
            <p:ph type="subTitle" idx="1" hasCustomPrompt="1"/>
            <p:custDataLst>
              <p:tags r:id="rId3"/>
            </p:custDataLst>
          </p:nvPr>
        </p:nvSpPr>
        <p:spPr>
          <a:xfrm>
            <a:off x="455613" y="3564000"/>
            <a:ext cx="8289925" cy="274638"/>
          </a:xfrm>
        </p:spPr>
        <p:txBody>
          <a:bodyPr/>
          <a:lstStyle>
            <a:lvl1pPr>
              <a:defRPr sz="1800" smtClean="0">
                <a:latin typeface="Arial" charset="0"/>
              </a:defRPr>
            </a:lvl1pPr>
          </a:lstStyle>
          <a:p>
            <a:r>
              <a:rPr lang="fr-CH" dirty="0" smtClean="0"/>
              <a:t>Cliquer pour insérer un sous-titre</a:t>
            </a:r>
          </a:p>
        </p:txBody>
      </p:sp>
      <p:pic>
        <p:nvPicPr>
          <p:cNvPr id="13" name="Picture 12" descr="logo_etat_FR_vers_compacte.jpg"/>
          <p:cNvPicPr>
            <a:picLocks noChangeAspect="1"/>
          </p:cNvPicPr>
          <p:nvPr userDrawn="1">
            <p:custDataLst>
              <p:tags r:id="rId4"/>
            </p:custDataLst>
          </p:nvPr>
        </p:nvPicPr>
        <p:blipFill>
          <a:blip r:embed="rId10"/>
          <a:stretch>
            <a:fillRect/>
          </a:stretch>
        </p:blipFill>
        <p:spPr>
          <a:xfrm>
            <a:off x="468000" y="417600"/>
            <a:ext cx="1584000" cy="607789"/>
          </a:xfrm>
          <a:prstGeom prst="rect">
            <a:avLst/>
          </a:prstGeom>
        </p:spPr>
      </p:pic>
      <p:sp>
        <p:nvSpPr>
          <p:cNvPr id="9" name="TextBox 8"/>
          <p:cNvSpPr txBox="1"/>
          <p:nvPr userDrawn="1">
            <p:custDataLst>
              <p:tags r:id="rId5"/>
            </p:custDataLst>
          </p:nvPr>
        </p:nvSpPr>
        <p:spPr>
          <a:xfrm>
            <a:off x="2514600" y="363600"/>
            <a:ext cx="5164138" cy="359073"/>
          </a:xfrm>
          <a:prstGeom prst="rect">
            <a:avLst/>
          </a:prstGeom>
        </p:spPr>
        <p:txBody>
          <a:bodyPr vert="horz" wrap="square" lIns="0" tIns="0" rIns="0" bIns="0" rtlCol="0">
            <a:spAutoFit/>
          </a:bodyPr>
          <a:lstStyle/>
          <a:p>
            <a:pPr algn="l">
              <a:lnSpc>
                <a:spcPts val="1350"/>
              </a:lnSpc>
              <a:spcAft>
                <a:spcPts val="0"/>
              </a:spcAft>
              <a:buClr>
                <a:srgbClr val="074EA1"/>
              </a:buClr>
            </a:pPr>
            <a:r>
              <a:rPr lang="fr-CH" sz="1000" b="1" dirty="0" smtClean="0"/>
              <a:t>Service du sport </a:t>
            </a:r>
            <a:r>
              <a:rPr lang="fr-CH" sz="1000" b="0" i="0" dirty="0" smtClean="0"/>
              <a:t>SSpo</a:t>
            </a:r>
          </a:p>
          <a:p>
            <a:pPr algn="l">
              <a:lnSpc>
                <a:spcPts val="1350"/>
              </a:lnSpc>
              <a:spcAft>
                <a:spcPts val="0"/>
              </a:spcAft>
              <a:buClr>
                <a:srgbClr val="074EA1"/>
              </a:buClr>
            </a:pPr>
            <a:r>
              <a:rPr lang="fr-CH" sz="1000" b="1" i="0" dirty="0" err="1" smtClean="0"/>
              <a:t>Amt</a:t>
            </a:r>
            <a:r>
              <a:rPr lang="fr-CH" sz="1000" b="1" i="0" dirty="0" smtClean="0"/>
              <a:t> </a:t>
            </a:r>
            <a:r>
              <a:rPr lang="fr-CH" sz="1000" b="1" i="0" dirty="0" err="1" smtClean="0"/>
              <a:t>für</a:t>
            </a:r>
            <a:r>
              <a:rPr lang="fr-CH" sz="1000" b="1" i="0" dirty="0" smtClean="0"/>
              <a:t> Sport </a:t>
            </a:r>
            <a:r>
              <a:rPr lang="fr-CH" sz="1000" b="0" i="0" dirty="0" err="1" smtClean="0"/>
              <a:t>SpA</a:t>
            </a:r>
            <a:endParaRPr lang="fr-CH" sz="1000" b="0" i="0" dirty="0" smtClean="0"/>
          </a:p>
        </p:txBody>
      </p:sp>
      <p:sp>
        <p:nvSpPr>
          <p:cNvPr id="10" name="TextBox 9"/>
          <p:cNvSpPr txBox="1"/>
          <p:nvPr userDrawn="1">
            <p:custDataLst>
              <p:tags r:id="rId6"/>
            </p:custDataLst>
          </p:nvPr>
        </p:nvSpPr>
        <p:spPr>
          <a:xfrm>
            <a:off x="468000" y="6147687"/>
            <a:ext cx="5354638" cy="498000"/>
          </a:xfrm>
          <a:prstGeom prst="rect">
            <a:avLst/>
          </a:prstGeom>
        </p:spPr>
        <p:txBody>
          <a:bodyPr vert="horz" wrap="square" lIns="0" tIns="0" rIns="0" bIns="0" rtlCol="0">
            <a:spAutoFit/>
          </a:bodyPr>
          <a:lstStyle/>
          <a:p>
            <a:pPr algn="l">
              <a:lnSpc>
                <a:spcPts val="1300"/>
              </a:lnSpc>
              <a:spcAft>
                <a:spcPts val="0"/>
              </a:spcAft>
              <a:buClr>
                <a:srgbClr val="074EA1"/>
              </a:buClr>
            </a:pPr>
            <a:r>
              <a:rPr lang="fr-CH" sz="1000" b="0" i="0" dirty="0" smtClean="0"/>
              <a:t>—</a:t>
            </a:r>
          </a:p>
          <a:p>
            <a:pPr algn="l">
              <a:lnSpc>
                <a:spcPts val="1300"/>
              </a:lnSpc>
              <a:spcAft>
                <a:spcPts val="0"/>
              </a:spcAft>
              <a:buClr>
                <a:srgbClr val="074EA1"/>
              </a:buClr>
            </a:pPr>
            <a:r>
              <a:rPr lang="de-CH" sz="1000" b="0" i="0" dirty="0" err="1" smtClean="0"/>
              <a:t>Direction</a:t>
            </a:r>
            <a:r>
              <a:rPr lang="de-CH" sz="1000" b="0" i="0" dirty="0" smtClean="0"/>
              <a:t> de </a:t>
            </a:r>
            <a:r>
              <a:rPr lang="de-CH" sz="1000" b="0" i="0" dirty="0" err="1" smtClean="0"/>
              <a:t>l‘instruction</a:t>
            </a:r>
            <a:r>
              <a:rPr lang="de-CH" sz="1000" b="0" i="0" baseline="0" dirty="0" smtClean="0"/>
              <a:t> </a:t>
            </a:r>
            <a:r>
              <a:rPr lang="de-CH" sz="1000" b="0" i="0" baseline="0" dirty="0" err="1" smtClean="0"/>
              <a:t>publique</a:t>
            </a:r>
            <a:r>
              <a:rPr lang="de-CH" sz="1000" b="0" i="0" baseline="0" dirty="0" smtClean="0"/>
              <a:t>, de la </a:t>
            </a:r>
            <a:r>
              <a:rPr lang="de-CH" sz="1000" b="0" i="0" baseline="0" dirty="0" err="1" smtClean="0"/>
              <a:t>culture</a:t>
            </a:r>
            <a:r>
              <a:rPr lang="de-CH" sz="1000" b="0" i="0" baseline="0" dirty="0" smtClean="0"/>
              <a:t> et du sport </a:t>
            </a:r>
            <a:r>
              <a:rPr lang="de-CH" sz="1000" b="1" dirty="0" smtClean="0"/>
              <a:t>DICS</a:t>
            </a:r>
          </a:p>
          <a:p>
            <a:pPr algn="l">
              <a:lnSpc>
                <a:spcPts val="1300"/>
              </a:lnSpc>
              <a:spcAft>
                <a:spcPts val="0"/>
              </a:spcAft>
              <a:buClr>
                <a:srgbClr val="074EA1"/>
              </a:buClr>
            </a:pPr>
            <a:r>
              <a:rPr lang="de-CH" sz="1000" b="0" i="0" dirty="0" smtClean="0"/>
              <a:t>Direktion für Erziehung, Kultur und Sport </a:t>
            </a:r>
            <a:r>
              <a:rPr lang="de-CH" sz="1000" b="1" i="0" dirty="0" smtClean="0"/>
              <a:t>EKSD</a:t>
            </a:r>
            <a:endParaRPr lang="de-CH" sz="1000" b="0" i="0" dirty="0" smtClean="0"/>
          </a:p>
        </p:txBody>
      </p:sp>
      <p:cxnSp>
        <p:nvCxnSpPr>
          <p:cNvPr id="8" name="Straight Connector 7"/>
          <p:cNvCxnSpPr/>
          <p:nvPr userDrawn="1">
            <p:custDataLst>
              <p:tags r:id="rId7"/>
            </p:custDataLst>
          </p:nvPr>
        </p:nvCxnSpPr>
        <p:spPr>
          <a:xfrm>
            <a:off x="450000" y="1263600"/>
            <a:ext cx="8244000" cy="1588"/>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14" name="Picture 6" descr="Logo_col_wappen"/>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8427300" y="6340887"/>
            <a:ext cx="266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Layout Foto Querformat">
    <p:spTree>
      <p:nvGrpSpPr>
        <p:cNvPr id="1" name=""/>
        <p:cNvGrpSpPr/>
        <p:nvPr/>
      </p:nvGrpSpPr>
      <p:grpSpPr>
        <a:xfrm>
          <a:off x="0" y="0"/>
          <a:ext cx="0" cy="0"/>
          <a:chOff x="0" y="0"/>
          <a:chExt cx="0" cy="0"/>
        </a:xfrm>
      </p:grpSpPr>
      <p:graphicFrame>
        <p:nvGraphicFramePr>
          <p:cNvPr id="12" name="Objekt 11"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18796" name="think-cell Slide" r:id="rId6" imgW="0" imgH="0" progId="">
                  <p:embed/>
                </p:oleObj>
              </mc:Choice>
              <mc:Fallback>
                <p:oleObj name="think-cell Slide" r:id="rId6"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Bildplatzhalter 10"/>
          <p:cNvSpPr>
            <a:spLocks noGrp="1"/>
          </p:cNvSpPr>
          <p:nvPr>
            <p:ph type="pic" sz="quarter" idx="14"/>
            <p:custDataLst>
              <p:tags r:id="rId2"/>
            </p:custDataLst>
          </p:nvPr>
        </p:nvSpPr>
        <p:spPr>
          <a:xfrm>
            <a:off x="457199" y="1766400"/>
            <a:ext cx="8242301" cy="307777"/>
          </a:xfrm>
        </p:spPr>
        <p:txBody>
          <a:bodyPr/>
          <a:lstStyle/>
          <a:p>
            <a:r>
              <a:rPr lang="fr-FR" smtClean="0"/>
              <a:t>Cliquez sur l'icône pour ajouter une image</a:t>
            </a:r>
            <a:endParaRPr lang="fr-CH"/>
          </a:p>
        </p:txBody>
      </p:sp>
      <p:sp>
        <p:nvSpPr>
          <p:cNvPr id="2" name="Titel 1"/>
          <p:cNvSpPr>
            <a:spLocks noGrp="1"/>
          </p:cNvSpPr>
          <p:nvPr>
            <p:ph type="title" hasCustomPrompt="1"/>
            <p:custDataLst>
              <p:tags r:id="rId3"/>
            </p:custDataLst>
          </p:nvPr>
        </p:nvSpPr>
        <p:spPr>
          <a:xfrm>
            <a:off x="457200" y="304800"/>
            <a:ext cx="8242300" cy="984885"/>
          </a:xfrm>
        </p:spPr>
        <p:txBody>
          <a:bodyPr/>
          <a:lstStyle>
            <a:lvl1pPr>
              <a:defRPr/>
            </a:lvl1pPr>
          </a:lstStyle>
          <a:p>
            <a:r>
              <a:rPr lang="fr-CH" smtClean="0"/>
              <a:t>Titel bearbeiten</a:t>
            </a:r>
            <a:br>
              <a:rPr lang="fr-CH" smtClean="0"/>
            </a:br>
            <a:r>
              <a:rPr lang="fr-CH" smtClean="0"/>
              <a:t>—</a:t>
            </a:r>
            <a:endParaRPr lang="fr-CH" dirty="0"/>
          </a:p>
        </p:txBody>
      </p:sp>
      <p:sp>
        <p:nvSpPr>
          <p:cNvPr id="10" name="Textplatzhalter 9"/>
          <p:cNvSpPr>
            <a:spLocks noGrp="1"/>
          </p:cNvSpPr>
          <p:nvPr>
            <p:ph type="body" sz="quarter" idx="13" hasCustomPrompt="1"/>
            <p:custDataLst>
              <p:tags r:id="rId4"/>
            </p:custDataLst>
          </p:nvPr>
        </p:nvSpPr>
        <p:spPr>
          <a:xfrm>
            <a:off x="457200" y="1327200"/>
            <a:ext cx="8242300" cy="369332"/>
          </a:xfrm>
        </p:spPr>
        <p:txBody>
          <a:bodyPr wrap="square">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smtClean="0"/>
              <a:t>Sous-titre</a:t>
            </a:r>
            <a:endParaRPr lang="fr-CH"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yout zwei Bil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smtClean="0"/>
              <a:t>Modifiez le style du titre</a:t>
            </a:r>
            <a:endParaRPr lang="en-US"/>
          </a:p>
        </p:txBody>
      </p:sp>
      <p:sp>
        <p:nvSpPr>
          <p:cNvPr id="4" name="Bildplatzhalter 3"/>
          <p:cNvSpPr>
            <a:spLocks noGrp="1"/>
          </p:cNvSpPr>
          <p:nvPr>
            <p:ph type="pic" sz="quarter" idx="10"/>
          </p:nvPr>
        </p:nvSpPr>
        <p:spPr>
          <a:xfrm>
            <a:off x="457200" y="1371600"/>
            <a:ext cx="4032000" cy="4644000"/>
          </a:xfrm>
        </p:spPr>
        <p:txBody>
          <a:bodyPr/>
          <a:lstStyle/>
          <a:p>
            <a:r>
              <a:rPr lang="fr-FR" smtClean="0"/>
              <a:t>Cliquez sur l'icône pour ajouter une image</a:t>
            </a:r>
            <a:endParaRPr lang="en-US"/>
          </a:p>
        </p:txBody>
      </p:sp>
      <p:sp>
        <p:nvSpPr>
          <p:cNvPr id="5" name="Bildplatzhalter 3"/>
          <p:cNvSpPr>
            <a:spLocks noGrp="1"/>
          </p:cNvSpPr>
          <p:nvPr>
            <p:ph type="pic" sz="quarter" idx="11"/>
          </p:nvPr>
        </p:nvSpPr>
        <p:spPr>
          <a:xfrm>
            <a:off x="4667500" y="1371600"/>
            <a:ext cx="4032000" cy="4644000"/>
          </a:xfrm>
        </p:spPr>
        <p:txBody>
          <a:bodyPr/>
          <a:lstStyle/>
          <a:p>
            <a:r>
              <a:rPr lang="fr-FR" smtClean="0"/>
              <a:t>Cliquez sur l'icône pour ajouter une image</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yout Grafik">
    <p:spTree>
      <p:nvGrpSpPr>
        <p:cNvPr id="1" name=""/>
        <p:cNvGrpSpPr/>
        <p:nvPr/>
      </p:nvGrpSpPr>
      <p:grpSpPr>
        <a:xfrm>
          <a:off x="0" y="0"/>
          <a:ext cx="0" cy="0"/>
          <a:chOff x="0" y="0"/>
          <a:chExt cx="0" cy="0"/>
        </a:xfrm>
      </p:grpSpPr>
      <p:graphicFrame>
        <p:nvGraphicFramePr>
          <p:cNvPr id="6" name="Objekt 5"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26988" name="think-cell Slide" r:id="rId6" imgW="0" imgH="0" progId="">
                  <p:embed/>
                </p:oleObj>
              </mc:Choice>
              <mc:Fallback>
                <p:oleObj name="think-cell Slide" r:id="rId6"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el 1"/>
          <p:cNvSpPr>
            <a:spLocks noGrp="1"/>
          </p:cNvSpPr>
          <p:nvPr>
            <p:ph type="title" hasCustomPrompt="1"/>
            <p:custDataLst>
              <p:tags r:id="rId2"/>
            </p:custDataLst>
          </p:nvPr>
        </p:nvSpPr>
        <p:spPr>
          <a:xfrm>
            <a:off x="457200" y="304800"/>
            <a:ext cx="8242300" cy="984885"/>
          </a:xfrm>
        </p:spPr>
        <p:txBody>
          <a:bodyPr/>
          <a:lstStyle>
            <a:lvl1pPr>
              <a:defRPr/>
            </a:lvl1pPr>
          </a:lstStyle>
          <a:p>
            <a:r>
              <a:rPr lang="fr-CH" smtClean="0"/>
              <a:t>Titel bearbeiten</a:t>
            </a:r>
            <a:br>
              <a:rPr lang="fr-CH" smtClean="0"/>
            </a:br>
            <a:r>
              <a:rPr lang="fr-CH" smtClean="0"/>
              <a:t>—</a:t>
            </a:r>
            <a:endParaRPr lang="fr-CH" dirty="0"/>
          </a:p>
        </p:txBody>
      </p:sp>
      <p:sp>
        <p:nvSpPr>
          <p:cNvPr id="8" name="Textplatzhalter 7"/>
          <p:cNvSpPr>
            <a:spLocks noGrp="1"/>
          </p:cNvSpPr>
          <p:nvPr>
            <p:ph type="body" sz="quarter" idx="12"/>
            <p:custDataLst>
              <p:tags r:id="rId3"/>
            </p:custDataLst>
          </p:nvPr>
        </p:nvSpPr>
        <p:spPr>
          <a:xfrm>
            <a:off x="457200" y="2407920"/>
            <a:ext cx="8242300" cy="1846659"/>
          </a:xfrm>
        </p:spPr>
        <p:txBody>
          <a:bodyPr wrap="square">
            <a:sp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dirty="0"/>
          </a:p>
        </p:txBody>
      </p:sp>
      <p:sp>
        <p:nvSpPr>
          <p:cNvPr id="11" name="Textplatzhalter 9"/>
          <p:cNvSpPr>
            <a:spLocks noGrp="1"/>
          </p:cNvSpPr>
          <p:nvPr>
            <p:ph type="body" sz="quarter" idx="13" hasCustomPrompt="1"/>
            <p:custDataLst>
              <p:tags r:id="rId4"/>
            </p:custDataLst>
          </p:nvPr>
        </p:nvSpPr>
        <p:spPr>
          <a:xfrm>
            <a:off x="457200" y="13272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smtClean="0"/>
              <a:t>Sous-titre</a:t>
            </a:r>
            <a:endParaRPr lang="fr-CH"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yout Prozess 6er">
    <p:spTree>
      <p:nvGrpSpPr>
        <p:cNvPr id="1" name=""/>
        <p:cNvGrpSpPr/>
        <p:nvPr/>
      </p:nvGrpSpPr>
      <p:grpSpPr>
        <a:xfrm>
          <a:off x="0" y="0"/>
          <a:ext cx="0" cy="0"/>
          <a:chOff x="0" y="0"/>
          <a:chExt cx="0" cy="0"/>
        </a:xfrm>
      </p:grpSpPr>
      <p:graphicFrame>
        <p:nvGraphicFramePr>
          <p:cNvPr id="27" name="Objekt 26"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24940" name="think-cell Slide" r:id="rId17" imgW="0" imgH="0" progId="">
                  <p:embed/>
                </p:oleObj>
              </mc:Choice>
              <mc:Fallback>
                <p:oleObj name="think-cell Slide" r:id="rId17"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el 1"/>
          <p:cNvSpPr>
            <a:spLocks noGrp="1"/>
          </p:cNvSpPr>
          <p:nvPr>
            <p:ph type="title" hasCustomPrompt="1"/>
            <p:custDataLst>
              <p:tags r:id="rId2"/>
            </p:custDataLst>
          </p:nvPr>
        </p:nvSpPr>
        <p:spPr>
          <a:xfrm>
            <a:off x="457200" y="304800"/>
            <a:ext cx="8242300" cy="984885"/>
          </a:xfrm>
        </p:spPr>
        <p:txBody>
          <a:bodyPr/>
          <a:lstStyle>
            <a:lvl1pPr>
              <a:defRPr/>
            </a:lvl1pPr>
          </a:lstStyle>
          <a:p>
            <a:r>
              <a:rPr lang="fr-CH" smtClean="0"/>
              <a:t>Titel bearbeiten</a:t>
            </a:r>
            <a:br>
              <a:rPr lang="fr-CH" smtClean="0"/>
            </a:br>
            <a:r>
              <a:rPr lang="fr-CH" smtClean="0"/>
              <a:t>—</a:t>
            </a:r>
            <a:endParaRPr lang="fr-CH" dirty="0"/>
          </a:p>
        </p:txBody>
      </p:sp>
      <p:sp>
        <p:nvSpPr>
          <p:cNvPr id="8" name="Textplatzhalter 7"/>
          <p:cNvSpPr>
            <a:spLocks noGrp="1"/>
          </p:cNvSpPr>
          <p:nvPr>
            <p:ph type="body" sz="quarter" idx="12" hasCustomPrompt="1"/>
            <p:custDataLst>
              <p:tags r:id="rId3"/>
            </p:custDataLst>
          </p:nvPr>
        </p:nvSpPr>
        <p:spPr>
          <a:xfrm>
            <a:off x="573226" y="2373243"/>
            <a:ext cx="1260000" cy="307777"/>
          </a:xfrm>
        </p:spPr>
        <p:txBody>
          <a:bodyPr wrap="square">
            <a:spAutoFit/>
          </a:bodyPr>
          <a:lstStyle>
            <a:lvl1pPr>
              <a:defRPr b="1"/>
            </a:lvl1pPr>
          </a:lstStyle>
          <a:p>
            <a:pPr lvl="0"/>
            <a:r>
              <a:rPr lang="fr-CH" smtClean="0"/>
              <a:t>Titel</a:t>
            </a:r>
            <a:endParaRPr lang="fr-CH" dirty="0"/>
          </a:p>
        </p:txBody>
      </p:sp>
      <p:sp>
        <p:nvSpPr>
          <p:cNvPr id="15" name="Textplatzhalter 7"/>
          <p:cNvSpPr>
            <a:spLocks noGrp="1"/>
          </p:cNvSpPr>
          <p:nvPr>
            <p:ph type="body" sz="quarter" idx="14"/>
            <p:custDataLst>
              <p:tags r:id="rId4"/>
            </p:custDataLst>
          </p:nvPr>
        </p:nvSpPr>
        <p:spPr>
          <a:xfrm>
            <a:off x="573226" y="3113577"/>
            <a:ext cx="1260000" cy="1538883"/>
          </a:xfrm>
        </p:spPr>
        <p:txBody>
          <a:bodyPr wrap="square">
            <a:spAutoFit/>
          </a:bodyPr>
          <a:lstStyle>
            <a:lvl1pPr>
              <a:defRPr/>
            </a:lvl1pPr>
          </a:lstStyle>
          <a:p>
            <a:pPr lvl="0"/>
            <a:r>
              <a:rPr lang="fr-FR" smtClean="0"/>
              <a:t>Modifiez les styles du texte du masque</a:t>
            </a:r>
          </a:p>
        </p:txBody>
      </p:sp>
      <p:sp>
        <p:nvSpPr>
          <p:cNvPr id="16" name="Textplatzhalter 7"/>
          <p:cNvSpPr>
            <a:spLocks noGrp="1"/>
          </p:cNvSpPr>
          <p:nvPr>
            <p:ph type="body" sz="quarter" idx="15" hasCustomPrompt="1"/>
            <p:custDataLst>
              <p:tags r:id="rId5"/>
            </p:custDataLst>
          </p:nvPr>
        </p:nvSpPr>
        <p:spPr>
          <a:xfrm>
            <a:off x="2032186" y="2373243"/>
            <a:ext cx="1260000" cy="307777"/>
          </a:xfrm>
        </p:spPr>
        <p:txBody>
          <a:bodyPr wrap="square">
            <a:spAutoFit/>
          </a:bodyPr>
          <a:lstStyle>
            <a:lvl1pPr>
              <a:defRPr b="1"/>
            </a:lvl1pPr>
          </a:lstStyle>
          <a:p>
            <a:pPr lvl="0"/>
            <a:r>
              <a:rPr lang="fr-CH" dirty="0" smtClean="0"/>
              <a:t>Titel</a:t>
            </a:r>
            <a:endParaRPr lang="fr-CH" dirty="0"/>
          </a:p>
        </p:txBody>
      </p:sp>
      <p:sp>
        <p:nvSpPr>
          <p:cNvPr id="17" name="Textplatzhalter 7"/>
          <p:cNvSpPr>
            <a:spLocks noGrp="1"/>
          </p:cNvSpPr>
          <p:nvPr>
            <p:ph type="body" sz="quarter" idx="16" hasCustomPrompt="1"/>
            <p:custDataLst>
              <p:tags r:id="rId6"/>
            </p:custDataLst>
          </p:nvPr>
        </p:nvSpPr>
        <p:spPr>
          <a:xfrm>
            <a:off x="2032186" y="3113577"/>
            <a:ext cx="1260000" cy="307777"/>
          </a:xfrm>
        </p:spPr>
        <p:txBody>
          <a:bodyPr wrap="square">
            <a:spAutoFit/>
          </a:bodyPr>
          <a:lstStyle>
            <a:lvl1pPr>
              <a:defRPr b="0"/>
            </a:lvl1pPr>
          </a:lstStyle>
          <a:p>
            <a:pPr lvl="0"/>
            <a:r>
              <a:rPr lang="fr-CH" dirty="0" err="1" smtClean="0"/>
              <a:t>Titel</a:t>
            </a:r>
            <a:endParaRPr lang="fr-CH" dirty="0"/>
          </a:p>
        </p:txBody>
      </p:sp>
      <p:sp>
        <p:nvSpPr>
          <p:cNvPr id="18" name="Textplatzhalter 7"/>
          <p:cNvSpPr>
            <a:spLocks noGrp="1"/>
          </p:cNvSpPr>
          <p:nvPr>
            <p:ph type="body" sz="quarter" idx="17" hasCustomPrompt="1"/>
            <p:custDataLst>
              <p:tags r:id="rId7"/>
            </p:custDataLst>
          </p:nvPr>
        </p:nvSpPr>
        <p:spPr>
          <a:xfrm>
            <a:off x="3363702" y="2373243"/>
            <a:ext cx="1260000" cy="307777"/>
          </a:xfrm>
        </p:spPr>
        <p:txBody>
          <a:bodyPr wrap="square">
            <a:spAutoFit/>
          </a:bodyPr>
          <a:lstStyle>
            <a:lvl1pPr>
              <a:defRPr b="1"/>
            </a:lvl1pPr>
          </a:lstStyle>
          <a:p>
            <a:pPr lvl="0"/>
            <a:r>
              <a:rPr lang="fr-CH" dirty="0" smtClean="0"/>
              <a:t>Titel</a:t>
            </a:r>
            <a:endParaRPr lang="fr-CH" dirty="0"/>
          </a:p>
        </p:txBody>
      </p:sp>
      <p:sp>
        <p:nvSpPr>
          <p:cNvPr id="19" name="Textplatzhalter 7"/>
          <p:cNvSpPr>
            <a:spLocks noGrp="1"/>
          </p:cNvSpPr>
          <p:nvPr>
            <p:ph type="body" sz="quarter" idx="18" hasCustomPrompt="1"/>
            <p:custDataLst>
              <p:tags r:id="rId8"/>
            </p:custDataLst>
          </p:nvPr>
        </p:nvSpPr>
        <p:spPr>
          <a:xfrm>
            <a:off x="3363702" y="3113577"/>
            <a:ext cx="1260000" cy="307777"/>
          </a:xfrm>
        </p:spPr>
        <p:txBody>
          <a:bodyPr wrap="square">
            <a:spAutoFit/>
          </a:bodyPr>
          <a:lstStyle>
            <a:lvl1pPr>
              <a:defRPr b="0"/>
            </a:lvl1pPr>
          </a:lstStyle>
          <a:p>
            <a:pPr lvl="0"/>
            <a:r>
              <a:rPr lang="fr-CH" dirty="0" smtClean="0"/>
              <a:t>Titel</a:t>
            </a:r>
            <a:endParaRPr lang="fr-CH" dirty="0"/>
          </a:p>
        </p:txBody>
      </p:sp>
      <p:sp>
        <p:nvSpPr>
          <p:cNvPr id="20" name="Textplatzhalter 7"/>
          <p:cNvSpPr>
            <a:spLocks noGrp="1"/>
          </p:cNvSpPr>
          <p:nvPr>
            <p:ph type="body" sz="quarter" idx="19" hasCustomPrompt="1"/>
            <p:custDataLst>
              <p:tags r:id="rId9"/>
            </p:custDataLst>
          </p:nvPr>
        </p:nvSpPr>
        <p:spPr>
          <a:xfrm>
            <a:off x="4695218" y="2373243"/>
            <a:ext cx="1260000" cy="307777"/>
          </a:xfrm>
        </p:spPr>
        <p:txBody>
          <a:bodyPr wrap="square">
            <a:spAutoFit/>
          </a:bodyPr>
          <a:lstStyle>
            <a:lvl1pPr>
              <a:defRPr b="1"/>
            </a:lvl1pPr>
          </a:lstStyle>
          <a:p>
            <a:pPr lvl="0"/>
            <a:r>
              <a:rPr lang="fr-CH" dirty="0" smtClean="0"/>
              <a:t>Titel</a:t>
            </a:r>
            <a:endParaRPr lang="fr-CH" dirty="0"/>
          </a:p>
        </p:txBody>
      </p:sp>
      <p:sp>
        <p:nvSpPr>
          <p:cNvPr id="21" name="Textplatzhalter 7"/>
          <p:cNvSpPr>
            <a:spLocks noGrp="1"/>
          </p:cNvSpPr>
          <p:nvPr>
            <p:ph type="body" sz="quarter" idx="20" hasCustomPrompt="1"/>
            <p:custDataLst>
              <p:tags r:id="rId10"/>
            </p:custDataLst>
          </p:nvPr>
        </p:nvSpPr>
        <p:spPr>
          <a:xfrm>
            <a:off x="4695218" y="3113577"/>
            <a:ext cx="1260000" cy="307777"/>
          </a:xfrm>
        </p:spPr>
        <p:txBody>
          <a:bodyPr wrap="square">
            <a:spAutoFit/>
          </a:bodyPr>
          <a:lstStyle>
            <a:lvl1pPr>
              <a:defRPr b="0"/>
            </a:lvl1pPr>
          </a:lstStyle>
          <a:p>
            <a:pPr lvl="0"/>
            <a:r>
              <a:rPr lang="fr-CH" smtClean="0"/>
              <a:t>Titel</a:t>
            </a:r>
            <a:endParaRPr lang="fr-CH" dirty="0"/>
          </a:p>
        </p:txBody>
      </p:sp>
      <p:sp>
        <p:nvSpPr>
          <p:cNvPr id="22" name="Textplatzhalter 7"/>
          <p:cNvSpPr>
            <a:spLocks noGrp="1"/>
          </p:cNvSpPr>
          <p:nvPr>
            <p:ph type="body" sz="quarter" idx="21" hasCustomPrompt="1"/>
            <p:custDataLst>
              <p:tags r:id="rId11"/>
            </p:custDataLst>
          </p:nvPr>
        </p:nvSpPr>
        <p:spPr>
          <a:xfrm>
            <a:off x="6026733" y="2373243"/>
            <a:ext cx="1260000" cy="307777"/>
          </a:xfrm>
        </p:spPr>
        <p:txBody>
          <a:bodyPr wrap="square">
            <a:spAutoFit/>
          </a:bodyPr>
          <a:lstStyle>
            <a:lvl1pPr>
              <a:defRPr b="1"/>
            </a:lvl1pPr>
          </a:lstStyle>
          <a:p>
            <a:pPr lvl="0"/>
            <a:r>
              <a:rPr lang="fr-CH" dirty="0" smtClean="0"/>
              <a:t>Titel</a:t>
            </a:r>
            <a:endParaRPr lang="fr-CH" dirty="0"/>
          </a:p>
        </p:txBody>
      </p:sp>
      <p:sp>
        <p:nvSpPr>
          <p:cNvPr id="23" name="Textplatzhalter 7"/>
          <p:cNvSpPr>
            <a:spLocks noGrp="1"/>
          </p:cNvSpPr>
          <p:nvPr>
            <p:ph type="body" sz="quarter" idx="22" hasCustomPrompt="1"/>
            <p:custDataLst>
              <p:tags r:id="rId12"/>
            </p:custDataLst>
          </p:nvPr>
        </p:nvSpPr>
        <p:spPr>
          <a:xfrm>
            <a:off x="6026733" y="3113577"/>
            <a:ext cx="1260000" cy="307777"/>
          </a:xfrm>
        </p:spPr>
        <p:txBody>
          <a:bodyPr wrap="square">
            <a:spAutoFit/>
          </a:bodyPr>
          <a:lstStyle>
            <a:lvl1pPr>
              <a:defRPr b="0"/>
            </a:lvl1pPr>
          </a:lstStyle>
          <a:p>
            <a:pPr lvl="0"/>
            <a:r>
              <a:rPr lang="fr-CH" dirty="0" smtClean="0"/>
              <a:t>Titel</a:t>
            </a:r>
            <a:endParaRPr lang="fr-CH" dirty="0"/>
          </a:p>
        </p:txBody>
      </p:sp>
      <p:sp>
        <p:nvSpPr>
          <p:cNvPr id="24" name="Textplatzhalter 7"/>
          <p:cNvSpPr>
            <a:spLocks noGrp="1"/>
          </p:cNvSpPr>
          <p:nvPr>
            <p:ph type="body" sz="quarter" idx="23" hasCustomPrompt="1"/>
            <p:custDataLst>
              <p:tags r:id="rId13"/>
            </p:custDataLst>
          </p:nvPr>
        </p:nvSpPr>
        <p:spPr>
          <a:xfrm>
            <a:off x="7358248" y="2373243"/>
            <a:ext cx="1260000" cy="307777"/>
          </a:xfrm>
        </p:spPr>
        <p:txBody>
          <a:bodyPr wrap="square">
            <a:spAutoFit/>
          </a:bodyPr>
          <a:lstStyle>
            <a:lvl1pPr>
              <a:defRPr b="1"/>
            </a:lvl1pPr>
          </a:lstStyle>
          <a:p>
            <a:pPr lvl="0"/>
            <a:r>
              <a:rPr lang="fr-CH" smtClean="0"/>
              <a:t>Titel</a:t>
            </a:r>
            <a:endParaRPr lang="fr-CH" dirty="0"/>
          </a:p>
        </p:txBody>
      </p:sp>
      <p:sp>
        <p:nvSpPr>
          <p:cNvPr id="25" name="Textplatzhalter 7"/>
          <p:cNvSpPr>
            <a:spLocks noGrp="1"/>
          </p:cNvSpPr>
          <p:nvPr>
            <p:ph type="body" sz="quarter" idx="24" hasCustomPrompt="1"/>
            <p:custDataLst>
              <p:tags r:id="rId14"/>
            </p:custDataLst>
          </p:nvPr>
        </p:nvSpPr>
        <p:spPr>
          <a:xfrm>
            <a:off x="7358248" y="3113577"/>
            <a:ext cx="1260000" cy="307777"/>
          </a:xfrm>
        </p:spPr>
        <p:txBody>
          <a:bodyPr wrap="square">
            <a:spAutoFit/>
          </a:bodyPr>
          <a:lstStyle>
            <a:lvl1pPr>
              <a:defRPr b="0"/>
            </a:lvl1pPr>
          </a:lstStyle>
          <a:p>
            <a:pPr lvl="0"/>
            <a:r>
              <a:rPr lang="fr-CH" dirty="0" smtClean="0"/>
              <a:t>Titel</a:t>
            </a:r>
            <a:endParaRPr lang="fr-CH" dirty="0"/>
          </a:p>
        </p:txBody>
      </p:sp>
      <p:sp>
        <p:nvSpPr>
          <p:cNvPr id="28" name="Textplatzhalter 9"/>
          <p:cNvSpPr>
            <a:spLocks noGrp="1"/>
          </p:cNvSpPr>
          <p:nvPr>
            <p:ph type="body" sz="quarter" idx="13" hasCustomPrompt="1"/>
            <p:custDataLst>
              <p:tags r:id="rId15"/>
            </p:custDataLst>
          </p:nvPr>
        </p:nvSpPr>
        <p:spPr>
          <a:xfrm>
            <a:off x="457200" y="13272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smtClean="0"/>
              <a:t>Sous-titre</a:t>
            </a:r>
            <a:endParaRPr lang="fr-CH"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yout Prozess 5er">
    <p:spTree>
      <p:nvGrpSpPr>
        <p:cNvPr id="1" name=""/>
        <p:cNvGrpSpPr/>
        <p:nvPr/>
      </p:nvGrpSpPr>
      <p:grpSpPr>
        <a:xfrm>
          <a:off x="0" y="0"/>
          <a:ext cx="0" cy="0"/>
          <a:chOff x="0" y="0"/>
          <a:chExt cx="0" cy="0"/>
        </a:xfrm>
      </p:grpSpPr>
      <p:graphicFrame>
        <p:nvGraphicFramePr>
          <p:cNvPr id="31" name="Objekt 30"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28012" name="think-cell Slide" r:id="rId15" imgW="0" imgH="0" progId="">
                  <p:embed/>
                </p:oleObj>
              </mc:Choice>
              <mc:Fallback>
                <p:oleObj name="think-cell Slide" r:id="rId15"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platzhalter 7"/>
          <p:cNvSpPr>
            <a:spLocks noGrp="1"/>
          </p:cNvSpPr>
          <p:nvPr>
            <p:ph type="body" sz="quarter" idx="12" hasCustomPrompt="1"/>
            <p:custDataLst>
              <p:tags r:id="rId2"/>
            </p:custDataLst>
          </p:nvPr>
        </p:nvSpPr>
        <p:spPr>
          <a:xfrm>
            <a:off x="573226" y="2373243"/>
            <a:ext cx="1512000" cy="307777"/>
          </a:xfrm>
        </p:spPr>
        <p:txBody>
          <a:bodyPr wrap="square">
            <a:spAutoFit/>
          </a:bodyPr>
          <a:lstStyle>
            <a:lvl1pPr>
              <a:defRPr b="1"/>
            </a:lvl1pPr>
          </a:lstStyle>
          <a:p>
            <a:pPr lvl="0"/>
            <a:r>
              <a:rPr lang="fr-CH" smtClean="0"/>
              <a:t>Titel</a:t>
            </a:r>
            <a:endParaRPr lang="fr-CH" dirty="0"/>
          </a:p>
        </p:txBody>
      </p:sp>
      <p:sp>
        <p:nvSpPr>
          <p:cNvPr id="15" name="Textplatzhalter 7"/>
          <p:cNvSpPr>
            <a:spLocks noGrp="1"/>
          </p:cNvSpPr>
          <p:nvPr>
            <p:ph type="body" sz="quarter" idx="14"/>
            <p:custDataLst>
              <p:tags r:id="rId3"/>
            </p:custDataLst>
          </p:nvPr>
        </p:nvSpPr>
        <p:spPr>
          <a:xfrm>
            <a:off x="573226" y="3113577"/>
            <a:ext cx="1519237" cy="1231106"/>
          </a:xfrm>
        </p:spPr>
        <p:txBody>
          <a:bodyPr wrap="square">
            <a:spAutoFit/>
          </a:bodyPr>
          <a:lstStyle>
            <a:lvl1pPr>
              <a:defRPr/>
            </a:lvl1pPr>
          </a:lstStyle>
          <a:p>
            <a:pPr lvl="0"/>
            <a:r>
              <a:rPr lang="fr-FR" smtClean="0"/>
              <a:t>Modifiez les styles du texte du masque</a:t>
            </a:r>
          </a:p>
        </p:txBody>
      </p:sp>
      <p:sp>
        <p:nvSpPr>
          <p:cNvPr id="18" name="Textplatzhalter 7"/>
          <p:cNvSpPr>
            <a:spLocks noGrp="1"/>
          </p:cNvSpPr>
          <p:nvPr>
            <p:ph type="body" sz="quarter" idx="17" hasCustomPrompt="1"/>
            <p:custDataLst>
              <p:tags r:id="rId4"/>
            </p:custDataLst>
          </p:nvPr>
        </p:nvSpPr>
        <p:spPr>
          <a:xfrm>
            <a:off x="2307236" y="2373243"/>
            <a:ext cx="1512000" cy="307777"/>
          </a:xfrm>
        </p:spPr>
        <p:txBody>
          <a:bodyPr wrap="square">
            <a:spAutoFit/>
          </a:bodyPr>
          <a:lstStyle>
            <a:lvl1pPr>
              <a:defRPr b="1"/>
            </a:lvl1pPr>
          </a:lstStyle>
          <a:p>
            <a:pPr lvl="0"/>
            <a:r>
              <a:rPr lang="fr-CH" dirty="0" smtClean="0"/>
              <a:t>Titel</a:t>
            </a:r>
            <a:endParaRPr lang="fr-CH" dirty="0"/>
          </a:p>
        </p:txBody>
      </p:sp>
      <p:sp>
        <p:nvSpPr>
          <p:cNvPr id="19" name="Textplatzhalter 7"/>
          <p:cNvSpPr>
            <a:spLocks noGrp="1"/>
          </p:cNvSpPr>
          <p:nvPr>
            <p:ph type="body" sz="quarter" idx="18" hasCustomPrompt="1"/>
            <p:custDataLst>
              <p:tags r:id="rId5"/>
            </p:custDataLst>
          </p:nvPr>
        </p:nvSpPr>
        <p:spPr>
          <a:xfrm>
            <a:off x="2307236" y="3113577"/>
            <a:ext cx="1512000" cy="307777"/>
          </a:xfrm>
        </p:spPr>
        <p:txBody>
          <a:bodyPr wrap="square">
            <a:spAutoFit/>
          </a:bodyPr>
          <a:lstStyle>
            <a:lvl1pPr>
              <a:defRPr b="0"/>
            </a:lvl1pPr>
          </a:lstStyle>
          <a:p>
            <a:pPr lvl="0"/>
            <a:r>
              <a:rPr lang="fr-CH" dirty="0" err="1" smtClean="0"/>
              <a:t>Titel</a:t>
            </a:r>
            <a:endParaRPr lang="fr-CH" dirty="0"/>
          </a:p>
        </p:txBody>
      </p:sp>
      <p:sp>
        <p:nvSpPr>
          <p:cNvPr id="20" name="Textplatzhalter 7"/>
          <p:cNvSpPr>
            <a:spLocks noGrp="1"/>
          </p:cNvSpPr>
          <p:nvPr>
            <p:ph type="body" sz="quarter" idx="19" hasCustomPrompt="1"/>
            <p:custDataLst>
              <p:tags r:id="rId6"/>
            </p:custDataLst>
          </p:nvPr>
        </p:nvSpPr>
        <p:spPr>
          <a:xfrm>
            <a:off x="3929319" y="2373243"/>
            <a:ext cx="1440000" cy="307777"/>
          </a:xfrm>
        </p:spPr>
        <p:txBody>
          <a:bodyPr wrap="square">
            <a:spAutoFit/>
          </a:bodyPr>
          <a:lstStyle>
            <a:lvl1pPr>
              <a:defRPr b="1"/>
            </a:lvl1pPr>
          </a:lstStyle>
          <a:p>
            <a:pPr lvl="0"/>
            <a:r>
              <a:rPr lang="fr-CH" dirty="0" smtClean="0"/>
              <a:t>Titel</a:t>
            </a:r>
            <a:endParaRPr lang="fr-CH" dirty="0"/>
          </a:p>
        </p:txBody>
      </p:sp>
      <p:sp>
        <p:nvSpPr>
          <p:cNvPr id="21" name="Textplatzhalter 7"/>
          <p:cNvSpPr>
            <a:spLocks noGrp="1"/>
          </p:cNvSpPr>
          <p:nvPr>
            <p:ph type="body" sz="quarter" idx="20" hasCustomPrompt="1"/>
            <p:custDataLst>
              <p:tags r:id="rId7"/>
            </p:custDataLst>
          </p:nvPr>
        </p:nvSpPr>
        <p:spPr>
          <a:xfrm>
            <a:off x="3929319" y="3113577"/>
            <a:ext cx="1440000" cy="307777"/>
          </a:xfrm>
        </p:spPr>
        <p:txBody>
          <a:bodyPr wrap="square">
            <a:spAutoFit/>
          </a:bodyPr>
          <a:lstStyle>
            <a:lvl1pPr>
              <a:defRPr b="0"/>
            </a:lvl1pPr>
          </a:lstStyle>
          <a:p>
            <a:pPr lvl="0"/>
            <a:r>
              <a:rPr lang="fr-CH" smtClean="0"/>
              <a:t>Titel</a:t>
            </a:r>
            <a:endParaRPr lang="fr-CH" dirty="0"/>
          </a:p>
        </p:txBody>
      </p:sp>
      <p:sp>
        <p:nvSpPr>
          <p:cNvPr id="22" name="Textplatzhalter 7"/>
          <p:cNvSpPr>
            <a:spLocks noGrp="1"/>
          </p:cNvSpPr>
          <p:nvPr>
            <p:ph type="body" sz="quarter" idx="21" hasCustomPrompt="1"/>
            <p:custDataLst>
              <p:tags r:id="rId8"/>
            </p:custDataLst>
          </p:nvPr>
        </p:nvSpPr>
        <p:spPr>
          <a:xfrm>
            <a:off x="5479402" y="2373243"/>
            <a:ext cx="1512000" cy="307777"/>
          </a:xfrm>
        </p:spPr>
        <p:txBody>
          <a:bodyPr wrap="square">
            <a:spAutoFit/>
          </a:bodyPr>
          <a:lstStyle>
            <a:lvl1pPr>
              <a:defRPr b="1"/>
            </a:lvl1pPr>
          </a:lstStyle>
          <a:p>
            <a:pPr lvl="0"/>
            <a:r>
              <a:rPr lang="fr-CH" dirty="0" smtClean="0"/>
              <a:t>Titel</a:t>
            </a:r>
            <a:endParaRPr lang="fr-CH" dirty="0"/>
          </a:p>
        </p:txBody>
      </p:sp>
      <p:sp>
        <p:nvSpPr>
          <p:cNvPr id="23" name="Textplatzhalter 7"/>
          <p:cNvSpPr>
            <a:spLocks noGrp="1"/>
          </p:cNvSpPr>
          <p:nvPr>
            <p:ph type="body" sz="quarter" idx="22" hasCustomPrompt="1"/>
            <p:custDataLst>
              <p:tags r:id="rId9"/>
            </p:custDataLst>
          </p:nvPr>
        </p:nvSpPr>
        <p:spPr>
          <a:xfrm>
            <a:off x="5479402" y="3113577"/>
            <a:ext cx="1512000" cy="307777"/>
          </a:xfrm>
        </p:spPr>
        <p:txBody>
          <a:bodyPr wrap="square">
            <a:spAutoFit/>
          </a:bodyPr>
          <a:lstStyle>
            <a:lvl1pPr>
              <a:defRPr b="0"/>
            </a:lvl1pPr>
          </a:lstStyle>
          <a:p>
            <a:pPr lvl="0"/>
            <a:r>
              <a:rPr lang="fr-CH" dirty="0" smtClean="0"/>
              <a:t>Titel</a:t>
            </a:r>
            <a:endParaRPr lang="fr-CH" dirty="0"/>
          </a:p>
        </p:txBody>
      </p:sp>
      <p:sp>
        <p:nvSpPr>
          <p:cNvPr id="24" name="Textplatzhalter 7"/>
          <p:cNvSpPr>
            <a:spLocks noGrp="1"/>
          </p:cNvSpPr>
          <p:nvPr>
            <p:ph type="body" sz="quarter" idx="23" hasCustomPrompt="1"/>
            <p:custDataLst>
              <p:tags r:id="rId10"/>
            </p:custDataLst>
          </p:nvPr>
        </p:nvSpPr>
        <p:spPr>
          <a:xfrm>
            <a:off x="7101486" y="2373243"/>
            <a:ext cx="1512000" cy="307777"/>
          </a:xfrm>
        </p:spPr>
        <p:txBody>
          <a:bodyPr wrap="square">
            <a:spAutoFit/>
          </a:bodyPr>
          <a:lstStyle>
            <a:lvl1pPr>
              <a:defRPr b="1"/>
            </a:lvl1pPr>
          </a:lstStyle>
          <a:p>
            <a:pPr lvl="0"/>
            <a:r>
              <a:rPr lang="fr-CH" dirty="0" smtClean="0"/>
              <a:t>Titel</a:t>
            </a:r>
            <a:endParaRPr lang="fr-CH" dirty="0"/>
          </a:p>
        </p:txBody>
      </p:sp>
      <p:sp>
        <p:nvSpPr>
          <p:cNvPr id="25" name="Textplatzhalter 7"/>
          <p:cNvSpPr>
            <a:spLocks noGrp="1"/>
          </p:cNvSpPr>
          <p:nvPr>
            <p:ph type="body" sz="quarter" idx="24" hasCustomPrompt="1"/>
            <p:custDataLst>
              <p:tags r:id="rId11"/>
            </p:custDataLst>
          </p:nvPr>
        </p:nvSpPr>
        <p:spPr>
          <a:xfrm>
            <a:off x="7101486" y="3113577"/>
            <a:ext cx="1512000" cy="307777"/>
          </a:xfrm>
        </p:spPr>
        <p:txBody>
          <a:bodyPr wrap="square">
            <a:spAutoFit/>
          </a:bodyPr>
          <a:lstStyle>
            <a:lvl1pPr>
              <a:defRPr b="0"/>
            </a:lvl1pPr>
          </a:lstStyle>
          <a:p>
            <a:pPr lvl="0"/>
            <a:r>
              <a:rPr lang="fr-CH" dirty="0" smtClean="0"/>
              <a:t>Titel</a:t>
            </a:r>
            <a:endParaRPr lang="fr-CH" dirty="0"/>
          </a:p>
        </p:txBody>
      </p:sp>
      <p:sp>
        <p:nvSpPr>
          <p:cNvPr id="28" name="Titel 1"/>
          <p:cNvSpPr>
            <a:spLocks noGrp="1"/>
          </p:cNvSpPr>
          <p:nvPr>
            <p:ph type="title" hasCustomPrompt="1"/>
            <p:custDataLst>
              <p:tags r:id="rId12"/>
            </p:custDataLst>
          </p:nvPr>
        </p:nvSpPr>
        <p:spPr>
          <a:xfrm>
            <a:off x="457200" y="304800"/>
            <a:ext cx="8242300" cy="984885"/>
          </a:xfrm>
        </p:spPr>
        <p:txBody>
          <a:bodyPr/>
          <a:lstStyle>
            <a:lvl1pPr>
              <a:defRPr/>
            </a:lvl1pPr>
          </a:lstStyle>
          <a:p>
            <a:r>
              <a:rPr lang="fr-CH" dirty="0" smtClean="0"/>
              <a:t>Titel bearbeiten</a:t>
            </a:r>
            <a:br>
              <a:rPr lang="fr-CH" dirty="0" smtClean="0"/>
            </a:br>
            <a:r>
              <a:rPr lang="fr-CH" dirty="0" smtClean="0"/>
              <a:t>—</a:t>
            </a:r>
            <a:endParaRPr lang="fr-CH" dirty="0"/>
          </a:p>
        </p:txBody>
      </p:sp>
      <p:sp>
        <p:nvSpPr>
          <p:cNvPr id="29" name="Textplatzhalter 9"/>
          <p:cNvSpPr>
            <a:spLocks noGrp="1"/>
          </p:cNvSpPr>
          <p:nvPr>
            <p:ph type="body" sz="quarter" idx="13" hasCustomPrompt="1"/>
            <p:custDataLst>
              <p:tags r:id="rId13"/>
            </p:custDataLst>
          </p:nvPr>
        </p:nvSpPr>
        <p:spPr>
          <a:xfrm>
            <a:off x="457200" y="13272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smtClean="0"/>
              <a:t>Sous-titre</a:t>
            </a:r>
            <a:endParaRPr lang="fr-CH"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yout Prozess 4er">
    <p:spTree>
      <p:nvGrpSpPr>
        <p:cNvPr id="1" name=""/>
        <p:cNvGrpSpPr/>
        <p:nvPr/>
      </p:nvGrpSpPr>
      <p:grpSpPr>
        <a:xfrm>
          <a:off x="0" y="0"/>
          <a:ext cx="0" cy="0"/>
          <a:chOff x="0" y="0"/>
          <a:chExt cx="0" cy="0"/>
        </a:xfrm>
      </p:grpSpPr>
      <p:graphicFrame>
        <p:nvGraphicFramePr>
          <p:cNvPr id="28" name="Objekt 27"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30060" name="think-cell Slide" r:id="rId13" imgW="0" imgH="0" progId="">
                  <p:embed/>
                </p:oleObj>
              </mc:Choice>
              <mc:Fallback>
                <p:oleObj name="think-cell Slide" r:id="rId13"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Textplatzhalter 7"/>
          <p:cNvSpPr>
            <a:spLocks noGrp="1"/>
          </p:cNvSpPr>
          <p:nvPr>
            <p:ph type="body" sz="quarter" idx="14"/>
            <p:custDataLst>
              <p:tags r:id="rId2"/>
            </p:custDataLst>
          </p:nvPr>
        </p:nvSpPr>
        <p:spPr>
          <a:xfrm>
            <a:off x="573226" y="3113577"/>
            <a:ext cx="1872000" cy="1231106"/>
          </a:xfrm>
        </p:spPr>
        <p:txBody>
          <a:bodyPr wrap="square">
            <a:spAutoFit/>
          </a:bodyPr>
          <a:lstStyle>
            <a:lvl1pPr>
              <a:defRPr/>
            </a:lvl1pPr>
          </a:lstStyle>
          <a:p>
            <a:pPr lvl="0"/>
            <a:r>
              <a:rPr lang="fr-FR" smtClean="0"/>
              <a:t>Modifiez les styles du texte du masque</a:t>
            </a:r>
          </a:p>
        </p:txBody>
      </p:sp>
      <p:sp>
        <p:nvSpPr>
          <p:cNvPr id="21" name="Textplatzhalter 7"/>
          <p:cNvSpPr>
            <a:spLocks noGrp="1"/>
          </p:cNvSpPr>
          <p:nvPr>
            <p:ph type="body" sz="quarter" idx="20" hasCustomPrompt="1"/>
            <p:custDataLst>
              <p:tags r:id="rId3"/>
            </p:custDataLst>
          </p:nvPr>
        </p:nvSpPr>
        <p:spPr>
          <a:xfrm>
            <a:off x="2683200" y="3113577"/>
            <a:ext cx="1872000" cy="307777"/>
          </a:xfrm>
        </p:spPr>
        <p:txBody>
          <a:bodyPr wrap="square">
            <a:spAutoFit/>
          </a:bodyPr>
          <a:lstStyle>
            <a:lvl1pPr>
              <a:defRPr b="0"/>
            </a:lvl1pPr>
          </a:lstStyle>
          <a:p>
            <a:pPr lvl="0"/>
            <a:r>
              <a:rPr lang="fr-CH" dirty="0" smtClean="0"/>
              <a:t>Titel</a:t>
            </a:r>
            <a:endParaRPr lang="fr-CH" dirty="0"/>
          </a:p>
        </p:txBody>
      </p:sp>
      <p:sp>
        <p:nvSpPr>
          <p:cNvPr id="23" name="Textplatzhalter 7"/>
          <p:cNvSpPr>
            <a:spLocks noGrp="1"/>
          </p:cNvSpPr>
          <p:nvPr>
            <p:ph type="body" sz="quarter" idx="22" hasCustomPrompt="1"/>
            <p:custDataLst>
              <p:tags r:id="rId4"/>
            </p:custDataLst>
          </p:nvPr>
        </p:nvSpPr>
        <p:spPr>
          <a:xfrm>
            <a:off x="4684244" y="3113577"/>
            <a:ext cx="1872000" cy="307777"/>
          </a:xfrm>
        </p:spPr>
        <p:txBody>
          <a:bodyPr wrap="square">
            <a:spAutoFit/>
          </a:bodyPr>
          <a:lstStyle>
            <a:lvl1pPr>
              <a:defRPr b="0"/>
            </a:lvl1pPr>
          </a:lstStyle>
          <a:p>
            <a:pPr lvl="0"/>
            <a:r>
              <a:rPr lang="fr-CH" smtClean="0"/>
              <a:t>Titel</a:t>
            </a:r>
            <a:endParaRPr lang="fr-CH" dirty="0"/>
          </a:p>
        </p:txBody>
      </p:sp>
      <p:sp>
        <p:nvSpPr>
          <p:cNvPr id="25" name="Textplatzhalter 7"/>
          <p:cNvSpPr>
            <a:spLocks noGrp="1"/>
          </p:cNvSpPr>
          <p:nvPr>
            <p:ph type="body" sz="quarter" idx="24" hasCustomPrompt="1"/>
            <p:custDataLst>
              <p:tags r:id="rId5"/>
            </p:custDataLst>
          </p:nvPr>
        </p:nvSpPr>
        <p:spPr>
          <a:xfrm>
            <a:off x="6685288" y="3113577"/>
            <a:ext cx="1872000" cy="307777"/>
          </a:xfrm>
        </p:spPr>
        <p:txBody>
          <a:bodyPr wrap="square">
            <a:spAutoFit/>
          </a:bodyPr>
          <a:lstStyle>
            <a:lvl1pPr>
              <a:defRPr b="0"/>
            </a:lvl1pPr>
          </a:lstStyle>
          <a:p>
            <a:pPr lvl="0"/>
            <a:r>
              <a:rPr lang="fr-CH" dirty="0" smtClean="0"/>
              <a:t>Titel</a:t>
            </a:r>
            <a:endParaRPr lang="fr-CH" dirty="0"/>
          </a:p>
        </p:txBody>
      </p:sp>
      <p:sp>
        <p:nvSpPr>
          <p:cNvPr id="13" name="Textplatzhalter 7"/>
          <p:cNvSpPr>
            <a:spLocks noGrp="1"/>
          </p:cNvSpPr>
          <p:nvPr>
            <p:ph type="body" sz="quarter" idx="12" hasCustomPrompt="1"/>
            <p:custDataLst>
              <p:tags r:id="rId6"/>
            </p:custDataLst>
          </p:nvPr>
        </p:nvSpPr>
        <p:spPr>
          <a:xfrm>
            <a:off x="573226" y="2373243"/>
            <a:ext cx="1872000" cy="307777"/>
          </a:xfrm>
        </p:spPr>
        <p:txBody>
          <a:bodyPr wrap="square">
            <a:spAutoFit/>
          </a:bodyPr>
          <a:lstStyle>
            <a:lvl1pPr>
              <a:defRPr b="1"/>
            </a:lvl1pPr>
          </a:lstStyle>
          <a:p>
            <a:pPr lvl="0"/>
            <a:r>
              <a:rPr lang="fr-CH" dirty="0" err="1" smtClean="0"/>
              <a:t>Titel</a:t>
            </a:r>
            <a:endParaRPr lang="fr-CH" dirty="0"/>
          </a:p>
        </p:txBody>
      </p:sp>
      <p:sp>
        <p:nvSpPr>
          <p:cNvPr id="16" name="Textplatzhalter 7"/>
          <p:cNvSpPr>
            <a:spLocks noGrp="1"/>
          </p:cNvSpPr>
          <p:nvPr>
            <p:ph type="body" sz="quarter" idx="19" hasCustomPrompt="1"/>
            <p:custDataLst>
              <p:tags r:id="rId7"/>
            </p:custDataLst>
          </p:nvPr>
        </p:nvSpPr>
        <p:spPr>
          <a:xfrm>
            <a:off x="2683200" y="2373243"/>
            <a:ext cx="1872000" cy="307777"/>
          </a:xfrm>
        </p:spPr>
        <p:txBody>
          <a:bodyPr wrap="square">
            <a:spAutoFit/>
          </a:bodyPr>
          <a:lstStyle>
            <a:lvl1pPr>
              <a:defRPr b="1"/>
            </a:lvl1pPr>
          </a:lstStyle>
          <a:p>
            <a:pPr lvl="0"/>
            <a:r>
              <a:rPr lang="fr-CH" dirty="0" smtClean="0"/>
              <a:t>Titel</a:t>
            </a:r>
            <a:endParaRPr lang="fr-CH" dirty="0"/>
          </a:p>
        </p:txBody>
      </p:sp>
      <p:sp>
        <p:nvSpPr>
          <p:cNvPr id="17" name="Textplatzhalter 7"/>
          <p:cNvSpPr>
            <a:spLocks noGrp="1"/>
          </p:cNvSpPr>
          <p:nvPr>
            <p:ph type="body" sz="quarter" idx="21" hasCustomPrompt="1"/>
            <p:custDataLst>
              <p:tags r:id="rId8"/>
            </p:custDataLst>
          </p:nvPr>
        </p:nvSpPr>
        <p:spPr>
          <a:xfrm>
            <a:off x="4684244" y="2373243"/>
            <a:ext cx="1872000" cy="307777"/>
          </a:xfrm>
        </p:spPr>
        <p:txBody>
          <a:bodyPr wrap="square">
            <a:spAutoFit/>
          </a:bodyPr>
          <a:lstStyle>
            <a:lvl1pPr>
              <a:defRPr b="1"/>
            </a:lvl1pPr>
          </a:lstStyle>
          <a:p>
            <a:pPr lvl="0"/>
            <a:r>
              <a:rPr lang="fr-CH" dirty="0" smtClean="0"/>
              <a:t>Titel</a:t>
            </a:r>
            <a:endParaRPr lang="fr-CH" dirty="0"/>
          </a:p>
        </p:txBody>
      </p:sp>
      <p:sp>
        <p:nvSpPr>
          <p:cNvPr id="18" name="Textplatzhalter 7"/>
          <p:cNvSpPr>
            <a:spLocks noGrp="1"/>
          </p:cNvSpPr>
          <p:nvPr>
            <p:ph type="body" sz="quarter" idx="23" hasCustomPrompt="1"/>
            <p:custDataLst>
              <p:tags r:id="rId9"/>
            </p:custDataLst>
          </p:nvPr>
        </p:nvSpPr>
        <p:spPr>
          <a:xfrm>
            <a:off x="6685288" y="2373243"/>
            <a:ext cx="1872000" cy="307777"/>
          </a:xfrm>
        </p:spPr>
        <p:txBody>
          <a:bodyPr wrap="square">
            <a:spAutoFit/>
          </a:bodyPr>
          <a:lstStyle>
            <a:lvl1pPr>
              <a:defRPr b="1"/>
            </a:lvl1pPr>
          </a:lstStyle>
          <a:p>
            <a:pPr lvl="0"/>
            <a:r>
              <a:rPr lang="fr-CH" dirty="0" smtClean="0"/>
              <a:t>Titel</a:t>
            </a:r>
            <a:endParaRPr lang="fr-CH" dirty="0"/>
          </a:p>
        </p:txBody>
      </p:sp>
      <p:sp>
        <p:nvSpPr>
          <p:cNvPr id="19" name="Titel 1"/>
          <p:cNvSpPr>
            <a:spLocks noGrp="1"/>
          </p:cNvSpPr>
          <p:nvPr>
            <p:ph type="title" hasCustomPrompt="1"/>
            <p:custDataLst>
              <p:tags r:id="rId10"/>
            </p:custDataLst>
          </p:nvPr>
        </p:nvSpPr>
        <p:spPr>
          <a:xfrm>
            <a:off x="457200" y="304800"/>
            <a:ext cx="8242300" cy="984885"/>
          </a:xfrm>
        </p:spPr>
        <p:txBody>
          <a:bodyPr/>
          <a:lstStyle>
            <a:lvl1pPr>
              <a:defRPr/>
            </a:lvl1pPr>
          </a:lstStyle>
          <a:p>
            <a:r>
              <a:rPr lang="fr-CH" dirty="0" smtClean="0"/>
              <a:t>Titel bearbeiten</a:t>
            </a:r>
            <a:br>
              <a:rPr lang="fr-CH" dirty="0" smtClean="0"/>
            </a:br>
            <a:r>
              <a:rPr lang="fr-CH" dirty="0" smtClean="0"/>
              <a:t>—</a:t>
            </a:r>
            <a:endParaRPr lang="fr-CH" dirty="0"/>
          </a:p>
        </p:txBody>
      </p:sp>
      <p:sp>
        <p:nvSpPr>
          <p:cNvPr id="26" name="Textplatzhalter 9"/>
          <p:cNvSpPr>
            <a:spLocks noGrp="1"/>
          </p:cNvSpPr>
          <p:nvPr>
            <p:ph type="body" sz="quarter" idx="13" hasCustomPrompt="1"/>
            <p:custDataLst>
              <p:tags r:id="rId11"/>
            </p:custDataLst>
          </p:nvPr>
        </p:nvSpPr>
        <p:spPr>
          <a:xfrm>
            <a:off x="457200" y="13272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smtClean="0"/>
              <a:t>Sous-titre</a:t>
            </a:r>
            <a:endParaRPr lang="fr-CH"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yout Prozess 3er">
    <p:spTree>
      <p:nvGrpSpPr>
        <p:cNvPr id="1" name=""/>
        <p:cNvGrpSpPr/>
        <p:nvPr/>
      </p:nvGrpSpPr>
      <p:grpSpPr>
        <a:xfrm>
          <a:off x="0" y="0"/>
          <a:ext cx="0" cy="0"/>
          <a:chOff x="0" y="0"/>
          <a:chExt cx="0" cy="0"/>
        </a:xfrm>
      </p:grpSpPr>
      <p:graphicFrame>
        <p:nvGraphicFramePr>
          <p:cNvPr id="17" name="Objekt 16"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31084" name="think-cell Slide" r:id="rId11" imgW="0" imgH="0" progId="">
                  <p:embed/>
                </p:oleObj>
              </mc:Choice>
              <mc:Fallback>
                <p:oleObj name="think-cell Slide" r:id="rId11"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platzhalter 7"/>
          <p:cNvSpPr>
            <a:spLocks noGrp="1"/>
          </p:cNvSpPr>
          <p:nvPr>
            <p:ph type="body" sz="quarter" idx="12" hasCustomPrompt="1"/>
            <p:custDataLst>
              <p:tags r:id="rId2"/>
            </p:custDataLst>
          </p:nvPr>
        </p:nvSpPr>
        <p:spPr>
          <a:xfrm>
            <a:off x="573226" y="2373243"/>
            <a:ext cx="2592000" cy="307777"/>
          </a:xfrm>
        </p:spPr>
        <p:txBody>
          <a:bodyPr wrap="square">
            <a:spAutoFit/>
          </a:bodyPr>
          <a:lstStyle>
            <a:lvl1pPr>
              <a:defRPr b="1"/>
            </a:lvl1pPr>
          </a:lstStyle>
          <a:p>
            <a:pPr lvl="0"/>
            <a:r>
              <a:rPr lang="fr-CH" dirty="0" smtClean="0"/>
              <a:t>Titel</a:t>
            </a:r>
            <a:endParaRPr lang="fr-CH" dirty="0"/>
          </a:p>
        </p:txBody>
      </p:sp>
      <p:sp>
        <p:nvSpPr>
          <p:cNvPr id="15" name="Textplatzhalter 7"/>
          <p:cNvSpPr>
            <a:spLocks noGrp="1"/>
          </p:cNvSpPr>
          <p:nvPr>
            <p:ph type="body" sz="quarter" idx="14"/>
            <p:custDataLst>
              <p:tags r:id="rId3"/>
            </p:custDataLst>
          </p:nvPr>
        </p:nvSpPr>
        <p:spPr>
          <a:xfrm>
            <a:off x="573226" y="3113577"/>
            <a:ext cx="2592000" cy="923330"/>
          </a:xfrm>
        </p:spPr>
        <p:txBody>
          <a:bodyPr wrap="square">
            <a:spAutoFit/>
          </a:bodyPr>
          <a:lstStyle>
            <a:lvl1pPr>
              <a:defRPr/>
            </a:lvl1pPr>
          </a:lstStyle>
          <a:p>
            <a:pPr lvl="0"/>
            <a:r>
              <a:rPr lang="fr-FR" smtClean="0"/>
              <a:t>Modifiez les styles du texte du masque</a:t>
            </a:r>
          </a:p>
        </p:txBody>
      </p:sp>
      <p:sp>
        <p:nvSpPr>
          <p:cNvPr id="22" name="Textplatzhalter 7"/>
          <p:cNvSpPr>
            <a:spLocks noGrp="1"/>
          </p:cNvSpPr>
          <p:nvPr>
            <p:ph type="body" sz="quarter" idx="21" hasCustomPrompt="1"/>
            <p:custDataLst>
              <p:tags r:id="rId4"/>
            </p:custDataLst>
          </p:nvPr>
        </p:nvSpPr>
        <p:spPr>
          <a:xfrm>
            <a:off x="3383379" y="2373243"/>
            <a:ext cx="2592000" cy="307777"/>
          </a:xfrm>
        </p:spPr>
        <p:txBody>
          <a:bodyPr wrap="square">
            <a:spAutoFit/>
          </a:bodyPr>
          <a:lstStyle>
            <a:lvl1pPr>
              <a:defRPr b="1"/>
            </a:lvl1pPr>
          </a:lstStyle>
          <a:p>
            <a:pPr lvl="0"/>
            <a:r>
              <a:rPr lang="fr-CH" smtClean="0"/>
              <a:t>Titel</a:t>
            </a:r>
            <a:endParaRPr lang="fr-CH" dirty="0"/>
          </a:p>
        </p:txBody>
      </p:sp>
      <p:sp>
        <p:nvSpPr>
          <p:cNvPr id="23" name="Textplatzhalter 7"/>
          <p:cNvSpPr>
            <a:spLocks noGrp="1"/>
          </p:cNvSpPr>
          <p:nvPr>
            <p:ph type="body" sz="quarter" idx="22" hasCustomPrompt="1"/>
            <p:custDataLst>
              <p:tags r:id="rId5"/>
            </p:custDataLst>
          </p:nvPr>
        </p:nvSpPr>
        <p:spPr>
          <a:xfrm>
            <a:off x="3383379" y="3113577"/>
            <a:ext cx="2592000" cy="307777"/>
          </a:xfrm>
        </p:spPr>
        <p:txBody>
          <a:bodyPr wrap="square">
            <a:spAutoFit/>
          </a:bodyPr>
          <a:lstStyle>
            <a:lvl1pPr>
              <a:defRPr b="0"/>
            </a:lvl1pPr>
          </a:lstStyle>
          <a:p>
            <a:pPr lvl="0"/>
            <a:r>
              <a:rPr lang="fr-CH" dirty="0" err="1" smtClean="0"/>
              <a:t>Titel</a:t>
            </a:r>
            <a:endParaRPr lang="fr-CH" dirty="0"/>
          </a:p>
        </p:txBody>
      </p:sp>
      <p:sp>
        <p:nvSpPr>
          <p:cNvPr id="24" name="Textplatzhalter 7"/>
          <p:cNvSpPr>
            <a:spLocks noGrp="1"/>
          </p:cNvSpPr>
          <p:nvPr>
            <p:ph type="body" sz="quarter" idx="23" hasCustomPrompt="1"/>
            <p:custDataLst>
              <p:tags r:id="rId6"/>
            </p:custDataLst>
          </p:nvPr>
        </p:nvSpPr>
        <p:spPr>
          <a:xfrm>
            <a:off x="6047204" y="2373243"/>
            <a:ext cx="2592000" cy="307777"/>
          </a:xfrm>
        </p:spPr>
        <p:txBody>
          <a:bodyPr wrap="square">
            <a:spAutoFit/>
          </a:bodyPr>
          <a:lstStyle>
            <a:lvl1pPr>
              <a:defRPr b="1"/>
            </a:lvl1pPr>
          </a:lstStyle>
          <a:p>
            <a:pPr lvl="0"/>
            <a:r>
              <a:rPr lang="fr-CH" dirty="0" smtClean="0"/>
              <a:t>Titel</a:t>
            </a:r>
            <a:endParaRPr lang="fr-CH" dirty="0"/>
          </a:p>
        </p:txBody>
      </p:sp>
      <p:sp>
        <p:nvSpPr>
          <p:cNvPr id="25" name="Textplatzhalter 7"/>
          <p:cNvSpPr>
            <a:spLocks noGrp="1"/>
          </p:cNvSpPr>
          <p:nvPr>
            <p:ph type="body" sz="quarter" idx="24" hasCustomPrompt="1"/>
            <p:custDataLst>
              <p:tags r:id="rId7"/>
            </p:custDataLst>
          </p:nvPr>
        </p:nvSpPr>
        <p:spPr>
          <a:xfrm>
            <a:off x="6047204" y="3113577"/>
            <a:ext cx="2592000" cy="307777"/>
          </a:xfrm>
        </p:spPr>
        <p:txBody>
          <a:bodyPr wrap="square">
            <a:spAutoFit/>
          </a:bodyPr>
          <a:lstStyle>
            <a:lvl1pPr>
              <a:defRPr b="0"/>
            </a:lvl1pPr>
          </a:lstStyle>
          <a:p>
            <a:pPr lvl="0"/>
            <a:r>
              <a:rPr lang="fr-CH" smtClean="0"/>
              <a:t>Titel</a:t>
            </a:r>
            <a:endParaRPr lang="fr-CH" dirty="0"/>
          </a:p>
        </p:txBody>
      </p:sp>
      <p:sp>
        <p:nvSpPr>
          <p:cNvPr id="11" name="Titel 1"/>
          <p:cNvSpPr>
            <a:spLocks noGrp="1"/>
          </p:cNvSpPr>
          <p:nvPr>
            <p:ph type="title" hasCustomPrompt="1"/>
            <p:custDataLst>
              <p:tags r:id="rId8"/>
            </p:custDataLst>
          </p:nvPr>
        </p:nvSpPr>
        <p:spPr>
          <a:xfrm>
            <a:off x="457200" y="304800"/>
            <a:ext cx="8242300" cy="984885"/>
          </a:xfrm>
        </p:spPr>
        <p:txBody>
          <a:bodyPr/>
          <a:lstStyle>
            <a:lvl1pPr>
              <a:defRPr/>
            </a:lvl1pPr>
          </a:lstStyle>
          <a:p>
            <a:r>
              <a:rPr lang="fr-CH" dirty="0" smtClean="0"/>
              <a:t>Titel bearbeiten</a:t>
            </a:r>
            <a:br>
              <a:rPr lang="fr-CH" dirty="0" smtClean="0"/>
            </a:br>
            <a:r>
              <a:rPr lang="fr-CH" dirty="0" smtClean="0"/>
              <a:t>—</a:t>
            </a:r>
            <a:endParaRPr lang="fr-CH" dirty="0"/>
          </a:p>
        </p:txBody>
      </p:sp>
      <p:sp>
        <p:nvSpPr>
          <p:cNvPr id="12" name="Textplatzhalter 9"/>
          <p:cNvSpPr>
            <a:spLocks noGrp="1"/>
          </p:cNvSpPr>
          <p:nvPr>
            <p:ph type="body" sz="quarter" idx="13" hasCustomPrompt="1"/>
            <p:custDataLst>
              <p:tags r:id="rId9"/>
            </p:custDataLst>
          </p:nvPr>
        </p:nvSpPr>
        <p:spPr>
          <a:xfrm>
            <a:off x="457200" y="13272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smtClean="0"/>
              <a:t>Sous-titre</a:t>
            </a:r>
            <a:endParaRPr lang="fr-CH"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yout Prozess 2er">
    <p:spTree>
      <p:nvGrpSpPr>
        <p:cNvPr id="1" name=""/>
        <p:cNvGrpSpPr/>
        <p:nvPr/>
      </p:nvGrpSpPr>
      <p:grpSpPr>
        <a:xfrm>
          <a:off x="0" y="0"/>
          <a:ext cx="0" cy="0"/>
          <a:chOff x="0" y="0"/>
          <a:chExt cx="0" cy="0"/>
        </a:xfrm>
      </p:grpSpPr>
      <p:graphicFrame>
        <p:nvGraphicFramePr>
          <p:cNvPr id="13" name="Objekt 1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29036" name="think-cell Slide" r:id="rId9" imgW="0" imgH="0" progId="">
                  <p:embed/>
                </p:oleObj>
              </mc:Choice>
              <mc:Fallback>
                <p:oleObj name="think-cell Slide" r:id="rId9"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platzhalter 7"/>
          <p:cNvSpPr>
            <a:spLocks noGrp="1"/>
          </p:cNvSpPr>
          <p:nvPr>
            <p:ph type="body" sz="quarter" idx="12" hasCustomPrompt="1"/>
            <p:custDataLst>
              <p:tags r:id="rId2"/>
            </p:custDataLst>
          </p:nvPr>
        </p:nvSpPr>
        <p:spPr>
          <a:xfrm>
            <a:off x="573226" y="2373243"/>
            <a:ext cx="4032000" cy="307777"/>
          </a:xfrm>
        </p:spPr>
        <p:txBody>
          <a:bodyPr wrap="square">
            <a:spAutoFit/>
          </a:bodyPr>
          <a:lstStyle>
            <a:lvl1pPr>
              <a:defRPr b="1"/>
            </a:lvl1pPr>
          </a:lstStyle>
          <a:p>
            <a:pPr lvl="0"/>
            <a:r>
              <a:rPr lang="fr-CH" dirty="0" err="1" smtClean="0"/>
              <a:t>Titel</a:t>
            </a:r>
            <a:endParaRPr lang="fr-CH" dirty="0"/>
          </a:p>
        </p:txBody>
      </p:sp>
      <p:sp>
        <p:nvSpPr>
          <p:cNvPr id="15" name="Textplatzhalter 7"/>
          <p:cNvSpPr>
            <a:spLocks noGrp="1"/>
          </p:cNvSpPr>
          <p:nvPr>
            <p:ph type="body" sz="quarter" idx="14"/>
            <p:custDataLst>
              <p:tags r:id="rId3"/>
            </p:custDataLst>
          </p:nvPr>
        </p:nvSpPr>
        <p:spPr>
          <a:xfrm>
            <a:off x="573226" y="3113577"/>
            <a:ext cx="4032000" cy="615553"/>
          </a:xfrm>
        </p:spPr>
        <p:txBody>
          <a:bodyPr wrap="square">
            <a:spAutoFit/>
          </a:bodyPr>
          <a:lstStyle>
            <a:lvl1pPr>
              <a:defRPr/>
            </a:lvl1pPr>
          </a:lstStyle>
          <a:p>
            <a:pPr lvl="0"/>
            <a:r>
              <a:rPr lang="fr-FR" smtClean="0"/>
              <a:t>Modifiez les styles du texte du masque</a:t>
            </a:r>
          </a:p>
        </p:txBody>
      </p:sp>
      <p:sp>
        <p:nvSpPr>
          <p:cNvPr id="24" name="Textplatzhalter 7"/>
          <p:cNvSpPr>
            <a:spLocks noGrp="1"/>
          </p:cNvSpPr>
          <p:nvPr>
            <p:ph type="body" sz="quarter" idx="23" hasCustomPrompt="1"/>
            <p:custDataLst>
              <p:tags r:id="rId4"/>
            </p:custDataLst>
          </p:nvPr>
        </p:nvSpPr>
        <p:spPr>
          <a:xfrm>
            <a:off x="4714876" y="2373243"/>
            <a:ext cx="3860800" cy="307777"/>
          </a:xfrm>
        </p:spPr>
        <p:txBody>
          <a:bodyPr wrap="square">
            <a:spAutoFit/>
          </a:bodyPr>
          <a:lstStyle>
            <a:lvl1pPr>
              <a:defRPr b="1"/>
            </a:lvl1pPr>
          </a:lstStyle>
          <a:p>
            <a:pPr lvl="0"/>
            <a:r>
              <a:rPr lang="fr-CH" smtClean="0"/>
              <a:t>Titel</a:t>
            </a:r>
            <a:endParaRPr lang="fr-CH" dirty="0"/>
          </a:p>
        </p:txBody>
      </p:sp>
      <p:sp>
        <p:nvSpPr>
          <p:cNvPr id="25" name="Textplatzhalter 7"/>
          <p:cNvSpPr>
            <a:spLocks noGrp="1"/>
          </p:cNvSpPr>
          <p:nvPr>
            <p:ph type="body" sz="quarter" idx="24" hasCustomPrompt="1"/>
            <p:custDataLst>
              <p:tags r:id="rId5"/>
            </p:custDataLst>
          </p:nvPr>
        </p:nvSpPr>
        <p:spPr>
          <a:xfrm>
            <a:off x="4714876" y="3113577"/>
            <a:ext cx="3860800" cy="307777"/>
          </a:xfrm>
        </p:spPr>
        <p:txBody>
          <a:bodyPr wrap="square">
            <a:spAutoFit/>
          </a:bodyPr>
          <a:lstStyle>
            <a:lvl1pPr>
              <a:defRPr b="0"/>
            </a:lvl1pPr>
          </a:lstStyle>
          <a:p>
            <a:pPr lvl="0"/>
            <a:r>
              <a:rPr lang="fr-CH" dirty="0" smtClean="0"/>
              <a:t>Titel</a:t>
            </a:r>
            <a:endParaRPr lang="fr-CH" dirty="0"/>
          </a:p>
        </p:txBody>
      </p:sp>
      <p:sp>
        <p:nvSpPr>
          <p:cNvPr id="9" name="Titel 1"/>
          <p:cNvSpPr>
            <a:spLocks noGrp="1"/>
          </p:cNvSpPr>
          <p:nvPr>
            <p:ph type="title" hasCustomPrompt="1"/>
            <p:custDataLst>
              <p:tags r:id="rId6"/>
            </p:custDataLst>
          </p:nvPr>
        </p:nvSpPr>
        <p:spPr>
          <a:xfrm>
            <a:off x="457200" y="304800"/>
            <a:ext cx="8242300" cy="984885"/>
          </a:xfrm>
        </p:spPr>
        <p:txBody>
          <a:bodyPr/>
          <a:lstStyle>
            <a:lvl1pPr>
              <a:defRPr/>
            </a:lvl1pPr>
          </a:lstStyle>
          <a:p>
            <a:r>
              <a:rPr lang="fr-CH" dirty="0" smtClean="0"/>
              <a:t>Titel bearbeiten</a:t>
            </a:r>
            <a:br>
              <a:rPr lang="fr-CH" dirty="0" smtClean="0"/>
            </a:br>
            <a:r>
              <a:rPr lang="fr-CH" dirty="0" smtClean="0"/>
              <a:t>—</a:t>
            </a:r>
            <a:endParaRPr lang="fr-CH" dirty="0"/>
          </a:p>
        </p:txBody>
      </p:sp>
      <p:sp>
        <p:nvSpPr>
          <p:cNvPr id="11" name="Textplatzhalter 9"/>
          <p:cNvSpPr>
            <a:spLocks noGrp="1"/>
          </p:cNvSpPr>
          <p:nvPr>
            <p:ph type="body" sz="quarter" idx="13" hasCustomPrompt="1"/>
            <p:custDataLst>
              <p:tags r:id="rId7"/>
            </p:custDataLst>
          </p:nvPr>
        </p:nvSpPr>
        <p:spPr>
          <a:xfrm>
            <a:off x="457200" y="13272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smtClean="0"/>
              <a:t>Sous-titre</a:t>
            </a:r>
            <a:endParaRPr lang="fr-CH"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yout Zeitplan">
    <p:spTree>
      <p:nvGrpSpPr>
        <p:cNvPr id="1" name=""/>
        <p:cNvGrpSpPr/>
        <p:nvPr/>
      </p:nvGrpSpPr>
      <p:grpSpPr>
        <a:xfrm>
          <a:off x="0" y="0"/>
          <a:ext cx="0" cy="0"/>
          <a:chOff x="0" y="0"/>
          <a:chExt cx="0" cy="0"/>
        </a:xfrm>
      </p:grpSpPr>
      <p:graphicFrame>
        <p:nvGraphicFramePr>
          <p:cNvPr id="44" name="Objekt 43"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32108" name="think-cell Slide" r:id="rId14" imgW="0" imgH="0" progId="">
                  <p:embed/>
                </p:oleObj>
              </mc:Choice>
              <mc:Fallback>
                <p:oleObj name="think-cell Slide" r:id="rId14"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platzhalter 7"/>
          <p:cNvSpPr>
            <a:spLocks noGrp="1"/>
          </p:cNvSpPr>
          <p:nvPr>
            <p:ph type="body" sz="quarter" idx="12" hasCustomPrompt="1"/>
            <p:custDataLst>
              <p:tags r:id="rId2"/>
            </p:custDataLst>
          </p:nvPr>
        </p:nvSpPr>
        <p:spPr>
          <a:xfrm>
            <a:off x="457200" y="2126400"/>
            <a:ext cx="2386012" cy="246221"/>
          </a:xfrm>
        </p:spPr>
        <p:txBody>
          <a:bodyPr wrap="square">
            <a:spAutoFit/>
          </a:bodyPr>
          <a:lstStyle>
            <a:lvl1pPr>
              <a:defRPr sz="1600" b="1"/>
            </a:lvl1pPr>
          </a:lstStyle>
          <a:p>
            <a:pPr lvl="0"/>
            <a:r>
              <a:rPr lang="fr-CH" dirty="0" err="1" smtClean="0"/>
              <a:t>Titel</a:t>
            </a:r>
            <a:endParaRPr lang="fr-CH" dirty="0"/>
          </a:p>
        </p:txBody>
      </p:sp>
      <p:sp>
        <p:nvSpPr>
          <p:cNvPr id="15" name="Textplatzhalter 7"/>
          <p:cNvSpPr>
            <a:spLocks noGrp="1"/>
          </p:cNvSpPr>
          <p:nvPr>
            <p:ph type="body" sz="quarter" idx="14"/>
            <p:custDataLst>
              <p:tags r:id="rId3"/>
            </p:custDataLst>
          </p:nvPr>
        </p:nvSpPr>
        <p:spPr>
          <a:xfrm>
            <a:off x="457199" y="2492375"/>
            <a:ext cx="2386013" cy="492443"/>
          </a:xfrm>
        </p:spPr>
        <p:txBody>
          <a:bodyPr wrap="square">
            <a:spAutoFit/>
          </a:bodyPr>
          <a:lstStyle>
            <a:lvl1pPr>
              <a:defRPr sz="1600"/>
            </a:lvl1pPr>
          </a:lstStyle>
          <a:p>
            <a:pPr lvl="0"/>
            <a:r>
              <a:rPr lang="fr-FR" smtClean="0"/>
              <a:t>Modifiez les styles du texte du masque</a:t>
            </a:r>
          </a:p>
        </p:txBody>
      </p:sp>
      <p:sp>
        <p:nvSpPr>
          <p:cNvPr id="16" name="Textplatzhalter 7"/>
          <p:cNvSpPr>
            <a:spLocks noGrp="1"/>
          </p:cNvSpPr>
          <p:nvPr>
            <p:ph type="body" sz="quarter" idx="15" hasCustomPrompt="1"/>
            <p:custDataLst>
              <p:tags r:id="rId4"/>
            </p:custDataLst>
          </p:nvPr>
        </p:nvSpPr>
        <p:spPr>
          <a:xfrm>
            <a:off x="2965451" y="2126400"/>
            <a:ext cx="954088" cy="246221"/>
          </a:xfrm>
        </p:spPr>
        <p:txBody>
          <a:bodyPr wrap="square">
            <a:spAutoFit/>
          </a:bodyPr>
          <a:lstStyle>
            <a:lvl1pPr>
              <a:defRPr sz="1600" b="1"/>
            </a:lvl1pPr>
          </a:lstStyle>
          <a:p>
            <a:pPr lvl="0"/>
            <a:r>
              <a:rPr lang="fr-CH" smtClean="0"/>
              <a:t>Titel</a:t>
            </a:r>
            <a:endParaRPr lang="fr-CH" dirty="0"/>
          </a:p>
        </p:txBody>
      </p:sp>
      <p:sp>
        <p:nvSpPr>
          <p:cNvPr id="17" name="Textplatzhalter 7"/>
          <p:cNvSpPr>
            <a:spLocks noGrp="1"/>
          </p:cNvSpPr>
          <p:nvPr>
            <p:ph type="body" sz="quarter" idx="16" hasCustomPrompt="1"/>
            <p:custDataLst>
              <p:tags r:id="rId5"/>
            </p:custDataLst>
          </p:nvPr>
        </p:nvSpPr>
        <p:spPr>
          <a:xfrm>
            <a:off x="2965450" y="1766400"/>
            <a:ext cx="2320930" cy="246221"/>
          </a:xfrm>
        </p:spPr>
        <p:txBody>
          <a:bodyPr wrap="square">
            <a:spAutoFit/>
          </a:bodyPr>
          <a:lstStyle>
            <a:lvl1pPr>
              <a:defRPr sz="1600" b="1"/>
            </a:lvl1pPr>
          </a:lstStyle>
          <a:p>
            <a:pPr lvl="0"/>
            <a:r>
              <a:rPr lang="fr-CH" smtClean="0"/>
              <a:t>Titel</a:t>
            </a:r>
            <a:endParaRPr lang="fr-CH" dirty="0"/>
          </a:p>
        </p:txBody>
      </p:sp>
      <p:sp>
        <p:nvSpPr>
          <p:cNvPr id="18" name="Textplatzhalter 7"/>
          <p:cNvSpPr>
            <a:spLocks noGrp="1"/>
          </p:cNvSpPr>
          <p:nvPr>
            <p:ph type="body" sz="quarter" idx="17" hasCustomPrompt="1"/>
            <p:custDataLst>
              <p:tags r:id="rId6"/>
            </p:custDataLst>
          </p:nvPr>
        </p:nvSpPr>
        <p:spPr>
          <a:xfrm>
            <a:off x="3921126" y="2126400"/>
            <a:ext cx="954088" cy="246221"/>
          </a:xfrm>
        </p:spPr>
        <p:txBody>
          <a:bodyPr wrap="square">
            <a:spAutoFit/>
          </a:bodyPr>
          <a:lstStyle>
            <a:lvl1pPr>
              <a:defRPr sz="1600" b="1"/>
            </a:lvl1pPr>
          </a:lstStyle>
          <a:p>
            <a:pPr lvl="0"/>
            <a:r>
              <a:rPr lang="fr-CH" dirty="0" smtClean="0"/>
              <a:t>Titel</a:t>
            </a:r>
            <a:endParaRPr lang="fr-CH" dirty="0"/>
          </a:p>
        </p:txBody>
      </p:sp>
      <p:sp>
        <p:nvSpPr>
          <p:cNvPr id="20" name="Textplatzhalter 7"/>
          <p:cNvSpPr>
            <a:spLocks noGrp="1"/>
          </p:cNvSpPr>
          <p:nvPr>
            <p:ph type="body" sz="quarter" idx="19" hasCustomPrompt="1"/>
            <p:custDataLst>
              <p:tags r:id="rId7"/>
            </p:custDataLst>
          </p:nvPr>
        </p:nvSpPr>
        <p:spPr>
          <a:xfrm>
            <a:off x="4873626" y="2126400"/>
            <a:ext cx="954088" cy="246221"/>
          </a:xfrm>
        </p:spPr>
        <p:txBody>
          <a:bodyPr wrap="square">
            <a:spAutoFit/>
          </a:bodyPr>
          <a:lstStyle>
            <a:lvl1pPr>
              <a:defRPr sz="1600" b="1"/>
            </a:lvl1pPr>
          </a:lstStyle>
          <a:p>
            <a:pPr lvl="0"/>
            <a:r>
              <a:rPr lang="fr-CH" dirty="0" smtClean="0"/>
              <a:t>Titel</a:t>
            </a:r>
            <a:endParaRPr lang="fr-CH" dirty="0"/>
          </a:p>
        </p:txBody>
      </p:sp>
      <p:sp>
        <p:nvSpPr>
          <p:cNvPr id="22" name="Textplatzhalter 7"/>
          <p:cNvSpPr>
            <a:spLocks noGrp="1"/>
          </p:cNvSpPr>
          <p:nvPr>
            <p:ph type="body" sz="quarter" idx="21" hasCustomPrompt="1"/>
            <p:custDataLst>
              <p:tags r:id="rId8"/>
            </p:custDataLst>
          </p:nvPr>
        </p:nvSpPr>
        <p:spPr>
          <a:xfrm>
            <a:off x="5832476" y="2126400"/>
            <a:ext cx="954088" cy="246221"/>
          </a:xfrm>
        </p:spPr>
        <p:txBody>
          <a:bodyPr wrap="square">
            <a:spAutoFit/>
          </a:bodyPr>
          <a:lstStyle>
            <a:lvl1pPr>
              <a:defRPr sz="1600" b="1"/>
            </a:lvl1pPr>
          </a:lstStyle>
          <a:p>
            <a:pPr lvl="0"/>
            <a:r>
              <a:rPr lang="fr-CH" dirty="0" smtClean="0"/>
              <a:t>Titel</a:t>
            </a:r>
            <a:endParaRPr lang="fr-CH" dirty="0"/>
          </a:p>
        </p:txBody>
      </p:sp>
      <p:sp>
        <p:nvSpPr>
          <p:cNvPr id="24" name="Textplatzhalter 7"/>
          <p:cNvSpPr>
            <a:spLocks noGrp="1"/>
          </p:cNvSpPr>
          <p:nvPr>
            <p:ph type="body" sz="quarter" idx="23" hasCustomPrompt="1"/>
            <p:custDataLst>
              <p:tags r:id="rId9"/>
            </p:custDataLst>
          </p:nvPr>
        </p:nvSpPr>
        <p:spPr>
          <a:xfrm>
            <a:off x="6786564" y="2126400"/>
            <a:ext cx="954088" cy="246221"/>
          </a:xfrm>
        </p:spPr>
        <p:txBody>
          <a:bodyPr wrap="square">
            <a:spAutoFit/>
          </a:bodyPr>
          <a:lstStyle>
            <a:lvl1pPr>
              <a:defRPr sz="1600" b="1"/>
            </a:lvl1pPr>
          </a:lstStyle>
          <a:p>
            <a:pPr lvl="0"/>
            <a:r>
              <a:rPr lang="fr-CH" smtClean="0"/>
              <a:t>Titel</a:t>
            </a:r>
            <a:endParaRPr lang="fr-CH" dirty="0"/>
          </a:p>
        </p:txBody>
      </p:sp>
      <p:sp>
        <p:nvSpPr>
          <p:cNvPr id="25" name="Textplatzhalter 7"/>
          <p:cNvSpPr>
            <a:spLocks noGrp="1"/>
          </p:cNvSpPr>
          <p:nvPr>
            <p:ph type="body" sz="quarter" idx="24" hasCustomPrompt="1"/>
            <p:custDataLst>
              <p:tags r:id="rId10"/>
            </p:custDataLst>
          </p:nvPr>
        </p:nvSpPr>
        <p:spPr>
          <a:xfrm>
            <a:off x="7745412" y="2126400"/>
            <a:ext cx="954088" cy="246221"/>
          </a:xfrm>
        </p:spPr>
        <p:txBody>
          <a:bodyPr wrap="square">
            <a:spAutoFit/>
          </a:bodyPr>
          <a:lstStyle>
            <a:lvl1pPr>
              <a:defRPr sz="1600" b="1"/>
            </a:lvl1pPr>
          </a:lstStyle>
          <a:p>
            <a:pPr lvl="0"/>
            <a:r>
              <a:rPr lang="fr-CH" dirty="0" smtClean="0"/>
              <a:t>Titel</a:t>
            </a:r>
            <a:endParaRPr lang="fr-CH" dirty="0"/>
          </a:p>
        </p:txBody>
      </p:sp>
      <p:sp>
        <p:nvSpPr>
          <p:cNvPr id="14" name="Titel 1"/>
          <p:cNvSpPr>
            <a:spLocks noGrp="1"/>
          </p:cNvSpPr>
          <p:nvPr>
            <p:ph type="title" hasCustomPrompt="1"/>
            <p:custDataLst>
              <p:tags r:id="rId11"/>
            </p:custDataLst>
          </p:nvPr>
        </p:nvSpPr>
        <p:spPr>
          <a:xfrm>
            <a:off x="457200" y="304800"/>
            <a:ext cx="8242300" cy="984885"/>
          </a:xfrm>
        </p:spPr>
        <p:txBody>
          <a:bodyPr/>
          <a:lstStyle>
            <a:lvl1pPr>
              <a:defRPr/>
            </a:lvl1pPr>
          </a:lstStyle>
          <a:p>
            <a:r>
              <a:rPr lang="fr-CH" dirty="0" smtClean="0"/>
              <a:t>Titel bearbeiten</a:t>
            </a:r>
            <a:br>
              <a:rPr lang="fr-CH" dirty="0" smtClean="0"/>
            </a:br>
            <a:r>
              <a:rPr lang="fr-CH" dirty="0" smtClean="0"/>
              <a:t>—</a:t>
            </a:r>
            <a:endParaRPr lang="fr-CH" dirty="0"/>
          </a:p>
        </p:txBody>
      </p:sp>
      <p:sp>
        <p:nvSpPr>
          <p:cNvPr id="19" name="Textplatzhalter 9"/>
          <p:cNvSpPr>
            <a:spLocks noGrp="1"/>
          </p:cNvSpPr>
          <p:nvPr>
            <p:ph type="body" sz="quarter" idx="13" hasCustomPrompt="1"/>
            <p:custDataLst>
              <p:tags r:id="rId12"/>
            </p:custDataLst>
          </p:nvPr>
        </p:nvSpPr>
        <p:spPr>
          <a:xfrm>
            <a:off x="457200" y="13272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smtClean="0"/>
              <a:t>Sous-titre</a:t>
            </a:r>
            <a:endParaRPr lang="fr-CH"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graphicFrame>
        <p:nvGraphicFramePr>
          <p:cNvPr id="6" name="Objekt 5"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19820" name="think-cell Slide" r:id="rId3" imgW="0" imgH="0" progId="">
                  <p:embed/>
                </p:oleObj>
              </mc:Choice>
              <mc:Fallback>
                <p:oleObj name="think-cell Slide" r:id="rId3"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graphicFrame>
        <p:nvGraphicFramePr>
          <p:cNvPr id="13" name="Objekt 1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20844" name="think-cell Slide" r:id="rId5" imgW="0" imgH="0" progId="">
                  <p:embed/>
                </p:oleObj>
              </mc:Choice>
              <mc:Fallback>
                <p:oleObj name="think-cell Slide" r:id="rId5"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el 1"/>
          <p:cNvSpPr>
            <a:spLocks noGrp="1"/>
          </p:cNvSpPr>
          <p:nvPr>
            <p:ph type="title" hasCustomPrompt="1"/>
            <p:custDataLst>
              <p:tags r:id="rId2"/>
            </p:custDataLst>
          </p:nvPr>
        </p:nvSpPr>
        <p:spPr>
          <a:xfrm>
            <a:off x="457200" y="304800"/>
            <a:ext cx="8242300" cy="984885"/>
          </a:xfrm>
        </p:spPr>
        <p:txBody>
          <a:bodyPr/>
          <a:lstStyle>
            <a:lvl1pPr>
              <a:defRPr/>
            </a:lvl1pPr>
          </a:lstStyle>
          <a:p>
            <a:r>
              <a:rPr lang="fr-CH" smtClean="0"/>
              <a:t>Titel bearbeiten</a:t>
            </a:r>
            <a:br>
              <a:rPr lang="fr-CH" smtClean="0"/>
            </a:br>
            <a:r>
              <a:rPr lang="fr-CH" smtClean="0"/>
              <a:t>—</a:t>
            </a:r>
            <a:endParaRPr lang="fr-CH" dirty="0"/>
          </a:p>
        </p:txBody>
      </p:sp>
      <p:sp>
        <p:nvSpPr>
          <p:cNvPr id="3" name="Inhaltsplatzhalter 2"/>
          <p:cNvSpPr>
            <a:spLocks noGrp="1"/>
          </p:cNvSpPr>
          <p:nvPr>
            <p:ph idx="1"/>
            <p:custDataLst>
              <p:tags r:id="rId3"/>
            </p:custDataLst>
          </p:nvPr>
        </p:nvSpPr>
        <p:spPr>
          <a:xfrm>
            <a:off x="457200" y="1327200"/>
            <a:ext cx="8242300" cy="1692771"/>
          </a:xfrm>
        </p:spPr>
        <p:txBody>
          <a:bodyPr/>
          <a:lstStyle>
            <a:lvl1pPr marL="358775" indent="-358775">
              <a:spcAft>
                <a:spcPct val="50000"/>
              </a:spcAft>
              <a:buClr>
                <a:schemeClr val="tx1"/>
              </a:buClr>
              <a:buFont typeface="Lucida Grande" pitchFamily="-112" charset="0"/>
              <a:buAutoNum type="arabicPeriod"/>
              <a:defRPr/>
            </a:lvl1pPr>
          </a:lstStyle>
          <a:p>
            <a:pPr marL="358775" lvl="0" indent="-358775">
              <a:spcAft>
                <a:spcPct val="50000"/>
              </a:spcAft>
              <a:buClr>
                <a:schemeClr val="tx1"/>
              </a:buClr>
              <a:buFont typeface="Lucida Grande" pitchFamily="-112" charset="0"/>
              <a:buAutoNum type="arabicPeriod"/>
            </a:pPr>
            <a:r>
              <a:rPr lang="fr-FR" b="1" smtClean="0">
                <a:latin typeface="Arial" charset="0"/>
              </a:rPr>
              <a:t>Modifiez les styles du texte du masque</a:t>
            </a:r>
          </a:p>
          <a:p>
            <a:pPr marL="358775" lvl="1" indent="-358775">
              <a:spcAft>
                <a:spcPct val="50000"/>
              </a:spcAft>
              <a:buClr>
                <a:schemeClr val="tx1"/>
              </a:buClr>
              <a:buFont typeface="Lucida Grande" pitchFamily="-112" charset="0"/>
              <a:buAutoNum type="arabicPeriod"/>
            </a:pPr>
            <a:r>
              <a:rPr lang="fr-FR" b="1" smtClean="0">
                <a:latin typeface="Arial" charset="0"/>
              </a:rPr>
              <a:t>Deuxième niveau</a:t>
            </a:r>
          </a:p>
          <a:p>
            <a:pPr marL="358775" lvl="2" indent="-358775">
              <a:spcAft>
                <a:spcPct val="50000"/>
              </a:spcAft>
              <a:buClr>
                <a:schemeClr val="tx1"/>
              </a:buClr>
              <a:buFont typeface="Lucida Grande" pitchFamily="-112" charset="0"/>
              <a:buAutoNum type="arabicPeriod"/>
            </a:pPr>
            <a:r>
              <a:rPr lang="fr-FR" b="1" smtClean="0">
                <a:latin typeface="Arial" charset="0"/>
              </a:rPr>
              <a:t>Troisième niveau</a:t>
            </a:r>
          </a:p>
          <a:p>
            <a:pPr marL="358775" lvl="3" indent="-358775">
              <a:spcAft>
                <a:spcPct val="50000"/>
              </a:spcAft>
              <a:buClr>
                <a:schemeClr val="tx1"/>
              </a:buClr>
              <a:buFont typeface="Lucida Grande" pitchFamily="-112" charset="0"/>
              <a:buAutoNum type="arabicPeriod"/>
            </a:pPr>
            <a:r>
              <a:rPr lang="fr-FR" b="1" smtClean="0">
                <a:latin typeface="Arial" charset="0"/>
              </a:rPr>
              <a:t>Quatrième niveau</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graphicFrame>
        <p:nvGraphicFramePr>
          <p:cNvPr id="12" name="Objekt 11"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22892" name="think-cell Slide" r:id="rId6" imgW="0" imgH="0" progId="">
                  <p:embed/>
                </p:oleObj>
              </mc:Choice>
              <mc:Fallback>
                <p:oleObj name="think-cell Slide" r:id="rId6"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el 1"/>
          <p:cNvSpPr>
            <a:spLocks noGrp="1"/>
          </p:cNvSpPr>
          <p:nvPr>
            <p:ph type="title" hasCustomPrompt="1"/>
            <p:custDataLst>
              <p:tags r:id="rId2"/>
            </p:custDataLst>
          </p:nvPr>
        </p:nvSpPr>
        <p:spPr>
          <a:xfrm>
            <a:off x="457200" y="304800"/>
            <a:ext cx="8242300" cy="984885"/>
          </a:xfrm>
        </p:spPr>
        <p:txBody>
          <a:bodyPr/>
          <a:lstStyle>
            <a:lvl1pPr>
              <a:defRPr/>
            </a:lvl1pPr>
          </a:lstStyle>
          <a:p>
            <a:r>
              <a:rPr lang="fr-CH" smtClean="0"/>
              <a:t>Titel bearbeiten</a:t>
            </a:r>
            <a:br>
              <a:rPr lang="fr-CH" smtClean="0"/>
            </a:br>
            <a:r>
              <a:rPr lang="fr-CH" smtClean="0"/>
              <a:t>—</a:t>
            </a:r>
            <a:endParaRPr lang="fr-CH" dirty="0"/>
          </a:p>
        </p:txBody>
      </p:sp>
      <p:sp>
        <p:nvSpPr>
          <p:cNvPr id="8" name="Textplatzhalter 7"/>
          <p:cNvSpPr>
            <a:spLocks noGrp="1"/>
          </p:cNvSpPr>
          <p:nvPr>
            <p:ph type="body" sz="quarter" idx="12"/>
            <p:custDataLst>
              <p:tags r:id="rId3"/>
            </p:custDataLst>
          </p:nvPr>
        </p:nvSpPr>
        <p:spPr>
          <a:xfrm>
            <a:off x="457200" y="1767141"/>
            <a:ext cx="8242300" cy="1846659"/>
          </a:xfrm>
        </p:spPr>
        <p:txBody>
          <a:bodyPr>
            <a:sp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dirty="0"/>
          </a:p>
        </p:txBody>
      </p:sp>
      <p:sp>
        <p:nvSpPr>
          <p:cNvPr id="7" name="Textplatzhalter 9"/>
          <p:cNvSpPr>
            <a:spLocks noGrp="1"/>
          </p:cNvSpPr>
          <p:nvPr>
            <p:ph type="body" sz="quarter" idx="13" hasCustomPrompt="1"/>
            <p:custDataLst>
              <p:tags r:id="rId4"/>
            </p:custDataLst>
          </p:nvPr>
        </p:nvSpPr>
        <p:spPr>
          <a:xfrm>
            <a:off x="457200" y="13278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smtClean="0"/>
              <a:t>Sous-titre</a:t>
            </a:r>
            <a:endParaRPr lang="fr-CH"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el zweizeilig und Inhalt">
    <p:spTree>
      <p:nvGrpSpPr>
        <p:cNvPr id="1" name=""/>
        <p:cNvGrpSpPr/>
        <p:nvPr/>
      </p:nvGrpSpPr>
      <p:grpSpPr>
        <a:xfrm>
          <a:off x="0" y="0"/>
          <a:ext cx="0" cy="0"/>
          <a:chOff x="0" y="0"/>
          <a:chExt cx="0" cy="0"/>
        </a:xfrm>
      </p:grpSpPr>
      <p:graphicFrame>
        <p:nvGraphicFramePr>
          <p:cNvPr id="12" name="Objekt 11"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21868" name="think-cell Slide" r:id="rId6" imgW="0" imgH="0" progId="">
                  <p:embed/>
                </p:oleObj>
              </mc:Choice>
              <mc:Fallback>
                <p:oleObj name="think-cell Slide" r:id="rId6"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el 1"/>
          <p:cNvSpPr>
            <a:spLocks noGrp="1"/>
          </p:cNvSpPr>
          <p:nvPr>
            <p:ph type="title" hasCustomPrompt="1"/>
            <p:custDataLst>
              <p:tags r:id="rId2"/>
            </p:custDataLst>
          </p:nvPr>
        </p:nvSpPr>
        <p:spPr>
          <a:xfrm>
            <a:off x="457200" y="304800"/>
            <a:ext cx="8242300" cy="1477328"/>
          </a:xfrm>
        </p:spPr>
        <p:txBody>
          <a:bodyPr/>
          <a:lstStyle>
            <a:lvl1pPr>
              <a:defRPr/>
            </a:lvl1pPr>
          </a:lstStyle>
          <a:p>
            <a:r>
              <a:rPr lang="fr-CH" dirty="0" smtClean="0"/>
              <a:t>Titel bearbeiten</a:t>
            </a:r>
            <a:br>
              <a:rPr lang="fr-CH" dirty="0" smtClean="0"/>
            </a:br>
            <a:r>
              <a:rPr lang="fr-CH" dirty="0" smtClean="0"/>
              <a:t>ligne 2</a:t>
            </a:r>
            <a:br>
              <a:rPr lang="fr-CH" dirty="0" smtClean="0"/>
            </a:br>
            <a:r>
              <a:rPr lang="fr-CH" dirty="0" smtClean="0"/>
              <a:t>—</a:t>
            </a:r>
            <a:endParaRPr lang="fr-CH" dirty="0"/>
          </a:p>
        </p:txBody>
      </p:sp>
      <p:sp>
        <p:nvSpPr>
          <p:cNvPr id="8" name="Textplatzhalter 7"/>
          <p:cNvSpPr>
            <a:spLocks noGrp="1"/>
          </p:cNvSpPr>
          <p:nvPr>
            <p:ph type="body" sz="quarter" idx="12"/>
            <p:custDataLst>
              <p:tags r:id="rId3"/>
            </p:custDataLst>
          </p:nvPr>
        </p:nvSpPr>
        <p:spPr>
          <a:xfrm>
            <a:off x="457200" y="2266800"/>
            <a:ext cx="8242300" cy="1846659"/>
          </a:xfrm>
        </p:spPr>
        <p:txBody>
          <a:bodyPr>
            <a:sp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dirty="0"/>
          </a:p>
        </p:txBody>
      </p:sp>
      <p:sp>
        <p:nvSpPr>
          <p:cNvPr id="10" name="Textplatzhalter 9"/>
          <p:cNvSpPr>
            <a:spLocks noGrp="1"/>
          </p:cNvSpPr>
          <p:nvPr>
            <p:ph type="body" sz="quarter" idx="13" hasCustomPrompt="1"/>
            <p:custDataLst>
              <p:tags r:id="rId4"/>
            </p:custDataLst>
          </p:nvPr>
        </p:nvSpPr>
        <p:spPr>
          <a:xfrm>
            <a:off x="457200" y="18240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smtClean="0"/>
              <a:t>Sous-titre</a:t>
            </a:r>
            <a:endParaRPr lang="fr-CH"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zweispaltiger Text mit Fazit">
    <p:spTree>
      <p:nvGrpSpPr>
        <p:cNvPr id="1" name=""/>
        <p:cNvGrpSpPr/>
        <p:nvPr/>
      </p:nvGrpSpPr>
      <p:grpSpPr>
        <a:xfrm>
          <a:off x="0" y="0"/>
          <a:ext cx="0" cy="0"/>
          <a:chOff x="0" y="0"/>
          <a:chExt cx="0" cy="0"/>
        </a:xfrm>
      </p:grpSpPr>
      <p:graphicFrame>
        <p:nvGraphicFramePr>
          <p:cNvPr id="24" name="Objekt 23"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12652" name="think-cell Slide" r:id="rId9" imgW="0" imgH="0" progId="">
                  <p:embed/>
                </p:oleObj>
              </mc:Choice>
              <mc:Fallback>
                <p:oleObj name="think-cell Slide" r:id="rId9"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el 1"/>
          <p:cNvSpPr>
            <a:spLocks noGrp="1"/>
          </p:cNvSpPr>
          <p:nvPr>
            <p:ph type="title" hasCustomPrompt="1"/>
            <p:custDataLst>
              <p:tags r:id="rId2"/>
            </p:custDataLst>
          </p:nvPr>
        </p:nvSpPr>
        <p:spPr>
          <a:xfrm>
            <a:off x="457200" y="304800"/>
            <a:ext cx="8242300" cy="951970"/>
          </a:xfrm>
        </p:spPr>
        <p:txBody>
          <a:bodyPr/>
          <a:lstStyle>
            <a:lvl1pPr>
              <a:defRPr baseline="0"/>
            </a:lvl1pPr>
          </a:lstStyle>
          <a:p>
            <a:r>
              <a:rPr lang="fr-CH" dirty="0" smtClean="0"/>
              <a:t>Titel bearbeiten</a:t>
            </a:r>
            <a:br>
              <a:rPr lang="fr-CH" dirty="0" smtClean="0"/>
            </a:br>
            <a:r>
              <a:rPr lang="fr-CH" dirty="0" smtClean="0"/>
              <a:t>—</a:t>
            </a:r>
            <a:endParaRPr lang="fr-CH" dirty="0"/>
          </a:p>
        </p:txBody>
      </p:sp>
      <p:sp>
        <p:nvSpPr>
          <p:cNvPr id="25" name="Textplatzhalter 22"/>
          <p:cNvSpPr>
            <a:spLocks noGrp="1"/>
          </p:cNvSpPr>
          <p:nvPr>
            <p:ph type="body" sz="quarter" idx="13" hasCustomPrompt="1"/>
            <p:custDataLst>
              <p:tags r:id="rId3"/>
            </p:custDataLst>
          </p:nvPr>
        </p:nvSpPr>
        <p:spPr>
          <a:xfrm>
            <a:off x="5067299" y="1858223"/>
            <a:ext cx="3632201" cy="307777"/>
          </a:xfrm>
        </p:spPr>
        <p:txBody>
          <a:bodyPr wrap="square">
            <a:spAutoFit/>
          </a:bodyPr>
          <a:lstStyle>
            <a:lvl1pPr>
              <a:spcAft>
                <a:spcPts val="0"/>
              </a:spcAft>
              <a:defRPr sz="2000" b="1"/>
            </a:lvl1pPr>
            <a:lvl2pPr>
              <a:defRPr sz="1800" b="1"/>
            </a:lvl2pPr>
            <a:lvl3pPr>
              <a:defRPr sz="1800" b="1"/>
            </a:lvl3pPr>
            <a:lvl4pPr>
              <a:defRPr sz="1800" b="1"/>
            </a:lvl4pPr>
            <a:lvl5pPr>
              <a:defRPr sz="1800" b="1"/>
            </a:lvl5pPr>
          </a:lstStyle>
          <a:p>
            <a:pPr lvl="0"/>
            <a:r>
              <a:rPr lang="fr-CH" smtClean="0"/>
              <a:t>Titel</a:t>
            </a:r>
            <a:endParaRPr lang="fr-CH" dirty="0"/>
          </a:p>
        </p:txBody>
      </p:sp>
      <p:sp>
        <p:nvSpPr>
          <p:cNvPr id="32" name="Textplatzhalter 31"/>
          <p:cNvSpPr>
            <a:spLocks noGrp="1"/>
          </p:cNvSpPr>
          <p:nvPr>
            <p:ph type="body" sz="quarter" idx="18" hasCustomPrompt="1"/>
            <p:custDataLst>
              <p:tags r:id="rId4"/>
            </p:custDataLst>
          </p:nvPr>
        </p:nvSpPr>
        <p:spPr>
          <a:xfrm>
            <a:off x="457200" y="13272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smtClean="0"/>
              <a:t>Sous-titre</a:t>
            </a:r>
            <a:endParaRPr lang="fr-CH" dirty="0"/>
          </a:p>
        </p:txBody>
      </p:sp>
      <p:sp>
        <p:nvSpPr>
          <p:cNvPr id="34" name="Textplatzhalter 33"/>
          <p:cNvSpPr>
            <a:spLocks noGrp="1"/>
          </p:cNvSpPr>
          <p:nvPr>
            <p:ph type="body" sz="quarter" idx="19" hasCustomPrompt="1"/>
            <p:custDataLst>
              <p:tags r:id="rId5"/>
            </p:custDataLst>
          </p:nvPr>
        </p:nvSpPr>
        <p:spPr>
          <a:xfrm>
            <a:off x="457200" y="1858223"/>
            <a:ext cx="3632400" cy="307777"/>
          </a:xfrm>
        </p:spPr>
        <p:txBody>
          <a:bodyPr wrap="square">
            <a:spAutoFit/>
          </a:bodyPr>
          <a:lstStyle>
            <a:lvl1pPr>
              <a:defRPr b="1"/>
            </a:lvl1pPr>
          </a:lstStyle>
          <a:p>
            <a:pPr lvl="0"/>
            <a:r>
              <a:rPr lang="fr-CH" dirty="0" err="1" smtClean="0"/>
              <a:t>Titel</a:t>
            </a:r>
            <a:endParaRPr lang="fr-CH" dirty="0"/>
          </a:p>
        </p:txBody>
      </p:sp>
      <p:sp>
        <p:nvSpPr>
          <p:cNvPr id="36" name="Textplatzhalter 35"/>
          <p:cNvSpPr>
            <a:spLocks noGrp="1"/>
          </p:cNvSpPr>
          <p:nvPr>
            <p:ph type="body" sz="quarter" idx="20"/>
            <p:custDataLst>
              <p:tags r:id="rId6"/>
            </p:custDataLst>
          </p:nvPr>
        </p:nvSpPr>
        <p:spPr>
          <a:xfrm>
            <a:off x="457200" y="2221364"/>
            <a:ext cx="3632400" cy="2154436"/>
          </a:xfrm>
        </p:spPr>
        <p:txBody>
          <a:bodyPr>
            <a:spAutoFit/>
          </a:bodyPr>
          <a:lstStyle>
            <a:lvl1pPr>
              <a:defRPr/>
            </a:lvl1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dirty="0"/>
          </a:p>
        </p:txBody>
      </p:sp>
      <p:sp>
        <p:nvSpPr>
          <p:cNvPr id="40" name="Textplatzhalter 39"/>
          <p:cNvSpPr>
            <a:spLocks noGrp="1"/>
          </p:cNvSpPr>
          <p:nvPr>
            <p:ph type="body" sz="quarter" idx="22"/>
            <p:custDataLst>
              <p:tags r:id="rId7"/>
            </p:custDataLst>
          </p:nvPr>
        </p:nvSpPr>
        <p:spPr>
          <a:xfrm>
            <a:off x="5067299" y="2221364"/>
            <a:ext cx="3632201" cy="2154436"/>
          </a:xfrm>
        </p:spPr>
        <p:txBody>
          <a:bodyPr wrap="square">
            <a:spAutoFit/>
          </a:bodyPr>
          <a:lstStyle>
            <a:lvl1pPr>
              <a:defRPr/>
            </a:lvl1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zweispaltiger Text">
    <p:spTree>
      <p:nvGrpSpPr>
        <p:cNvPr id="1" name=""/>
        <p:cNvGrpSpPr/>
        <p:nvPr/>
      </p:nvGrpSpPr>
      <p:grpSpPr>
        <a:xfrm>
          <a:off x="0" y="0"/>
          <a:ext cx="0" cy="0"/>
          <a:chOff x="0" y="0"/>
          <a:chExt cx="0" cy="0"/>
        </a:xfrm>
      </p:grpSpPr>
      <p:graphicFrame>
        <p:nvGraphicFramePr>
          <p:cNvPr id="13" name="Objekt 1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14700" name="think-cell Slide" r:id="rId9" imgW="0" imgH="0" progId="">
                  <p:embed/>
                </p:oleObj>
              </mc:Choice>
              <mc:Fallback>
                <p:oleObj name="think-cell Slide" r:id="rId9"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el 1"/>
          <p:cNvSpPr>
            <a:spLocks noGrp="1"/>
          </p:cNvSpPr>
          <p:nvPr>
            <p:ph type="title" hasCustomPrompt="1"/>
            <p:custDataLst>
              <p:tags r:id="rId2"/>
            </p:custDataLst>
          </p:nvPr>
        </p:nvSpPr>
        <p:spPr>
          <a:xfrm>
            <a:off x="457200" y="304800"/>
            <a:ext cx="8242300" cy="948978"/>
          </a:xfrm>
        </p:spPr>
        <p:txBody>
          <a:bodyPr/>
          <a:lstStyle/>
          <a:p>
            <a:r>
              <a:rPr lang="fr-CH" dirty="0" err="1" smtClean="0"/>
              <a:t>Titelmasterformat</a:t>
            </a:r>
            <a:r>
              <a:rPr lang="fr-CH" dirty="0" smtClean="0"/>
              <a:t> </a:t>
            </a:r>
            <a:r>
              <a:rPr lang="fr-CH" dirty="0" err="1" smtClean="0"/>
              <a:t>bearbeiten</a:t>
            </a:r>
            <a:r>
              <a:rPr lang="fr-CH" dirty="0" smtClean="0"/>
              <a:t/>
            </a:r>
            <a:br>
              <a:rPr lang="fr-CH" dirty="0" smtClean="0"/>
            </a:br>
            <a:r>
              <a:rPr lang="fr-CH" dirty="0" smtClean="0"/>
              <a:t>—</a:t>
            </a:r>
            <a:endParaRPr lang="fr-CH" dirty="0"/>
          </a:p>
        </p:txBody>
      </p:sp>
      <p:sp>
        <p:nvSpPr>
          <p:cNvPr id="19" name="Textplatzhalter 18"/>
          <p:cNvSpPr>
            <a:spLocks noGrp="1"/>
          </p:cNvSpPr>
          <p:nvPr>
            <p:ph type="body" sz="quarter" idx="16" hasCustomPrompt="1"/>
            <p:custDataLst>
              <p:tags r:id="rId3"/>
            </p:custDataLst>
          </p:nvPr>
        </p:nvSpPr>
        <p:spPr>
          <a:xfrm>
            <a:off x="457200" y="1328400"/>
            <a:ext cx="8203248"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smtClean="0"/>
              <a:t>Sous-titre</a:t>
            </a:r>
            <a:endParaRPr lang="fr-CH" dirty="0"/>
          </a:p>
        </p:txBody>
      </p:sp>
      <p:sp>
        <p:nvSpPr>
          <p:cNvPr id="21" name="Textplatzhalter 20"/>
          <p:cNvSpPr>
            <a:spLocks noGrp="1"/>
          </p:cNvSpPr>
          <p:nvPr>
            <p:ph type="body" sz="quarter" idx="17" hasCustomPrompt="1"/>
            <p:custDataLst>
              <p:tags r:id="rId4"/>
            </p:custDataLst>
          </p:nvPr>
        </p:nvSpPr>
        <p:spPr>
          <a:xfrm>
            <a:off x="457200" y="1857600"/>
            <a:ext cx="3680460" cy="307777"/>
          </a:xfrm>
        </p:spPr>
        <p:txBody>
          <a:bodyPr/>
          <a:lstStyle>
            <a:lvl1pPr>
              <a:defRPr b="1"/>
            </a:lvl1pPr>
            <a:lvl2pPr>
              <a:defRPr b="1"/>
            </a:lvl2pPr>
            <a:lvl3pPr>
              <a:defRPr b="1"/>
            </a:lvl3pPr>
            <a:lvl4pPr>
              <a:defRPr b="1"/>
            </a:lvl4pPr>
            <a:lvl5pPr>
              <a:defRPr b="1"/>
            </a:lvl5pPr>
          </a:lstStyle>
          <a:p>
            <a:pPr lvl="0"/>
            <a:r>
              <a:rPr lang="fr-CH" dirty="0" err="1" smtClean="0"/>
              <a:t>Titel</a:t>
            </a:r>
            <a:endParaRPr lang="fr-CH" dirty="0"/>
          </a:p>
        </p:txBody>
      </p:sp>
      <p:sp>
        <p:nvSpPr>
          <p:cNvPr id="23" name="Textplatzhalter 22"/>
          <p:cNvSpPr>
            <a:spLocks noGrp="1"/>
          </p:cNvSpPr>
          <p:nvPr>
            <p:ph type="body" sz="quarter" idx="18"/>
            <p:custDataLst>
              <p:tags r:id="rId5"/>
            </p:custDataLst>
          </p:nvPr>
        </p:nvSpPr>
        <p:spPr>
          <a:xfrm>
            <a:off x="457200" y="2297400"/>
            <a:ext cx="3680460" cy="2154436"/>
          </a:xfrm>
        </p:spPr>
        <p:txBody>
          <a:bodyPr>
            <a:spAutoFit/>
          </a:bodyPr>
          <a:lstStyle>
            <a:lvl1pPr>
              <a:defRPr/>
            </a:lvl1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dirty="0"/>
          </a:p>
        </p:txBody>
      </p:sp>
      <p:sp>
        <p:nvSpPr>
          <p:cNvPr id="25" name="Textplatzhalter 24"/>
          <p:cNvSpPr>
            <a:spLocks noGrp="1"/>
          </p:cNvSpPr>
          <p:nvPr>
            <p:ph type="body" sz="quarter" idx="19" hasCustomPrompt="1"/>
            <p:custDataLst>
              <p:tags r:id="rId6"/>
            </p:custDataLst>
          </p:nvPr>
        </p:nvSpPr>
        <p:spPr>
          <a:xfrm>
            <a:off x="4979988" y="1857600"/>
            <a:ext cx="3680460" cy="307777"/>
          </a:xfrm>
        </p:spPr>
        <p:txBody>
          <a:bodyPr/>
          <a:lstStyle>
            <a:lvl1pPr>
              <a:defRPr b="1"/>
            </a:lvl1pPr>
          </a:lstStyle>
          <a:p>
            <a:pPr lvl="0"/>
            <a:r>
              <a:rPr lang="fr-CH" dirty="0" smtClean="0"/>
              <a:t>Titel</a:t>
            </a:r>
            <a:endParaRPr lang="fr-CH" dirty="0"/>
          </a:p>
        </p:txBody>
      </p:sp>
      <p:sp>
        <p:nvSpPr>
          <p:cNvPr id="27" name="Textplatzhalter 26"/>
          <p:cNvSpPr>
            <a:spLocks noGrp="1"/>
          </p:cNvSpPr>
          <p:nvPr>
            <p:ph type="body" sz="quarter" idx="20"/>
            <p:custDataLst>
              <p:tags r:id="rId7"/>
            </p:custDataLst>
          </p:nvPr>
        </p:nvSpPr>
        <p:spPr>
          <a:xfrm>
            <a:off x="4979988" y="2297400"/>
            <a:ext cx="3680460" cy="2154436"/>
          </a:xfrm>
        </p:spPr>
        <p:txBody>
          <a:bodyPr>
            <a:spAutoFit/>
          </a:bodyPr>
          <a:lstStyle>
            <a:lvl1pPr>
              <a:defRPr/>
            </a:lvl1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Tabelle">
    <p:spTree>
      <p:nvGrpSpPr>
        <p:cNvPr id="1" name=""/>
        <p:cNvGrpSpPr/>
        <p:nvPr/>
      </p:nvGrpSpPr>
      <p:grpSpPr>
        <a:xfrm>
          <a:off x="0" y="0"/>
          <a:ext cx="0" cy="0"/>
          <a:chOff x="0" y="0"/>
          <a:chExt cx="0" cy="0"/>
        </a:xfrm>
      </p:grpSpPr>
      <p:graphicFrame>
        <p:nvGraphicFramePr>
          <p:cNvPr id="72" name="Objekt 71"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23916" name="think-cell Slide" r:id="rId25" imgW="0" imgH="0" progId="">
                  <p:embed/>
                </p:oleObj>
              </mc:Choice>
              <mc:Fallback>
                <p:oleObj name="think-cell Slide" r:id="rId25"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el 1"/>
          <p:cNvSpPr>
            <a:spLocks noGrp="1"/>
          </p:cNvSpPr>
          <p:nvPr>
            <p:ph type="title" hasCustomPrompt="1"/>
            <p:custDataLst>
              <p:tags r:id="rId2"/>
            </p:custDataLst>
          </p:nvPr>
        </p:nvSpPr>
        <p:spPr>
          <a:xfrm>
            <a:off x="457200" y="304800"/>
            <a:ext cx="8242298" cy="951970"/>
          </a:xfrm>
        </p:spPr>
        <p:txBody>
          <a:bodyPr/>
          <a:lstStyle/>
          <a:p>
            <a:r>
              <a:rPr lang="fr-CH" dirty="0" smtClean="0"/>
              <a:t>Titelmasterformat bearbeiten</a:t>
            </a:r>
            <a:br>
              <a:rPr lang="fr-CH" dirty="0" smtClean="0"/>
            </a:br>
            <a:r>
              <a:rPr lang="fr-CH" dirty="0" smtClean="0"/>
              <a:t>—</a:t>
            </a:r>
            <a:endParaRPr lang="fr-CH" dirty="0"/>
          </a:p>
        </p:txBody>
      </p:sp>
      <p:sp>
        <p:nvSpPr>
          <p:cNvPr id="40" name="Textplatzhalter 39"/>
          <p:cNvSpPr>
            <a:spLocks noGrp="1"/>
          </p:cNvSpPr>
          <p:nvPr>
            <p:ph type="body" sz="quarter" idx="12" hasCustomPrompt="1"/>
            <p:custDataLst>
              <p:tags r:id="rId3"/>
            </p:custDataLst>
          </p:nvPr>
        </p:nvSpPr>
        <p:spPr>
          <a:xfrm>
            <a:off x="457200" y="1860000"/>
            <a:ext cx="1600200" cy="307777"/>
          </a:xfrm>
        </p:spPr>
        <p:txBody>
          <a:bodyPr/>
          <a:lstStyle>
            <a:lvl1pPr>
              <a:spcAft>
                <a:spcPts val="600"/>
              </a:spcAft>
              <a:defRPr b="1"/>
            </a:lvl1pPr>
          </a:lstStyle>
          <a:p>
            <a:pPr lvl="0"/>
            <a:r>
              <a:rPr lang="fr-CH" dirty="0" err="1" smtClean="0"/>
              <a:t>Titel</a:t>
            </a:r>
            <a:endParaRPr lang="fr-CH" dirty="0"/>
          </a:p>
        </p:txBody>
      </p:sp>
      <p:sp>
        <p:nvSpPr>
          <p:cNvPr id="41" name="Textplatzhalter 39"/>
          <p:cNvSpPr>
            <a:spLocks noGrp="1"/>
          </p:cNvSpPr>
          <p:nvPr>
            <p:ph type="body" sz="quarter" idx="13" hasCustomPrompt="1"/>
            <p:custDataLst>
              <p:tags r:id="rId4"/>
            </p:custDataLst>
          </p:nvPr>
        </p:nvSpPr>
        <p:spPr>
          <a:xfrm>
            <a:off x="2268538" y="1860000"/>
            <a:ext cx="1602000" cy="307777"/>
          </a:xfrm>
        </p:spPr>
        <p:txBody>
          <a:bodyPr/>
          <a:lstStyle>
            <a:lvl1pPr>
              <a:spcAft>
                <a:spcPts val="600"/>
              </a:spcAft>
              <a:defRPr b="1"/>
            </a:lvl1pPr>
          </a:lstStyle>
          <a:p>
            <a:pPr lvl="0"/>
            <a:r>
              <a:rPr lang="fr-CH" smtClean="0"/>
              <a:t>Titel</a:t>
            </a:r>
            <a:endParaRPr lang="fr-CH" dirty="0"/>
          </a:p>
        </p:txBody>
      </p:sp>
      <p:sp>
        <p:nvSpPr>
          <p:cNvPr id="42" name="Textplatzhalter 39"/>
          <p:cNvSpPr>
            <a:spLocks noGrp="1"/>
          </p:cNvSpPr>
          <p:nvPr>
            <p:ph type="body" sz="quarter" idx="14" hasCustomPrompt="1"/>
            <p:custDataLst>
              <p:tags r:id="rId5"/>
            </p:custDataLst>
          </p:nvPr>
        </p:nvSpPr>
        <p:spPr>
          <a:xfrm>
            <a:off x="4081462" y="1860000"/>
            <a:ext cx="2797175" cy="307777"/>
          </a:xfrm>
        </p:spPr>
        <p:txBody>
          <a:bodyPr/>
          <a:lstStyle>
            <a:lvl1pPr>
              <a:spcAft>
                <a:spcPts val="600"/>
              </a:spcAft>
              <a:defRPr b="1"/>
            </a:lvl1pPr>
          </a:lstStyle>
          <a:p>
            <a:pPr lvl="0"/>
            <a:r>
              <a:rPr lang="fr-CH" smtClean="0"/>
              <a:t>Titel</a:t>
            </a:r>
            <a:endParaRPr lang="fr-CH" dirty="0"/>
          </a:p>
        </p:txBody>
      </p:sp>
      <p:sp>
        <p:nvSpPr>
          <p:cNvPr id="44" name="Textplatzhalter 39"/>
          <p:cNvSpPr>
            <a:spLocks noGrp="1"/>
          </p:cNvSpPr>
          <p:nvPr>
            <p:ph type="body" sz="quarter" idx="15" hasCustomPrompt="1"/>
            <p:custDataLst>
              <p:tags r:id="rId6"/>
            </p:custDataLst>
          </p:nvPr>
        </p:nvSpPr>
        <p:spPr>
          <a:xfrm>
            <a:off x="7072312" y="1860000"/>
            <a:ext cx="1627187" cy="307777"/>
          </a:xfrm>
        </p:spPr>
        <p:txBody>
          <a:bodyPr/>
          <a:lstStyle>
            <a:lvl1pPr>
              <a:spcAft>
                <a:spcPts val="600"/>
              </a:spcAft>
              <a:defRPr b="1"/>
            </a:lvl1pPr>
          </a:lstStyle>
          <a:p>
            <a:pPr lvl="0"/>
            <a:r>
              <a:rPr lang="fr-CH" smtClean="0"/>
              <a:t>Titel</a:t>
            </a:r>
            <a:endParaRPr lang="fr-CH" dirty="0"/>
          </a:p>
        </p:txBody>
      </p:sp>
      <p:sp>
        <p:nvSpPr>
          <p:cNvPr id="50" name="Textplatzhalter 49"/>
          <p:cNvSpPr>
            <a:spLocks noGrp="1"/>
          </p:cNvSpPr>
          <p:nvPr>
            <p:ph type="body" sz="quarter" idx="16"/>
            <p:custDataLst>
              <p:tags r:id="rId7"/>
            </p:custDataLst>
          </p:nvPr>
        </p:nvSpPr>
        <p:spPr>
          <a:xfrm>
            <a:off x="501649" y="2373323"/>
            <a:ext cx="1601615" cy="1231106"/>
          </a:xfrm>
        </p:spPr>
        <p:txBody>
          <a:bodyPr/>
          <a:lstStyle>
            <a:lvl1pPr>
              <a:spcAft>
                <a:spcPts val="600"/>
              </a:spcAft>
              <a:defRPr/>
            </a:lvl1pPr>
          </a:lstStyle>
          <a:p>
            <a:pPr lvl="0"/>
            <a:r>
              <a:rPr lang="fr-FR" smtClean="0"/>
              <a:t>Modifiez les styles du texte du masque</a:t>
            </a:r>
          </a:p>
        </p:txBody>
      </p:sp>
      <p:sp>
        <p:nvSpPr>
          <p:cNvPr id="51" name="Textplatzhalter 49"/>
          <p:cNvSpPr>
            <a:spLocks noGrp="1"/>
          </p:cNvSpPr>
          <p:nvPr>
            <p:ph type="body" sz="quarter" idx="17"/>
            <p:custDataLst>
              <p:tags r:id="rId8"/>
            </p:custDataLst>
          </p:nvPr>
        </p:nvSpPr>
        <p:spPr>
          <a:xfrm>
            <a:off x="2268538" y="2373323"/>
            <a:ext cx="1602000" cy="1231106"/>
          </a:xfrm>
        </p:spPr>
        <p:txBody>
          <a:bodyPr/>
          <a:lstStyle>
            <a:lvl1pPr>
              <a:spcAft>
                <a:spcPts val="600"/>
              </a:spcAft>
              <a:defRPr/>
            </a:lvl1pPr>
          </a:lstStyle>
          <a:p>
            <a:pPr lvl="0"/>
            <a:r>
              <a:rPr lang="fr-FR" smtClean="0"/>
              <a:t>Modifiez les styles du texte du masque</a:t>
            </a:r>
          </a:p>
        </p:txBody>
      </p:sp>
      <p:sp>
        <p:nvSpPr>
          <p:cNvPr id="52" name="Textplatzhalter 49"/>
          <p:cNvSpPr>
            <a:spLocks noGrp="1"/>
          </p:cNvSpPr>
          <p:nvPr>
            <p:ph type="body" sz="quarter" idx="18"/>
            <p:custDataLst>
              <p:tags r:id="rId9"/>
            </p:custDataLst>
          </p:nvPr>
        </p:nvSpPr>
        <p:spPr>
          <a:xfrm>
            <a:off x="4081462" y="2373323"/>
            <a:ext cx="2797175" cy="615553"/>
          </a:xfrm>
        </p:spPr>
        <p:txBody>
          <a:bodyPr/>
          <a:lstStyle>
            <a:lvl1pPr>
              <a:spcAft>
                <a:spcPts val="600"/>
              </a:spcAft>
              <a:defRPr/>
            </a:lvl1pPr>
          </a:lstStyle>
          <a:p>
            <a:pPr lvl="0"/>
            <a:r>
              <a:rPr lang="fr-FR" smtClean="0"/>
              <a:t>Modifiez les styles du texte du masque</a:t>
            </a:r>
          </a:p>
        </p:txBody>
      </p:sp>
      <p:sp>
        <p:nvSpPr>
          <p:cNvPr id="53" name="Textplatzhalter 49"/>
          <p:cNvSpPr>
            <a:spLocks noGrp="1"/>
          </p:cNvSpPr>
          <p:nvPr>
            <p:ph type="body" sz="quarter" idx="19"/>
            <p:custDataLst>
              <p:tags r:id="rId10"/>
            </p:custDataLst>
          </p:nvPr>
        </p:nvSpPr>
        <p:spPr>
          <a:xfrm>
            <a:off x="7110398" y="2373323"/>
            <a:ext cx="1627200" cy="1231106"/>
          </a:xfrm>
        </p:spPr>
        <p:txBody>
          <a:bodyPr/>
          <a:lstStyle>
            <a:lvl1pPr>
              <a:spcAft>
                <a:spcPts val="600"/>
              </a:spcAft>
              <a:defRPr>
                <a:solidFill>
                  <a:schemeClr val="bg1"/>
                </a:solidFill>
              </a:defRPr>
            </a:lvl1pPr>
          </a:lstStyle>
          <a:p>
            <a:pPr lvl="0"/>
            <a:r>
              <a:rPr lang="fr-FR" smtClean="0"/>
              <a:t>Modifiez les styles du texte du masque</a:t>
            </a:r>
          </a:p>
        </p:txBody>
      </p:sp>
      <p:sp>
        <p:nvSpPr>
          <p:cNvPr id="54" name="Textplatzhalter 49"/>
          <p:cNvSpPr>
            <a:spLocks noGrp="1"/>
          </p:cNvSpPr>
          <p:nvPr>
            <p:ph type="body" sz="quarter" idx="20"/>
            <p:custDataLst>
              <p:tags r:id="rId11"/>
            </p:custDataLst>
          </p:nvPr>
        </p:nvSpPr>
        <p:spPr>
          <a:xfrm>
            <a:off x="499850" y="3093323"/>
            <a:ext cx="1602000" cy="1231106"/>
          </a:xfrm>
        </p:spPr>
        <p:txBody>
          <a:bodyPr/>
          <a:lstStyle>
            <a:lvl1pPr>
              <a:spcAft>
                <a:spcPts val="600"/>
              </a:spcAft>
              <a:defRPr/>
            </a:lvl1pPr>
          </a:lstStyle>
          <a:p>
            <a:pPr lvl="0"/>
            <a:r>
              <a:rPr lang="fr-FR" smtClean="0"/>
              <a:t>Modifiez les styles du texte du masque</a:t>
            </a:r>
          </a:p>
        </p:txBody>
      </p:sp>
      <p:sp>
        <p:nvSpPr>
          <p:cNvPr id="55" name="Textplatzhalter 49"/>
          <p:cNvSpPr>
            <a:spLocks noGrp="1"/>
          </p:cNvSpPr>
          <p:nvPr>
            <p:ph type="body" sz="quarter" idx="21"/>
            <p:custDataLst>
              <p:tags r:id="rId12"/>
            </p:custDataLst>
          </p:nvPr>
        </p:nvSpPr>
        <p:spPr>
          <a:xfrm>
            <a:off x="2268538" y="3093323"/>
            <a:ext cx="1602000" cy="1231106"/>
          </a:xfrm>
        </p:spPr>
        <p:txBody>
          <a:bodyPr/>
          <a:lstStyle>
            <a:lvl1pPr>
              <a:spcAft>
                <a:spcPts val="600"/>
              </a:spcAft>
              <a:defRPr/>
            </a:lvl1pPr>
          </a:lstStyle>
          <a:p>
            <a:pPr lvl="0"/>
            <a:r>
              <a:rPr lang="fr-FR" smtClean="0"/>
              <a:t>Modifiez les styles du texte du masque</a:t>
            </a:r>
          </a:p>
        </p:txBody>
      </p:sp>
      <p:sp>
        <p:nvSpPr>
          <p:cNvPr id="56" name="Textplatzhalter 49"/>
          <p:cNvSpPr>
            <a:spLocks noGrp="1"/>
          </p:cNvSpPr>
          <p:nvPr>
            <p:ph type="body" sz="quarter" idx="22"/>
            <p:custDataLst>
              <p:tags r:id="rId13"/>
            </p:custDataLst>
          </p:nvPr>
        </p:nvSpPr>
        <p:spPr>
          <a:xfrm>
            <a:off x="4081462" y="3093323"/>
            <a:ext cx="2797175" cy="615553"/>
          </a:xfrm>
        </p:spPr>
        <p:txBody>
          <a:bodyPr/>
          <a:lstStyle>
            <a:lvl1pPr>
              <a:spcAft>
                <a:spcPts val="600"/>
              </a:spcAft>
              <a:defRPr/>
            </a:lvl1pPr>
          </a:lstStyle>
          <a:p>
            <a:pPr lvl="0"/>
            <a:r>
              <a:rPr lang="fr-FR" smtClean="0"/>
              <a:t>Modifiez les styles du texte du masque</a:t>
            </a:r>
          </a:p>
        </p:txBody>
      </p:sp>
      <p:sp>
        <p:nvSpPr>
          <p:cNvPr id="57" name="Textplatzhalter 49"/>
          <p:cNvSpPr>
            <a:spLocks noGrp="1"/>
          </p:cNvSpPr>
          <p:nvPr>
            <p:ph type="body" sz="quarter" idx="23"/>
            <p:custDataLst>
              <p:tags r:id="rId14"/>
            </p:custDataLst>
          </p:nvPr>
        </p:nvSpPr>
        <p:spPr>
          <a:xfrm>
            <a:off x="7110398" y="3093323"/>
            <a:ext cx="1627200" cy="1231106"/>
          </a:xfrm>
        </p:spPr>
        <p:txBody>
          <a:bodyPr/>
          <a:lstStyle>
            <a:lvl1pPr>
              <a:spcAft>
                <a:spcPts val="600"/>
              </a:spcAft>
              <a:defRPr>
                <a:solidFill>
                  <a:schemeClr val="bg1"/>
                </a:solidFill>
              </a:defRPr>
            </a:lvl1pPr>
          </a:lstStyle>
          <a:p>
            <a:pPr lvl="0"/>
            <a:r>
              <a:rPr lang="fr-FR" smtClean="0"/>
              <a:t>Modifiez les styles du texte du masque</a:t>
            </a:r>
          </a:p>
        </p:txBody>
      </p:sp>
      <p:sp>
        <p:nvSpPr>
          <p:cNvPr id="58" name="Textplatzhalter 49"/>
          <p:cNvSpPr>
            <a:spLocks noGrp="1"/>
          </p:cNvSpPr>
          <p:nvPr>
            <p:ph type="body" sz="quarter" idx="24"/>
            <p:custDataLst>
              <p:tags r:id="rId15"/>
            </p:custDataLst>
          </p:nvPr>
        </p:nvSpPr>
        <p:spPr>
          <a:xfrm>
            <a:off x="501650" y="3813323"/>
            <a:ext cx="1602000" cy="1231106"/>
          </a:xfrm>
        </p:spPr>
        <p:txBody>
          <a:bodyPr/>
          <a:lstStyle>
            <a:lvl1pPr>
              <a:spcAft>
                <a:spcPts val="600"/>
              </a:spcAft>
              <a:defRPr/>
            </a:lvl1pPr>
          </a:lstStyle>
          <a:p>
            <a:pPr lvl="0"/>
            <a:r>
              <a:rPr lang="fr-FR" smtClean="0"/>
              <a:t>Modifiez les styles du texte du masque</a:t>
            </a:r>
          </a:p>
        </p:txBody>
      </p:sp>
      <p:sp>
        <p:nvSpPr>
          <p:cNvPr id="59" name="Textplatzhalter 49"/>
          <p:cNvSpPr>
            <a:spLocks noGrp="1"/>
          </p:cNvSpPr>
          <p:nvPr>
            <p:ph type="body" sz="quarter" idx="25"/>
            <p:custDataLst>
              <p:tags r:id="rId16"/>
            </p:custDataLst>
          </p:nvPr>
        </p:nvSpPr>
        <p:spPr>
          <a:xfrm>
            <a:off x="2268538" y="3813323"/>
            <a:ext cx="1602000" cy="1231106"/>
          </a:xfrm>
        </p:spPr>
        <p:txBody>
          <a:bodyPr/>
          <a:lstStyle>
            <a:lvl1pPr>
              <a:spcAft>
                <a:spcPts val="600"/>
              </a:spcAft>
              <a:defRPr/>
            </a:lvl1pPr>
          </a:lstStyle>
          <a:p>
            <a:pPr lvl="0"/>
            <a:r>
              <a:rPr lang="fr-FR" smtClean="0"/>
              <a:t>Modifiez les styles du texte du masque</a:t>
            </a:r>
          </a:p>
        </p:txBody>
      </p:sp>
      <p:sp>
        <p:nvSpPr>
          <p:cNvPr id="60" name="Textplatzhalter 49"/>
          <p:cNvSpPr>
            <a:spLocks noGrp="1"/>
          </p:cNvSpPr>
          <p:nvPr>
            <p:ph type="body" sz="quarter" idx="26"/>
            <p:custDataLst>
              <p:tags r:id="rId17"/>
            </p:custDataLst>
          </p:nvPr>
        </p:nvSpPr>
        <p:spPr>
          <a:xfrm>
            <a:off x="4081462" y="3813323"/>
            <a:ext cx="2797175" cy="615553"/>
          </a:xfrm>
        </p:spPr>
        <p:txBody>
          <a:bodyPr/>
          <a:lstStyle>
            <a:lvl1pPr>
              <a:spcAft>
                <a:spcPts val="600"/>
              </a:spcAft>
              <a:defRPr/>
            </a:lvl1pPr>
          </a:lstStyle>
          <a:p>
            <a:pPr lvl="0"/>
            <a:r>
              <a:rPr lang="fr-FR" smtClean="0"/>
              <a:t>Modifiez les styles du texte du masque</a:t>
            </a:r>
          </a:p>
        </p:txBody>
      </p:sp>
      <p:sp>
        <p:nvSpPr>
          <p:cNvPr id="61" name="Textplatzhalter 49"/>
          <p:cNvSpPr>
            <a:spLocks noGrp="1"/>
          </p:cNvSpPr>
          <p:nvPr>
            <p:ph type="body" sz="quarter" idx="27"/>
            <p:custDataLst>
              <p:tags r:id="rId18"/>
            </p:custDataLst>
          </p:nvPr>
        </p:nvSpPr>
        <p:spPr>
          <a:xfrm>
            <a:off x="7110398" y="3813323"/>
            <a:ext cx="1627200" cy="1231106"/>
          </a:xfrm>
        </p:spPr>
        <p:txBody>
          <a:bodyPr/>
          <a:lstStyle>
            <a:lvl1pPr>
              <a:spcAft>
                <a:spcPts val="600"/>
              </a:spcAft>
              <a:defRPr>
                <a:solidFill>
                  <a:schemeClr val="bg1"/>
                </a:solidFill>
              </a:defRPr>
            </a:lvl1pPr>
          </a:lstStyle>
          <a:p>
            <a:pPr lvl="0"/>
            <a:r>
              <a:rPr lang="fr-FR" smtClean="0"/>
              <a:t>Modifiez les styles du texte du masque</a:t>
            </a:r>
          </a:p>
        </p:txBody>
      </p:sp>
      <p:sp>
        <p:nvSpPr>
          <p:cNvPr id="62" name="Textplatzhalter 49"/>
          <p:cNvSpPr>
            <a:spLocks noGrp="1"/>
          </p:cNvSpPr>
          <p:nvPr>
            <p:ph type="body" sz="quarter" idx="28"/>
            <p:custDataLst>
              <p:tags r:id="rId19"/>
            </p:custDataLst>
          </p:nvPr>
        </p:nvSpPr>
        <p:spPr>
          <a:xfrm>
            <a:off x="501649" y="4533323"/>
            <a:ext cx="1601615" cy="1231106"/>
          </a:xfrm>
        </p:spPr>
        <p:txBody>
          <a:bodyPr/>
          <a:lstStyle>
            <a:lvl1pPr>
              <a:spcAft>
                <a:spcPts val="600"/>
              </a:spcAft>
              <a:defRPr/>
            </a:lvl1pPr>
          </a:lstStyle>
          <a:p>
            <a:pPr lvl="0"/>
            <a:r>
              <a:rPr lang="fr-FR" smtClean="0"/>
              <a:t>Modifiez les styles du texte du masque</a:t>
            </a:r>
          </a:p>
        </p:txBody>
      </p:sp>
      <p:sp>
        <p:nvSpPr>
          <p:cNvPr id="63" name="Textplatzhalter 49"/>
          <p:cNvSpPr>
            <a:spLocks noGrp="1"/>
          </p:cNvSpPr>
          <p:nvPr>
            <p:ph type="body" sz="quarter" idx="29"/>
            <p:custDataLst>
              <p:tags r:id="rId20"/>
            </p:custDataLst>
          </p:nvPr>
        </p:nvSpPr>
        <p:spPr>
          <a:xfrm>
            <a:off x="2268538" y="4533323"/>
            <a:ext cx="1602000" cy="1231106"/>
          </a:xfrm>
        </p:spPr>
        <p:txBody>
          <a:bodyPr/>
          <a:lstStyle>
            <a:lvl1pPr>
              <a:spcAft>
                <a:spcPts val="600"/>
              </a:spcAft>
              <a:defRPr/>
            </a:lvl1pPr>
          </a:lstStyle>
          <a:p>
            <a:pPr lvl="0"/>
            <a:r>
              <a:rPr lang="fr-FR" smtClean="0"/>
              <a:t>Modifiez les styles du texte du masque</a:t>
            </a:r>
          </a:p>
        </p:txBody>
      </p:sp>
      <p:sp>
        <p:nvSpPr>
          <p:cNvPr id="64" name="Textplatzhalter 49"/>
          <p:cNvSpPr>
            <a:spLocks noGrp="1"/>
          </p:cNvSpPr>
          <p:nvPr>
            <p:ph type="body" sz="quarter" idx="30"/>
            <p:custDataLst>
              <p:tags r:id="rId21"/>
            </p:custDataLst>
          </p:nvPr>
        </p:nvSpPr>
        <p:spPr>
          <a:xfrm>
            <a:off x="4081462" y="4533323"/>
            <a:ext cx="2797175" cy="615553"/>
          </a:xfrm>
        </p:spPr>
        <p:txBody>
          <a:bodyPr/>
          <a:lstStyle>
            <a:lvl1pPr>
              <a:spcAft>
                <a:spcPts val="600"/>
              </a:spcAft>
              <a:defRPr/>
            </a:lvl1pPr>
          </a:lstStyle>
          <a:p>
            <a:pPr lvl="0"/>
            <a:r>
              <a:rPr lang="fr-FR" smtClean="0"/>
              <a:t>Modifiez les styles du texte du masque</a:t>
            </a:r>
          </a:p>
        </p:txBody>
      </p:sp>
      <p:sp>
        <p:nvSpPr>
          <p:cNvPr id="69" name="Textplatzhalter 68"/>
          <p:cNvSpPr>
            <a:spLocks noGrp="1"/>
          </p:cNvSpPr>
          <p:nvPr>
            <p:ph type="body" sz="quarter" idx="32" hasCustomPrompt="1"/>
            <p:custDataLst>
              <p:tags r:id="rId22"/>
            </p:custDataLst>
          </p:nvPr>
        </p:nvSpPr>
        <p:spPr>
          <a:xfrm>
            <a:off x="457199" y="1327200"/>
            <a:ext cx="8242299" cy="369332"/>
          </a:xfrm>
          <a:noFill/>
          <a:ln w="9525">
            <a:noFill/>
            <a:miter lim="800000"/>
            <a:headEnd/>
            <a:tailEnd/>
          </a:ln>
        </p:spPr>
        <p:txBody>
          <a:bodyPr vert="horz" wrap="square" lIns="0" tIns="0" rIns="0" bIns="0" numCol="1" anchor="t" anchorCtr="0" compatLnSpc="1">
            <a:prstTxWarp prst="textNoShape">
              <a:avLst/>
            </a:prstTxWarp>
            <a:spAutoFit/>
          </a:bodyPr>
          <a:lstStyle>
            <a:lvl1pPr>
              <a:defRPr lang="en-US" sz="2400" b="1" kern="1200" dirty="0" smtClean="0">
                <a:solidFill>
                  <a:schemeClr val="tx2"/>
                </a:solidFill>
                <a:latin typeface="Arial" charset="0"/>
                <a:ea typeface="ＭＳ Ｐゴシック" pitchFamily="-112" charset="-128"/>
                <a:cs typeface="+mn-cs"/>
              </a:defRPr>
            </a:lvl1pPr>
          </a:lstStyle>
          <a:p>
            <a:pPr lvl="0"/>
            <a:r>
              <a:rPr lang="fr-CH" dirty="0" smtClean="0"/>
              <a:t>Sous-titre</a:t>
            </a:r>
            <a:endParaRPr lang="fr-CH" dirty="0"/>
          </a:p>
        </p:txBody>
      </p:sp>
      <p:sp>
        <p:nvSpPr>
          <p:cNvPr id="71" name="Textplatzhalter 70"/>
          <p:cNvSpPr>
            <a:spLocks noGrp="1"/>
          </p:cNvSpPr>
          <p:nvPr>
            <p:ph type="body" sz="quarter" idx="33"/>
            <p:custDataLst>
              <p:tags r:id="rId23"/>
            </p:custDataLst>
          </p:nvPr>
        </p:nvSpPr>
        <p:spPr>
          <a:xfrm>
            <a:off x="7110398" y="4533323"/>
            <a:ext cx="1627200" cy="1231106"/>
          </a:xfrm>
        </p:spPr>
        <p:txBody>
          <a:bodyPr/>
          <a:lstStyle>
            <a:lvl1pPr>
              <a:spcAft>
                <a:spcPts val="600"/>
              </a:spcAft>
              <a:defRPr>
                <a:solidFill>
                  <a:schemeClr val="bg1"/>
                </a:solidFill>
              </a:defRPr>
            </a:lvl1pPr>
          </a:lstStyle>
          <a:p>
            <a:pPr lvl="0"/>
            <a:r>
              <a:rPr lang="fr-FR" smtClean="0"/>
              <a:t>Modifiez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 Foto Hochformat">
    <p:spTree>
      <p:nvGrpSpPr>
        <p:cNvPr id="1" name=""/>
        <p:cNvGrpSpPr/>
        <p:nvPr/>
      </p:nvGrpSpPr>
      <p:grpSpPr>
        <a:xfrm>
          <a:off x="0" y="0"/>
          <a:ext cx="0" cy="0"/>
          <a:chOff x="0" y="0"/>
          <a:chExt cx="0" cy="0"/>
        </a:xfrm>
      </p:grpSpPr>
      <p:graphicFrame>
        <p:nvGraphicFramePr>
          <p:cNvPr id="12" name="Objekt 11"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17772" name="think-cell Slide" r:id="rId7" imgW="0" imgH="0" progId="">
                  <p:embed/>
                </p:oleObj>
              </mc:Choice>
              <mc:Fallback>
                <p:oleObj name="think-cell Slide" r:id="rId7"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Bildplatzhalter 10"/>
          <p:cNvSpPr>
            <a:spLocks noGrp="1"/>
          </p:cNvSpPr>
          <p:nvPr>
            <p:ph type="pic" sz="quarter" idx="14"/>
            <p:custDataLst>
              <p:tags r:id="rId2"/>
            </p:custDataLst>
          </p:nvPr>
        </p:nvSpPr>
        <p:spPr>
          <a:xfrm>
            <a:off x="4800600" y="1327200"/>
            <a:ext cx="3900488" cy="615553"/>
          </a:xfrm>
        </p:spPr>
        <p:txBody>
          <a:bodyPr/>
          <a:lstStyle/>
          <a:p>
            <a:r>
              <a:rPr lang="fr-FR" smtClean="0"/>
              <a:t>Cliquez sur l'icône pour ajouter une image</a:t>
            </a:r>
            <a:endParaRPr lang="fr-CH"/>
          </a:p>
        </p:txBody>
      </p:sp>
      <p:sp>
        <p:nvSpPr>
          <p:cNvPr id="2" name="Titel 1"/>
          <p:cNvSpPr>
            <a:spLocks noGrp="1"/>
          </p:cNvSpPr>
          <p:nvPr>
            <p:ph type="title" hasCustomPrompt="1"/>
            <p:custDataLst>
              <p:tags r:id="rId3"/>
            </p:custDataLst>
          </p:nvPr>
        </p:nvSpPr>
        <p:spPr>
          <a:xfrm>
            <a:off x="457200" y="304800"/>
            <a:ext cx="8242300" cy="984885"/>
          </a:xfrm>
        </p:spPr>
        <p:txBody>
          <a:bodyPr/>
          <a:lstStyle>
            <a:lvl1pPr>
              <a:defRPr/>
            </a:lvl1pPr>
          </a:lstStyle>
          <a:p>
            <a:r>
              <a:rPr lang="fr-CH" smtClean="0"/>
              <a:t>Titel bearbeiten</a:t>
            </a:r>
            <a:br>
              <a:rPr lang="fr-CH" smtClean="0"/>
            </a:br>
            <a:r>
              <a:rPr lang="fr-CH" smtClean="0"/>
              <a:t>—</a:t>
            </a:r>
            <a:endParaRPr lang="fr-CH" dirty="0"/>
          </a:p>
        </p:txBody>
      </p:sp>
      <p:sp>
        <p:nvSpPr>
          <p:cNvPr id="8" name="Textplatzhalter 7"/>
          <p:cNvSpPr>
            <a:spLocks noGrp="1"/>
          </p:cNvSpPr>
          <p:nvPr>
            <p:ph type="body" sz="quarter" idx="12"/>
            <p:custDataLst>
              <p:tags r:id="rId4"/>
            </p:custDataLst>
          </p:nvPr>
        </p:nvSpPr>
        <p:spPr>
          <a:xfrm>
            <a:off x="457200" y="1766400"/>
            <a:ext cx="4186238" cy="2154436"/>
          </a:xfrm>
        </p:spPr>
        <p:txBody>
          <a:bodyPr wrap="square">
            <a:sp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dirty="0"/>
          </a:p>
        </p:txBody>
      </p:sp>
      <p:sp>
        <p:nvSpPr>
          <p:cNvPr id="10" name="Textplatzhalter 9"/>
          <p:cNvSpPr>
            <a:spLocks noGrp="1"/>
          </p:cNvSpPr>
          <p:nvPr>
            <p:ph type="body" sz="quarter" idx="13" hasCustomPrompt="1"/>
            <p:custDataLst>
              <p:tags r:id="rId5"/>
            </p:custDataLst>
          </p:nvPr>
        </p:nvSpPr>
        <p:spPr>
          <a:xfrm>
            <a:off x="457200" y="1327200"/>
            <a:ext cx="4186238" cy="369332"/>
          </a:xfrm>
        </p:spPr>
        <p:txBody>
          <a:bodyPr wrap="square">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smtClean="0"/>
              <a:t>Sous-titre</a:t>
            </a:r>
            <a:endParaRPr lang="fr-CH"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7.xml"/><Relationship Id="rId3" Type="http://schemas.openxmlformats.org/officeDocument/2006/relationships/slideLayout" Target="../slideLayouts/slideLayout3.xml"/><Relationship Id="rId21"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vmlDrawing" Target="../drawings/vmlDrawing1.v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4.xml"/><Relationship Id="rId28"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3.xml"/><Relationship Id="rId27"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034" name="Rectangle 10"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44" name="think-cell Slide" r:id="rId27" imgW="0" imgH="0" progId="">
                  <p:embed/>
                </p:oleObj>
              </mc:Choice>
              <mc:Fallback>
                <p:oleObj name="think-cell Slide" r:id="rId27" imgW="0" imgH="0" progId="">
                  <p:embed/>
                  <p:pic>
                    <p:nvPicPr>
                      <p:cNvPr id="0" name="Rectangle 10"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8" name="Title Placeholder 1"/>
          <p:cNvSpPr>
            <a:spLocks noGrp="1"/>
          </p:cNvSpPr>
          <p:nvPr>
            <p:ph type="title"/>
            <p:custDataLst>
              <p:tags r:id="rId21"/>
            </p:custDataLst>
          </p:nvPr>
        </p:nvSpPr>
        <p:spPr bwMode="auto">
          <a:xfrm>
            <a:off x="457200" y="306000"/>
            <a:ext cx="8242300" cy="95197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fr-CH" dirty="0" smtClean="0"/>
              <a:t>Titre exemple</a:t>
            </a:r>
            <a:br>
              <a:rPr lang="fr-CH" dirty="0" smtClean="0"/>
            </a:br>
            <a:r>
              <a:rPr lang="fr-CH" dirty="0" smtClean="0"/>
              <a:t>—</a:t>
            </a:r>
          </a:p>
        </p:txBody>
      </p:sp>
      <p:sp>
        <p:nvSpPr>
          <p:cNvPr id="1029" name="Text Placeholder 2"/>
          <p:cNvSpPr>
            <a:spLocks noGrp="1"/>
          </p:cNvSpPr>
          <p:nvPr>
            <p:ph type="body" idx="1"/>
            <p:custDataLst>
              <p:tags r:id="rId22"/>
            </p:custDataLst>
          </p:nvPr>
        </p:nvSpPr>
        <p:spPr bwMode="auto">
          <a:xfrm>
            <a:off x="457200" y="1371600"/>
            <a:ext cx="8242300" cy="18288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fr-CH" dirty="0" smtClean="0"/>
              <a:t>Texte principal</a:t>
            </a:r>
          </a:p>
          <a:p>
            <a:pPr lvl="1"/>
            <a:r>
              <a:rPr lang="fr-CH" dirty="0" smtClean="0"/>
              <a:t>Premier niveau</a:t>
            </a:r>
          </a:p>
          <a:p>
            <a:pPr lvl="2"/>
            <a:r>
              <a:rPr lang="fr-CH" dirty="0" smtClean="0"/>
              <a:t>Deuxième niveau</a:t>
            </a:r>
          </a:p>
          <a:p>
            <a:pPr lvl="3"/>
            <a:r>
              <a:rPr lang="fr-CH" dirty="0" smtClean="0"/>
              <a:t>Troisième niveau</a:t>
            </a:r>
          </a:p>
          <a:p>
            <a:pPr lvl="4"/>
            <a:r>
              <a:rPr lang="fr-CH" dirty="0" smtClean="0"/>
              <a:t>Quatrième niveau</a:t>
            </a:r>
          </a:p>
        </p:txBody>
      </p:sp>
      <p:sp>
        <p:nvSpPr>
          <p:cNvPr id="12" name="Rectangle 9"/>
          <p:cNvSpPr txBox="1">
            <a:spLocks noChangeArrowheads="1"/>
          </p:cNvSpPr>
          <p:nvPr>
            <p:custDataLst>
              <p:tags r:id="rId23"/>
            </p:custDataLst>
          </p:nvPr>
        </p:nvSpPr>
        <p:spPr bwMode="auto">
          <a:xfrm>
            <a:off x="8305800" y="6495879"/>
            <a:ext cx="401638"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defRPr sz="1000">
                <a:solidFill>
                  <a:srgbClr val="7F7F7F"/>
                </a:solidFill>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6E691C44-51A5-42E3-AF9B-62E2D4E643F7}" type="slidenum">
              <a:rPr kumimoji="0" lang="fr-CH" sz="1000" b="0" i="0" u="none" strike="noStrike" kern="1200" cap="none" spc="0" normalizeH="0" baseline="0" noProof="0" smtClean="0">
                <a:ln>
                  <a:noFill/>
                </a:ln>
                <a:solidFill>
                  <a:schemeClr val="tx1"/>
                </a:solidFill>
                <a:effectLst/>
                <a:uLnTx/>
                <a:uFillTx/>
                <a:latin typeface="Arial" charset="0"/>
                <a:ea typeface="ＭＳ Ｐゴシック" pitchFamily="-112"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‹N°›</a:t>
            </a:fld>
            <a:endParaRPr kumimoji="0" lang="fr-CH" sz="1000" b="0" i="0" u="none" strike="noStrike" kern="1200" cap="none" spc="0" normalizeH="0" baseline="0" noProof="0" dirty="0" smtClean="0">
              <a:ln>
                <a:noFill/>
              </a:ln>
              <a:solidFill>
                <a:schemeClr val="tx1"/>
              </a:solidFill>
              <a:effectLst/>
              <a:uLnTx/>
              <a:uFillTx/>
              <a:latin typeface="Arial" charset="0"/>
              <a:ea typeface="ＭＳ Ｐゴシック" pitchFamily="-112" charset="-128"/>
              <a:cs typeface="+mn-cs"/>
            </a:endParaRPr>
          </a:p>
        </p:txBody>
      </p:sp>
      <p:pic>
        <p:nvPicPr>
          <p:cNvPr id="9" name="Picture 8" descr="logo_etat_FR_vers_compacte.jpg"/>
          <p:cNvPicPr>
            <a:picLocks noChangeAspect="1"/>
          </p:cNvPicPr>
          <p:nvPr>
            <p:custDataLst>
              <p:tags r:id="rId24"/>
            </p:custDataLst>
          </p:nvPr>
        </p:nvPicPr>
        <p:blipFill>
          <a:blip r:embed="rId28"/>
          <a:stretch>
            <a:fillRect/>
          </a:stretch>
        </p:blipFill>
        <p:spPr>
          <a:xfrm>
            <a:off x="468000" y="6358200"/>
            <a:ext cx="756000" cy="290079"/>
          </a:xfrm>
          <a:prstGeom prst="rect">
            <a:avLst/>
          </a:prstGeom>
        </p:spPr>
      </p:pic>
      <p:sp>
        <p:nvSpPr>
          <p:cNvPr id="11" name="TextBox 10"/>
          <p:cNvSpPr txBox="1"/>
          <p:nvPr>
            <p:custDataLst>
              <p:tags r:id="rId25"/>
            </p:custDataLst>
          </p:nvPr>
        </p:nvSpPr>
        <p:spPr>
          <a:xfrm>
            <a:off x="2516400" y="6314400"/>
            <a:ext cx="4800000" cy="331287"/>
          </a:xfrm>
          <a:prstGeom prst="rect">
            <a:avLst/>
          </a:prstGeom>
        </p:spPr>
        <p:txBody>
          <a:bodyPr vert="horz" wrap="square" lIns="0" tIns="0" rIns="0" bIns="0" rtlCol="0">
            <a:spAutoFit/>
          </a:bodyPr>
          <a:lstStyle/>
          <a:p>
            <a:pPr algn="l">
              <a:lnSpc>
                <a:spcPts val="1345"/>
              </a:lnSpc>
              <a:spcAft>
                <a:spcPts val="0"/>
              </a:spcAft>
              <a:buClr>
                <a:srgbClr val="074EA1"/>
              </a:buClr>
            </a:pPr>
            <a:r>
              <a:rPr lang="fr-CH" sz="1000" b="1" dirty="0" smtClean="0"/>
              <a:t>Service du sport </a:t>
            </a:r>
            <a:r>
              <a:rPr lang="fr-CH" sz="1000" b="0" i="0" dirty="0" smtClean="0"/>
              <a:t>SSpo</a:t>
            </a:r>
          </a:p>
          <a:p>
            <a:pPr algn="l">
              <a:lnSpc>
                <a:spcPts val="1345"/>
              </a:lnSpc>
              <a:spcAft>
                <a:spcPts val="0"/>
              </a:spcAft>
              <a:buClr>
                <a:srgbClr val="074EA1"/>
              </a:buClr>
            </a:pPr>
            <a:r>
              <a:rPr lang="fr-CH" sz="1000" b="0" i="0" dirty="0" smtClean="0"/>
              <a:t>Nouveautés J+S Sport</a:t>
            </a:r>
            <a:r>
              <a:rPr lang="fr-CH" sz="1000" b="0" i="0" baseline="0" dirty="0" smtClean="0"/>
              <a:t> des enfants</a:t>
            </a:r>
            <a:endParaRPr lang="fr-CH" sz="1000" b="0" i="0" dirty="0" smtClean="0"/>
          </a:p>
        </p:txBody>
      </p:sp>
      <p:cxnSp>
        <p:nvCxnSpPr>
          <p:cNvPr id="14" name="Straight Connector 13"/>
          <p:cNvCxnSpPr/>
          <p:nvPr>
            <p:custDataLst>
              <p:tags r:id="rId26"/>
            </p:custDataLst>
          </p:nvPr>
        </p:nvCxnSpPr>
        <p:spPr>
          <a:xfrm>
            <a:off x="450000" y="6192000"/>
            <a:ext cx="8244000" cy="1588"/>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10" name="Picture 6" descr="Logo_col_wappen"/>
          <p:cNvPicPr>
            <a:picLocks noChangeAspect="1" noChangeArrowheads="1"/>
          </p:cNvPicPr>
          <p:nvPr userDrawn="1"/>
        </p:nvPicPr>
        <p:blipFill>
          <a:blip r:embed="rId29" cstate="print">
            <a:extLst>
              <a:ext uri="{28A0092B-C50C-407E-A947-70E740481C1C}">
                <a14:useLocalDpi xmlns:a14="http://schemas.microsoft.com/office/drawing/2010/main" val="0"/>
              </a:ext>
            </a:extLst>
          </a:blip>
          <a:srcRect/>
          <a:stretch>
            <a:fillRect/>
          </a:stretch>
        </p:blipFill>
        <p:spPr bwMode="auto">
          <a:xfrm>
            <a:off x="5796136" y="6364560"/>
            <a:ext cx="266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utoShape 5"/>
          <p:cNvSpPr>
            <a:spLocks noChangeArrowheads="1"/>
          </p:cNvSpPr>
          <p:nvPr userDrawn="1"/>
        </p:nvSpPr>
        <p:spPr bwMode="auto">
          <a:xfrm>
            <a:off x="6080078" y="6271418"/>
            <a:ext cx="1952238" cy="506413"/>
          </a:xfrm>
          <a:prstGeom prst="octagon">
            <a:avLst>
              <a:gd name="adj" fmla="val 2928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4000">
                <a:solidFill>
                  <a:schemeClr val="tx1"/>
                </a:solidFill>
                <a:latin typeface="Arial" panose="020B0604020202020204" pitchFamily="34" charset="0"/>
                <a:cs typeface="Arial" panose="020B0604020202020204" pitchFamily="34" charset="0"/>
              </a:defRPr>
            </a:lvl1pPr>
            <a:lvl2pPr marL="742950" indent="-285750">
              <a:defRPr sz="4000">
                <a:solidFill>
                  <a:schemeClr val="tx1"/>
                </a:solidFill>
                <a:latin typeface="Arial" panose="020B0604020202020204" pitchFamily="34" charset="0"/>
                <a:cs typeface="Arial" panose="020B0604020202020204" pitchFamily="34" charset="0"/>
              </a:defRPr>
            </a:lvl2pPr>
            <a:lvl3pPr marL="1143000" indent="-228600">
              <a:defRPr sz="4000">
                <a:solidFill>
                  <a:schemeClr val="tx1"/>
                </a:solidFill>
                <a:latin typeface="Arial" panose="020B0604020202020204" pitchFamily="34" charset="0"/>
                <a:cs typeface="Arial" panose="020B0604020202020204" pitchFamily="34" charset="0"/>
              </a:defRPr>
            </a:lvl3pPr>
            <a:lvl4pPr marL="1600200" indent="-228600">
              <a:defRPr sz="4000">
                <a:solidFill>
                  <a:schemeClr val="tx1"/>
                </a:solidFill>
                <a:latin typeface="Arial" panose="020B0604020202020204" pitchFamily="34" charset="0"/>
                <a:cs typeface="Arial" panose="020B0604020202020204" pitchFamily="34" charset="0"/>
              </a:defRPr>
            </a:lvl4pPr>
            <a:lvl5pPr marL="2057400" indent="-228600">
              <a:defRPr sz="4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9pPr>
          </a:lstStyle>
          <a:p>
            <a:pPr algn="l">
              <a:lnSpc>
                <a:spcPct val="105000"/>
              </a:lnSpc>
              <a:spcBef>
                <a:spcPct val="50000"/>
              </a:spcBef>
              <a:defRPr/>
            </a:pPr>
            <a:r>
              <a:rPr lang="fr-CH" altLang="fr-FR" sz="900" b="1" dirty="0" smtClean="0"/>
              <a:t>Office fédéral du sport OFSPO</a:t>
            </a:r>
          </a:p>
          <a:p>
            <a:pPr algn="l">
              <a:lnSpc>
                <a:spcPct val="105000"/>
              </a:lnSpc>
              <a:spcBef>
                <a:spcPct val="50000"/>
              </a:spcBef>
              <a:defRPr/>
            </a:pPr>
            <a:r>
              <a:rPr lang="fr-CH" altLang="fr-FR" sz="900" dirty="0" smtClean="0"/>
              <a:t>Jeunesse+Sport</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7" r:id="rId11"/>
    <p:sldLayoutId id="2147483659" r:id="rId12"/>
    <p:sldLayoutId id="2147483660" r:id="rId13"/>
    <p:sldLayoutId id="2147483661" r:id="rId14"/>
    <p:sldLayoutId id="2147483662" r:id="rId15"/>
    <p:sldLayoutId id="2147483663" r:id="rId16"/>
    <p:sldLayoutId id="2147483664" r:id="rId17"/>
    <p:sldLayoutId id="2147483665" r:id="rId18"/>
  </p:sldLayoutIdLst>
  <p:hf sldNum="0" hdr="0" dt="0"/>
  <p:txStyles>
    <p:titleStyle>
      <a:lvl1pPr algn="l" defTabSz="457200" rtl="0" eaLnBrk="1" fontAlgn="base" hangingPunct="1">
        <a:lnSpc>
          <a:spcPts val="3700"/>
        </a:lnSpc>
        <a:spcBef>
          <a:spcPct val="0"/>
        </a:spcBef>
        <a:spcAft>
          <a:spcPct val="0"/>
        </a:spcAft>
        <a:defRPr lang="de-DE" sz="3200" b="1" kern="1200" dirty="0">
          <a:solidFill>
            <a:schemeClr val="tx1"/>
          </a:solidFill>
          <a:latin typeface="Arial"/>
          <a:ea typeface="ＭＳ Ｐゴシック" pitchFamily="-112" charset="-128"/>
          <a:cs typeface="ＭＳ Ｐゴシック" pitchFamily="-112" charset="-128"/>
        </a:defRPr>
      </a:lvl1pPr>
      <a:lvl2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2pPr>
      <a:lvl3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3pPr>
      <a:lvl4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4pPr>
      <a:lvl5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5pPr>
      <a:lvl6pPr marL="4572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6pPr>
      <a:lvl7pPr marL="9144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7pPr>
      <a:lvl8pPr marL="13716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8pPr>
      <a:lvl9pPr marL="18288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9pPr>
    </p:titleStyle>
    <p:bodyStyle>
      <a:lvl1pPr algn="l" defTabSz="457200" rtl="0" eaLnBrk="1" fontAlgn="base" hangingPunct="1">
        <a:spcBef>
          <a:spcPct val="0"/>
        </a:spcBef>
        <a:spcAft>
          <a:spcPts val="600"/>
        </a:spcAft>
        <a:buClr>
          <a:srgbClr val="074EA1"/>
        </a:buClr>
        <a:buFont typeface="Lucida Grande" pitchFamily="-112" charset="0"/>
        <a:defRPr sz="2000" kern="1200">
          <a:solidFill>
            <a:schemeClr val="tx1"/>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000" kern="1200">
          <a:solidFill>
            <a:schemeClr val="tx1"/>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000" kern="1200" baseline="0">
          <a:solidFill>
            <a:schemeClr val="tx1"/>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rgbClr val="7F7F7F"/>
        </a:buClr>
        <a:buSzPct val="100000"/>
        <a:buFont typeface="Arial"/>
        <a:buChar char="&gt;"/>
        <a:defRPr sz="2000" kern="1200">
          <a:solidFill>
            <a:schemeClr val="tx1"/>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7F7F7F"/>
        </a:buClr>
        <a:buSzPct val="100000"/>
        <a:buFont typeface="Arial"/>
        <a:buChar char="&gt;"/>
        <a:defRPr sz="2000" kern="1200">
          <a:solidFill>
            <a:schemeClr val="tx1"/>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7.xml"/><Relationship Id="rId1" Type="http://schemas.openxmlformats.org/officeDocument/2006/relationships/vmlDrawing" Target="../drawings/vmlDrawing19.vml"/><Relationship Id="rId5" Type="http://schemas.openxmlformats.org/officeDocument/2006/relationships/oleObject" Target="../embeddings/oleObject19.bin"/><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vmlDrawing" Target="../drawings/vmlDrawing20.vml"/><Relationship Id="rId6" Type="http://schemas.openxmlformats.org/officeDocument/2006/relationships/oleObject" Target="../embeddings/oleObject20.bin"/><Relationship Id="rId5" Type="http://schemas.openxmlformats.org/officeDocument/2006/relationships/notesSlide" Target="../notesSlides/notesSlide2.xml"/><Relationship Id="rId4"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vmlDrawing" Target="../drawings/vmlDrawing21.vml"/><Relationship Id="rId6" Type="http://schemas.openxmlformats.org/officeDocument/2006/relationships/oleObject" Target="../embeddings/oleObject21.bin"/><Relationship Id="rId5" Type="http://schemas.openxmlformats.org/officeDocument/2006/relationships/notesSlide" Target="../notesSlides/notesSlide3.xml"/><Relationship Id="rId4"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vmlDrawing" Target="../drawings/vmlDrawing22.vml"/><Relationship Id="rId6" Type="http://schemas.openxmlformats.org/officeDocument/2006/relationships/oleObject" Target="../embeddings/oleObject22.bin"/><Relationship Id="rId5" Type="http://schemas.openxmlformats.org/officeDocument/2006/relationships/notesSlide" Target="../notesSlides/notesSlide4.xml"/><Relationship Id="rId4"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4.xml"/><Relationship Id="rId1" Type="http://schemas.openxmlformats.org/officeDocument/2006/relationships/vmlDrawing" Target="../drawings/vmlDrawing23.vml"/><Relationship Id="rId5" Type="http://schemas.openxmlformats.org/officeDocument/2006/relationships/oleObject" Target="../embeddings/oleObject23.bin"/><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8" Type="http://schemas.openxmlformats.org/officeDocument/2006/relationships/hyperlink" Target="http://www.jeunesseetsport.ch/" TargetMode="External"/><Relationship Id="rId3" Type="http://schemas.openxmlformats.org/officeDocument/2006/relationships/tags" Target="../tags/tag136.xml"/><Relationship Id="rId7" Type="http://schemas.openxmlformats.org/officeDocument/2006/relationships/oleObject" Target="../embeddings/oleObject24.bin"/><Relationship Id="rId2" Type="http://schemas.openxmlformats.org/officeDocument/2006/relationships/tags" Target="../tags/tag135.xml"/><Relationship Id="rId1" Type="http://schemas.openxmlformats.org/officeDocument/2006/relationships/vmlDrawing" Target="../drawings/vmlDrawing24.vml"/><Relationship Id="rId6" Type="http://schemas.openxmlformats.org/officeDocument/2006/relationships/image" Target="../media/image3.png"/><Relationship Id="rId5" Type="http://schemas.openxmlformats.org/officeDocument/2006/relationships/notesSlide" Target="../notesSlides/notesSlide6.xml"/><Relationship Id="rId4"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tags" Target="../tags/tag138.xml"/><Relationship Id="rId7" Type="http://schemas.openxmlformats.org/officeDocument/2006/relationships/image" Target="../media/image4.png"/><Relationship Id="rId2" Type="http://schemas.openxmlformats.org/officeDocument/2006/relationships/tags" Target="../tags/tag137.xml"/><Relationship Id="rId1" Type="http://schemas.openxmlformats.org/officeDocument/2006/relationships/vmlDrawing" Target="../drawings/vmlDrawing25.vml"/><Relationship Id="rId6" Type="http://schemas.openxmlformats.org/officeDocument/2006/relationships/oleObject" Target="../embeddings/oleObject25.bin"/><Relationship Id="rId5" Type="http://schemas.openxmlformats.org/officeDocument/2006/relationships/notesSlide" Target="../notesSlides/notesSlide7.xml"/><Relationship Id="rId4"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tags" Target="../tags/tag140.xml"/><Relationship Id="rId7" Type="http://schemas.openxmlformats.org/officeDocument/2006/relationships/image" Target="../media/image5.jpeg"/><Relationship Id="rId2" Type="http://schemas.openxmlformats.org/officeDocument/2006/relationships/tags" Target="../tags/tag139.xml"/><Relationship Id="rId1" Type="http://schemas.openxmlformats.org/officeDocument/2006/relationships/vmlDrawing" Target="../drawings/vmlDrawing26.vml"/><Relationship Id="rId6" Type="http://schemas.openxmlformats.org/officeDocument/2006/relationships/oleObject" Target="../embeddings/oleObject26.bin"/><Relationship Id="rId5" Type="http://schemas.openxmlformats.org/officeDocument/2006/relationships/notesSlide" Target="../notesSlides/notesSlide8.xml"/><Relationship Id="rId4"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234" name="think-cell Slide" r:id="rId5" imgW="0" imgH="0" progId="">
                  <p:embed/>
                </p:oleObj>
              </mc:Choice>
              <mc:Fallback>
                <p:oleObj name="think-cell Slide" r:id="rId5" imgW="0" imgH="0" progId="">
                  <p:embed/>
                  <p:pic>
                    <p:nvPicPr>
                      <p:cNvPr id="0" name="Rectangle 8"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19" name="Titel 11"/>
          <p:cNvSpPr>
            <a:spLocks noGrp="1"/>
          </p:cNvSpPr>
          <p:nvPr>
            <p:ph type="ctrTitle"/>
            <p:custDataLst>
              <p:tags r:id="rId2"/>
            </p:custDataLst>
          </p:nvPr>
        </p:nvSpPr>
        <p:spPr>
          <a:xfrm>
            <a:off x="455613" y="1548000"/>
            <a:ext cx="8289925" cy="1897955"/>
          </a:xfrm>
        </p:spPr>
        <p:txBody>
          <a:bodyPr/>
          <a:lstStyle/>
          <a:p>
            <a:pPr eaLnBrk="1" hangingPunct="1"/>
            <a:r>
              <a:rPr lang="fr-CH" dirty="0" smtClean="0"/>
              <a:t>Sport des enfants J+S</a:t>
            </a:r>
            <a:br>
              <a:rPr lang="fr-CH" dirty="0" smtClean="0"/>
            </a:br>
            <a:r>
              <a:rPr lang="fr-CH" b="0" dirty="0" smtClean="0"/>
              <a:t>Nouveautés 2018</a:t>
            </a:r>
            <a:br>
              <a:rPr lang="fr-CH" b="0" dirty="0" smtClean="0"/>
            </a:br>
            <a:r>
              <a:rPr lang="fr-CH" dirty="0" smtClean="0"/>
              <a:t/>
            </a:r>
            <a:br>
              <a:rPr lang="fr-CH" dirty="0" smtClean="0"/>
            </a:br>
            <a:r>
              <a:rPr lang="fr-CH" dirty="0" smtClean="0"/>
              <a:t>—</a:t>
            </a:r>
            <a:endParaRPr lang="fr-CH"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85358" name="think-cell Slide" r:id="rId6" imgW="0" imgH="0" progId="">
                  <p:embed/>
                </p:oleObj>
              </mc:Choice>
              <mc:Fallback>
                <p:oleObj name="think-cell Slide" r:id="rId6" imgW="0" imgH="0" progId="">
                  <p:embed/>
                  <p:pic>
                    <p:nvPicPr>
                      <p:cNvPr id="0" name="Rectangle 6"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02" name="Rectangle 2"/>
          <p:cNvSpPr>
            <a:spLocks noGrp="1"/>
          </p:cNvSpPr>
          <p:nvPr>
            <p:ph type="title"/>
            <p:custDataLst>
              <p:tags r:id="rId2"/>
            </p:custDataLst>
          </p:nvPr>
        </p:nvSpPr>
        <p:spPr/>
        <p:txBody>
          <a:bodyPr/>
          <a:lstStyle/>
          <a:p>
            <a:r>
              <a:rPr lang="fr-CH" dirty="0" smtClean="0"/>
              <a:t>Sommaire</a:t>
            </a:r>
            <a:br>
              <a:rPr lang="fr-CH" dirty="0" smtClean="0"/>
            </a:br>
            <a:r>
              <a:rPr lang="fr-CH" dirty="0" smtClean="0"/>
              <a:t>—</a:t>
            </a:r>
          </a:p>
        </p:txBody>
      </p:sp>
      <p:sp>
        <p:nvSpPr>
          <p:cNvPr id="51203" name="Rectangle 3"/>
          <p:cNvSpPr>
            <a:spLocks noGrp="1"/>
          </p:cNvSpPr>
          <p:nvPr>
            <p:ph idx="1"/>
            <p:custDataLst>
              <p:tags r:id="rId3"/>
            </p:custDataLst>
          </p:nvPr>
        </p:nvSpPr>
        <p:spPr>
          <a:xfrm>
            <a:off x="457200" y="1327200"/>
            <a:ext cx="8242300" cy="1231106"/>
          </a:xfrm>
        </p:spPr>
        <p:txBody>
          <a:bodyPr/>
          <a:lstStyle/>
          <a:p>
            <a:pPr>
              <a:buClrTx/>
              <a:buFont typeface="Arial" panose="020B0604020202020204" pitchFamily="34" charset="0"/>
              <a:buChar char="&gt;"/>
            </a:pPr>
            <a:r>
              <a:rPr lang="fr-CH" dirty="0" smtClean="0"/>
              <a:t>Compléments dans le cadre du Sport des enfants J+S</a:t>
            </a:r>
          </a:p>
          <a:p>
            <a:pPr>
              <a:buClrTx/>
              <a:buFont typeface="Arial" panose="020B0604020202020204" pitchFamily="34" charset="0"/>
              <a:buChar char="&gt;"/>
            </a:pPr>
            <a:r>
              <a:rPr lang="fr-CH" dirty="0" smtClean="0"/>
              <a:t>Modules «action intégrative» dans le cadre du Sport des enfants J+S</a:t>
            </a:r>
          </a:p>
          <a:p>
            <a:pPr>
              <a:buClrTx/>
              <a:buFont typeface="Arial" panose="020B0604020202020204" pitchFamily="34" charset="0"/>
              <a:buChar char="&gt;"/>
            </a:pPr>
            <a:r>
              <a:rPr lang="fr-CH" dirty="0" smtClean="0"/>
              <a:t>Manuel didactique Sport des enfants J+S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1217" name="think-cell Slide" r:id="rId6" imgW="0" imgH="0" progId="">
                  <p:embed/>
                </p:oleObj>
              </mc:Choice>
              <mc:Fallback>
                <p:oleObj name="think-cell Slide" r:id="rId6" imgW="0" imgH="0" progId="">
                  <p:embed/>
                  <p:pic>
                    <p:nvPicPr>
                      <p:cNvPr id="0" name="Rectangle 6"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02" name="Rectangle 2"/>
          <p:cNvSpPr>
            <a:spLocks noGrp="1"/>
          </p:cNvSpPr>
          <p:nvPr>
            <p:ph type="title"/>
            <p:custDataLst>
              <p:tags r:id="rId2"/>
            </p:custDataLst>
          </p:nvPr>
        </p:nvSpPr>
        <p:spPr>
          <a:xfrm>
            <a:off x="457200" y="304800"/>
            <a:ext cx="8242300" cy="1423467"/>
          </a:xfrm>
        </p:spPr>
        <p:txBody>
          <a:bodyPr/>
          <a:lstStyle/>
          <a:p>
            <a:r>
              <a:rPr lang="fr-CH" dirty="0" smtClean="0">
                <a:latin typeface="Arial" pitchFamily="34" charset="0"/>
                <a:ea typeface="ＭＳ Ｐゴシック" pitchFamily="34" charset="-128"/>
              </a:rPr>
              <a:t>Compléments dans le cadre du Sport des enfants J+S</a:t>
            </a:r>
            <a:r>
              <a:rPr lang="fr-CH" dirty="0" smtClean="0"/>
              <a:t/>
            </a:r>
            <a:br>
              <a:rPr lang="fr-CH" dirty="0" smtClean="0"/>
            </a:br>
            <a:r>
              <a:rPr lang="fr-CH" dirty="0" smtClean="0"/>
              <a:t>—</a:t>
            </a:r>
          </a:p>
        </p:txBody>
      </p:sp>
      <p:sp>
        <p:nvSpPr>
          <p:cNvPr id="51203" name="Rectangle 3"/>
          <p:cNvSpPr>
            <a:spLocks noGrp="1"/>
          </p:cNvSpPr>
          <p:nvPr>
            <p:ph idx="1"/>
            <p:custDataLst>
              <p:tags r:id="rId3"/>
            </p:custDataLst>
          </p:nvPr>
        </p:nvSpPr>
        <p:spPr>
          <a:xfrm>
            <a:off x="444500" y="1929606"/>
            <a:ext cx="8303964" cy="923330"/>
          </a:xfrm>
        </p:spPr>
        <p:txBody>
          <a:bodyPr/>
          <a:lstStyle/>
          <a:p>
            <a:pPr marL="0" indent="0">
              <a:buNone/>
            </a:pPr>
            <a:r>
              <a:rPr lang="fr-CH" dirty="0" smtClean="0"/>
              <a:t>La révision partielle de 2015 a permis de créer la base légale pour «l’entraînement de la physis et de la psyché» mais aussi pour le «Sport + handicap» dans le Sport des enfants.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88429" name="think-cell Slide" r:id="rId6" imgW="0" imgH="0" progId="">
                  <p:embed/>
                </p:oleObj>
              </mc:Choice>
              <mc:Fallback>
                <p:oleObj name="think-cell Slide" r:id="rId6"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02" name="Rectangle 2"/>
          <p:cNvSpPr>
            <a:spLocks noGrp="1"/>
          </p:cNvSpPr>
          <p:nvPr>
            <p:ph type="title"/>
            <p:custDataLst>
              <p:tags r:id="rId2"/>
            </p:custDataLst>
          </p:nvPr>
        </p:nvSpPr>
        <p:spPr>
          <a:xfrm>
            <a:off x="457200" y="304800"/>
            <a:ext cx="8242300" cy="1423467"/>
          </a:xfrm>
        </p:spPr>
        <p:txBody>
          <a:bodyPr/>
          <a:lstStyle/>
          <a:p>
            <a:r>
              <a:rPr lang="fr-CH" dirty="0" smtClean="0"/>
              <a:t>Compléments dans le cadre du Sport des enfants J+S</a:t>
            </a:r>
            <a:br>
              <a:rPr lang="fr-CH" dirty="0" smtClean="0"/>
            </a:br>
            <a:r>
              <a:rPr lang="fr-CH" dirty="0" smtClean="0"/>
              <a:t>—</a:t>
            </a:r>
          </a:p>
        </p:txBody>
      </p:sp>
      <p:sp>
        <p:nvSpPr>
          <p:cNvPr id="51203" name="Rectangle 3"/>
          <p:cNvSpPr>
            <a:spLocks noGrp="1"/>
          </p:cNvSpPr>
          <p:nvPr>
            <p:ph idx="1"/>
            <p:custDataLst>
              <p:tags r:id="rId3"/>
            </p:custDataLst>
          </p:nvPr>
        </p:nvSpPr>
        <p:spPr>
          <a:xfrm>
            <a:off x="451520" y="1736127"/>
            <a:ext cx="8242300" cy="3847207"/>
          </a:xfrm>
        </p:spPr>
        <p:txBody>
          <a:bodyPr/>
          <a:lstStyle/>
          <a:p>
            <a:pPr>
              <a:buFont typeface="Arial" panose="020B0604020202020204" pitchFamily="34" charset="0"/>
              <a:buChar char="&gt;"/>
            </a:pPr>
            <a:r>
              <a:rPr lang="fr-CH" dirty="0" smtClean="0"/>
              <a:t>J+S soutient la participation des enfants et des jeunes en situation de handicap à son offre sportive diversifiée</a:t>
            </a:r>
          </a:p>
          <a:p>
            <a:pPr>
              <a:buFont typeface="Arial" panose="020B0604020202020204" pitchFamily="34" charset="0"/>
              <a:buChar char="&gt;"/>
            </a:pPr>
            <a:r>
              <a:rPr lang="fr-CH" dirty="0" smtClean="0"/>
              <a:t>Les organisateurs de ces offres J+S reçoivent une subvention pour l’engagement d’un moniteur J+S supplémentaire (disposant du complément «Sport et handicap»).</a:t>
            </a:r>
          </a:p>
          <a:p>
            <a:pPr>
              <a:buFont typeface="Arial" panose="020B0604020202020204" pitchFamily="34" charset="0"/>
              <a:buChar char="&gt;"/>
            </a:pPr>
            <a:r>
              <a:rPr lang="fr-CH" dirty="0" smtClean="0"/>
              <a:t>Les moniteurs J+S Sport des enfants qui disposent d’une reconnaissance Sport des jeunes avec le complément «Sport et handicap» peuvent demander le complément par écrit.</a:t>
            </a:r>
          </a:p>
          <a:p>
            <a:pPr>
              <a:buFont typeface="Arial" panose="020B0604020202020204" pitchFamily="34" charset="0"/>
              <a:buChar char="&gt;"/>
            </a:pPr>
            <a:r>
              <a:rPr lang="fr-CH" dirty="0" smtClean="0"/>
              <a:t>Les moniteurs J+S Sport des enfants qui désirent obtenir le complément «Sport et handicap doivent suivre un module «Sport et handicap – Bases» (plan des cours Sport des enfants, durée: 2 jours).</a:t>
            </a:r>
          </a:p>
        </p:txBody>
      </p:sp>
    </p:spTree>
    <p:extLst>
      <p:ext uri="{BB962C8B-B14F-4D97-AF65-F5344CB8AC3E}">
        <p14:creationId xmlns:p14="http://schemas.microsoft.com/office/powerpoint/2010/main" val="24146778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04800"/>
            <a:ext cx="8242300" cy="1423467"/>
          </a:xfrm>
        </p:spPr>
        <p:txBody>
          <a:bodyPr/>
          <a:lstStyle/>
          <a:p>
            <a:r>
              <a:rPr lang="fr-CH" dirty="0" smtClean="0"/>
              <a:t>Compléments dans le cadre du Sport des enfants </a:t>
            </a:r>
            <a:r>
              <a:rPr lang="fr-CH" dirty="0"/>
              <a:t>J+S</a:t>
            </a:r>
            <a:br>
              <a:rPr lang="fr-CH" dirty="0"/>
            </a:br>
            <a:r>
              <a:rPr lang="fr-CH" dirty="0"/>
              <a:t>—</a:t>
            </a:r>
          </a:p>
        </p:txBody>
      </p:sp>
      <p:sp>
        <p:nvSpPr>
          <p:cNvPr id="6" name="Espace réservé du texte 2"/>
          <p:cNvSpPr>
            <a:spLocks noGrp="1"/>
          </p:cNvSpPr>
          <p:nvPr>
            <p:ph type="body" sz="quarter" idx="12"/>
          </p:nvPr>
        </p:nvSpPr>
        <p:spPr>
          <a:xfrm>
            <a:off x="457200" y="1728267"/>
            <a:ext cx="8242300" cy="2846933"/>
          </a:xfrm>
        </p:spPr>
        <p:txBody>
          <a:bodyPr/>
          <a:lstStyle/>
          <a:p>
            <a:r>
              <a:rPr lang="fr-CH" b="1" dirty="0" smtClean="0"/>
              <a:t>Module «Physis – Bases»</a:t>
            </a:r>
          </a:p>
          <a:p>
            <a:pPr marL="342900" indent="-342900">
              <a:buClrTx/>
              <a:buSzPct val="100000"/>
              <a:buFont typeface="Arial" panose="020B0604020202020204" pitchFamily="34" charset="0"/>
              <a:buChar char="&gt;"/>
            </a:pPr>
            <a:r>
              <a:rPr lang="fr-CH" dirty="0" smtClean="0"/>
              <a:t>Objectif: entraîner la physis, oui, mais de manière adaptée et variée !</a:t>
            </a:r>
          </a:p>
          <a:p>
            <a:pPr marL="342900" indent="-342900">
              <a:buClrTx/>
              <a:buSzPct val="100000"/>
              <a:buFont typeface="Arial" panose="020B0604020202020204" pitchFamily="34" charset="0"/>
              <a:buChar char="&gt;"/>
            </a:pPr>
            <a:r>
              <a:rPr lang="fr-CH" dirty="0" smtClean="0"/>
              <a:t>Les premiers modules </a:t>
            </a:r>
            <a:r>
              <a:rPr lang="fr-CH" dirty="0" err="1" smtClean="0"/>
              <a:t>sertont</a:t>
            </a:r>
            <a:r>
              <a:rPr lang="fr-CH" dirty="0" smtClean="0"/>
              <a:t> proposés à partir de 2018 (plan de cours Sport des enfants).</a:t>
            </a:r>
          </a:p>
          <a:p>
            <a:r>
              <a:rPr lang="fr-CH" b="1" dirty="0"/>
              <a:t>Module «Psyché»</a:t>
            </a:r>
          </a:p>
          <a:p>
            <a:pPr marL="342900" indent="-342900">
              <a:buClrTx/>
              <a:buFont typeface="Arial" panose="020B0604020202020204" pitchFamily="34" charset="0"/>
              <a:buChar char="&gt;"/>
            </a:pPr>
            <a:r>
              <a:rPr lang="fr-CH" dirty="0"/>
              <a:t>Le module «Psyché» dans le Sport des enfants n’est pas développé pour l’instant.</a:t>
            </a:r>
          </a:p>
          <a:p>
            <a:pPr marL="342900" indent="-342900">
              <a:buClrTx/>
              <a:buSzPct val="100000"/>
              <a:buFont typeface="Arial" panose="020B0604020202020204" pitchFamily="34" charset="0"/>
              <a:buChar char="&gt;"/>
            </a:pPr>
            <a:endParaRPr lang="fr-CH" dirty="0"/>
          </a:p>
        </p:txBody>
      </p:sp>
    </p:spTree>
    <p:extLst>
      <p:ext uri="{BB962C8B-B14F-4D97-AF65-F5344CB8AC3E}">
        <p14:creationId xmlns:p14="http://schemas.microsoft.com/office/powerpoint/2010/main" val="3785647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60780" name="think-cell Slide" r:id="rId5" imgW="0" imgH="0" progId="">
                  <p:embed/>
                </p:oleObj>
              </mc:Choice>
              <mc:Fallback>
                <p:oleObj name="think-cell Slide" r:id="rId5" imgW="0" imgH="0" progId="">
                  <p:embed/>
                  <p:pic>
                    <p:nvPicPr>
                      <p:cNvPr id="0" name="Rectangle 1"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 name="Title 25"/>
          <p:cNvSpPr>
            <a:spLocks noGrp="1"/>
          </p:cNvSpPr>
          <p:nvPr>
            <p:ph type="title" idx="4294967295"/>
            <p:custDataLst>
              <p:tags r:id="rId2"/>
            </p:custDataLst>
          </p:nvPr>
        </p:nvSpPr>
        <p:spPr>
          <a:xfrm>
            <a:off x="395536" y="304800"/>
            <a:ext cx="8242300" cy="1423467"/>
          </a:xfrm>
        </p:spPr>
        <p:txBody>
          <a:bodyPr/>
          <a:lstStyle/>
          <a:p>
            <a:r>
              <a:rPr lang="fr-CH" dirty="0"/>
              <a:t>Modules «action intégrative» dans le cadre du Sport des enfants J+S</a:t>
            </a:r>
            <a:br>
              <a:rPr lang="fr-CH" dirty="0"/>
            </a:br>
            <a:r>
              <a:rPr lang="fr-CH" dirty="0"/>
              <a:t>—</a:t>
            </a:r>
          </a:p>
        </p:txBody>
      </p:sp>
      <p:sp>
        <p:nvSpPr>
          <p:cNvPr id="16" name="Espace réservé du texte 2"/>
          <p:cNvSpPr txBox="1">
            <a:spLocks/>
          </p:cNvSpPr>
          <p:nvPr/>
        </p:nvSpPr>
        <p:spPr>
          <a:xfrm>
            <a:off x="378842" y="1734195"/>
            <a:ext cx="4121150" cy="2846933"/>
          </a:xfrm>
          <a:prstGeom prst="rect">
            <a:avLst/>
          </a:prstGeom>
        </p:spPr>
        <p:txBody>
          <a:bodyPr/>
          <a:lstStyle>
            <a:lvl1pPr algn="l" defTabSz="457200" rtl="0" eaLnBrk="1" fontAlgn="base" hangingPunct="1">
              <a:spcBef>
                <a:spcPct val="0"/>
              </a:spcBef>
              <a:spcAft>
                <a:spcPts val="600"/>
              </a:spcAft>
              <a:buClr>
                <a:srgbClr val="074EA1"/>
              </a:buClr>
              <a:buFont typeface="Lucida Grande" pitchFamily="-112" charset="0"/>
              <a:defRPr sz="2000" kern="1200">
                <a:solidFill>
                  <a:schemeClr val="tx1"/>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000" kern="1200">
                <a:solidFill>
                  <a:schemeClr val="tx1"/>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000" kern="1200" baseline="0">
                <a:solidFill>
                  <a:schemeClr val="tx1"/>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rgbClr val="7F7F7F"/>
              </a:buClr>
              <a:buSzPct val="100000"/>
              <a:buFont typeface="Arial"/>
              <a:buChar char="&gt;"/>
              <a:defRPr sz="2000" kern="1200">
                <a:solidFill>
                  <a:schemeClr val="tx1"/>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7F7F7F"/>
              </a:buClr>
              <a:buSzPct val="100000"/>
              <a:buFont typeface="Arial"/>
              <a:buChar char="&gt;"/>
              <a:defRPr sz="2000" kern="1200">
                <a:solidFill>
                  <a:schemeClr val="tx1"/>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CH" b="1" dirty="0" smtClean="0"/>
              <a:t>Module «action intégrative»</a:t>
            </a:r>
          </a:p>
          <a:p>
            <a:r>
              <a:rPr lang="fr-CH" dirty="0" smtClean="0"/>
              <a:t>Les modules suivants sont aussi ouverts aux moniteurs Sport des enfants depuis 2017:</a:t>
            </a:r>
          </a:p>
          <a:p>
            <a:endParaRPr lang="fr-CH" dirty="0" smtClean="0"/>
          </a:p>
          <a:p>
            <a:pPr marL="342900" indent="-342900">
              <a:buClrTx/>
              <a:buFont typeface="Arial" panose="020B0604020202020204" pitchFamily="34" charset="0"/>
              <a:buChar char="&gt;"/>
            </a:pPr>
            <a:r>
              <a:rPr lang="fr-CH" b="1" dirty="0" smtClean="0"/>
              <a:t>Engagé contre les abus sexuels</a:t>
            </a:r>
          </a:p>
          <a:p>
            <a:pPr marL="342900" indent="-342900">
              <a:buClrTx/>
              <a:buFont typeface="Arial" panose="020B0604020202020204" pitchFamily="34" charset="0"/>
              <a:buChar char="&gt;"/>
            </a:pPr>
            <a:r>
              <a:rPr lang="fr-CH" b="1" dirty="0" smtClean="0"/>
              <a:t>Engagés contre la violence</a:t>
            </a:r>
          </a:p>
          <a:p>
            <a:pPr marL="342900" indent="-342900">
              <a:buClrTx/>
              <a:buFont typeface="Arial" panose="020B0604020202020204" pitchFamily="34" charset="0"/>
              <a:buChar char="&gt;"/>
            </a:pPr>
            <a:r>
              <a:rPr lang="fr-CH" b="1" dirty="0" smtClean="0"/>
              <a:t>Diversité culturelle dans le sport</a:t>
            </a:r>
          </a:p>
        </p:txBody>
      </p:sp>
      <p:sp>
        <p:nvSpPr>
          <p:cNvPr id="17" name="Espace réservé du texte 2"/>
          <p:cNvSpPr txBox="1">
            <a:spLocks/>
          </p:cNvSpPr>
          <p:nvPr/>
        </p:nvSpPr>
        <p:spPr>
          <a:xfrm>
            <a:off x="4732710" y="1734195"/>
            <a:ext cx="4121150" cy="2846933"/>
          </a:xfrm>
          <a:prstGeom prst="rect">
            <a:avLst/>
          </a:prstGeom>
        </p:spPr>
        <p:txBody>
          <a:bodyPr/>
          <a:lstStyle>
            <a:lvl1pPr algn="l" defTabSz="457200" rtl="0" eaLnBrk="1" fontAlgn="base" hangingPunct="1">
              <a:spcBef>
                <a:spcPct val="0"/>
              </a:spcBef>
              <a:spcAft>
                <a:spcPts val="600"/>
              </a:spcAft>
              <a:buClr>
                <a:srgbClr val="074EA1"/>
              </a:buClr>
              <a:buFont typeface="Lucida Grande" pitchFamily="-112" charset="0"/>
              <a:defRPr sz="2000" kern="1200">
                <a:solidFill>
                  <a:schemeClr val="tx1"/>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000" kern="1200">
                <a:solidFill>
                  <a:schemeClr val="tx1"/>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000" kern="1200" baseline="0">
                <a:solidFill>
                  <a:schemeClr val="tx1"/>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rgbClr val="7F7F7F"/>
              </a:buClr>
              <a:buSzPct val="100000"/>
              <a:buFont typeface="Arial"/>
              <a:buChar char="&gt;"/>
              <a:defRPr sz="2000" kern="1200">
                <a:solidFill>
                  <a:schemeClr val="tx1"/>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7F7F7F"/>
              </a:buClr>
              <a:buSzPct val="100000"/>
              <a:buFont typeface="Arial"/>
              <a:buChar char="&gt;"/>
              <a:defRPr sz="2000" kern="1200">
                <a:solidFill>
                  <a:schemeClr val="tx1"/>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CH" b="1" dirty="0" smtClean="0"/>
              <a:t>Modalités de participation</a:t>
            </a:r>
          </a:p>
          <a:p>
            <a:pPr marL="342900" indent="-342900">
              <a:buClrTx/>
              <a:buSzPct val="100000"/>
              <a:buFont typeface="Arial" panose="020B0604020202020204" pitchFamily="34" charset="0"/>
              <a:buChar char="&gt;"/>
            </a:pPr>
            <a:r>
              <a:rPr lang="fr-CH" dirty="0" smtClean="0"/>
              <a:t>Les moniteurs doivent disposer d’une reconnaissance J+S Sport des enfants </a:t>
            </a:r>
            <a:r>
              <a:rPr lang="fr-CH" b="1" dirty="0" smtClean="0"/>
              <a:t>valable</a:t>
            </a:r>
            <a:r>
              <a:rPr lang="fr-CH" dirty="0" smtClean="0"/>
              <a:t>.</a:t>
            </a:r>
          </a:p>
          <a:p>
            <a:pPr marL="342900" indent="-342900">
              <a:buClrTx/>
              <a:buSzPct val="100000"/>
              <a:buFont typeface="Arial" panose="020B0604020202020204" pitchFamily="34" charset="0"/>
              <a:buChar char="&gt;"/>
            </a:pPr>
            <a:r>
              <a:rPr lang="fr-CH" dirty="0" smtClean="0"/>
              <a:t>Les moniteurs Sport des enfants </a:t>
            </a:r>
            <a:r>
              <a:rPr lang="fr-CH" b="1" dirty="0" smtClean="0"/>
              <a:t>et</a:t>
            </a:r>
            <a:r>
              <a:rPr lang="fr-CH" dirty="0"/>
              <a:t> </a:t>
            </a:r>
            <a:r>
              <a:rPr lang="fr-CH" dirty="0" smtClean="0"/>
              <a:t>Sport des jeunes décident pour quel groupe cible leur reconnaissance est prolongée (seulement 1 groupe cible.</a:t>
            </a:r>
          </a:p>
          <a:p>
            <a:pPr marL="342900" indent="-342900">
              <a:buClrTx/>
              <a:buSzPct val="100000"/>
              <a:buFont typeface="Arial" panose="020B0604020202020204" pitchFamily="34" charset="0"/>
              <a:buChar char="&gt;"/>
            </a:pPr>
            <a:r>
              <a:rPr lang="fr-CH" dirty="0" smtClean="0"/>
              <a:t>Les modules Sport des enfants et Sport des jeunes sont identiques.</a:t>
            </a:r>
          </a:p>
          <a:p>
            <a:pPr marL="342900" indent="-342900">
              <a:buClrTx/>
              <a:buSzPct val="100000"/>
              <a:buFont typeface="Arial" panose="020B0604020202020204" pitchFamily="34" charset="0"/>
              <a:buChar char="&gt;"/>
            </a:pPr>
            <a:endParaRPr lang="fr-CH"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7245602" y="1369277"/>
            <a:ext cx="1638343" cy="2843813"/>
            <a:chOff x="7245602" y="1369277"/>
            <a:chExt cx="1638343" cy="2843813"/>
          </a:xfrm>
        </p:grpSpPr>
        <p:pic>
          <p:nvPicPr>
            <p:cNvPr id="5" name="Inhaltsplatzhalter 3"/>
            <p:cNvPicPr>
              <a:picLocks noChangeAspect="1"/>
            </p:cNvPicPr>
            <p:nvPr/>
          </p:nvPicPr>
          <p:blipFill rotWithShape="1">
            <a:blip r:embed="rId6"/>
            <a:srcRect l="32807" t="33462" r="56747" b="52235"/>
            <a:stretch/>
          </p:blipFill>
          <p:spPr bwMode="auto">
            <a:xfrm>
              <a:off x="7245602" y="2864416"/>
              <a:ext cx="1638343" cy="1348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nhaltsplatzhalter 3"/>
            <p:cNvPicPr>
              <a:picLocks noChangeAspect="1"/>
            </p:cNvPicPr>
            <p:nvPr/>
          </p:nvPicPr>
          <p:blipFill rotWithShape="1">
            <a:blip r:embed="rId6"/>
            <a:srcRect l="32807" t="53771" r="56747" b="32046"/>
            <a:stretch/>
          </p:blipFill>
          <p:spPr bwMode="auto">
            <a:xfrm>
              <a:off x="7245602" y="1369277"/>
              <a:ext cx="1600748" cy="1306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8" name="Objekt 7"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89452" name="think-cell Slide" r:id="rId7" imgW="0" imgH="0" progId="">
                  <p:embed/>
                </p:oleObj>
              </mc:Choice>
              <mc:Fallback>
                <p:oleObj name="think-cell Slide" r:id="rId7"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02" name="Rectangle 2"/>
          <p:cNvSpPr>
            <a:spLocks noGrp="1"/>
          </p:cNvSpPr>
          <p:nvPr>
            <p:ph type="title"/>
            <p:custDataLst>
              <p:tags r:id="rId2"/>
            </p:custDataLst>
          </p:nvPr>
        </p:nvSpPr>
        <p:spPr/>
        <p:txBody>
          <a:bodyPr/>
          <a:lstStyle/>
          <a:p>
            <a:r>
              <a:rPr lang="fr-CH" dirty="0" smtClean="0"/>
              <a:t>Manuel didactique Sport des enfants J+S</a:t>
            </a:r>
            <a:br>
              <a:rPr lang="fr-CH" dirty="0" smtClean="0"/>
            </a:br>
            <a:r>
              <a:rPr lang="fr-CH" dirty="0" smtClean="0"/>
              <a:t>—</a:t>
            </a:r>
          </a:p>
        </p:txBody>
      </p:sp>
      <p:sp>
        <p:nvSpPr>
          <p:cNvPr id="51203" name="Rectangle 3"/>
          <p:cNvSpPr>
            <a:spLocks noGrp="1"/>
          </p:cNvSpPr>
          <p:nvPr>
            <p:ph idx="1"/>
            <p:custDataLst>
              <p:tags r:id="rId3"/>
            </p:custDataLst>
          </p:nvPr>
        </p:nvSpPr>
        <p:spPr>
          <a:xfrm>
            <a:off x="457200" y="1327200"/>
            <a:ext cx="7067128" cy="4308872"/>
          </a:xfrm>
        </p:spPr>
        <p:txBody>
          <a:bodyPr/>
          <a:lstStyle/>
          <a:p>
            <a:pPr marL="0" indent="0">
              <a:buNone/>
            </a:pPr>
            <a:r>
              <a:rPr lang="fr-CH" dirty="0"/>
              <a:t>En raison de mesures d’économie, les CD musicaux «Musique et mouvement: jeux de mouvement pour enfants» (double CD) et «Musique et mouvement – Imitations de mouvements pour enfants» ne sont plus produits depuis 2017 ni distribués dans la formation de base. Les moniteurs et les experts Sport des enfants qui les possèdent peuvent toutefois continuer à les utiliser dans le cadre de l’enseignement et de l’entraînement</a:t>
            </a:r>
            <a:r>
              <a:rPr lang="fr-CH" dirty="0" smtClean="0"/>
              <a:t>.</a:t>
            </a:r>
          </a:p>
          <a:p>
            <a:pPr>
              <a:buFont typeface="Arial" panose="020B0604020202020204" pitchFamily="34" charset="0"/>
              <a:buChar char="&gt;"/>
            </a:pPr>
            <a:r>
              <a:rPr lang="fr-CH" dirty="0"/>
              <a:t>Une liste de recommandations musicales pour le Sport des enfants J+S est à disposition: </a:t>
            </a:r>
            <a:r>
              <a:rPr lang="de-CH" dirty="0">
                <a:hlinkClick r:id="rId8"/>
              </a:rPr>
              <a:t>www.jeunesseetsport.ch</a:t>
            </a:r>
            <a:r>
              <a:rPr lang="de-CH" dirty="0"/>
              <a:t> &gt; Sports &gt; Sport des </a:t>
            </a:r>
            <a:r>
              <a:rPr lang="de-CH" dirty="0" err="1"/>
              <a:t>enfants</a:t>
            </a:r>
            <a:r>
              <a:rPr lang="de-CH" dirty="0"/>
              <a:t> &gt; Lien «</a:t>
            </a:r>
            <a:r>
              <a:rPr lang="de-CH" dirty="0" err="1"/>
              <a:t>Autres</a:t>
            </a:r>
            <a:r>
              <a:rPr lang="de-CH" dirty="0"/>
              <a:t> </a:t>
            </a:r>
            <a:r>
              <a:rPr lang="de-CH" dirty="0" err="1"/>
              <a:t>documents</a:t>
            </a:r>
            <a:r>
              <a:rPr lang="de-CH" dirty="0"/>
              <a:t>» &gt; </a:t>
            </a:r>
            <a:r>
              <a:rPr lang="fr-FR" dirty="0" err="1"/>
              <a:t>Downloads</a:t>
            </a:r>
            <a:r>
              <a:rPr lang="fr-FR" dirty="0"/>
              <a:t> pour la formation Sport des enfants </a:t>
            </a:r>
            <a:r>
              <a:rPr lang="de-CH" dirty="0"/>
              <a:t>&gt; PDF «Liste de </a:t>
            </a:r>
            <a:r>
              <a:rPr lang="de-CH" dirty="0" err="1"/>
              <a:t>recommandations</a:t>
            </a:r>
            <a:r>
              <a:rPr lang="de-CH" dirty="0"/>
              <a:t> </a:t>
            </a:r>
            <a:r>
              <a:rPr lang="de-CH" dirty="0" err="1"/>
              <a:t>musicales</a:t>
            </a:r>
            <a:r>
              <a:rPr lang="de-CH" dirty="0"/>
              <a:t>».</a:t>
            </a:r>
          </a:p>
          <a:p>
            <a:pPr>
              <a:buFont typeface="Arial" panose="020B0604020202020204" pitchFamily="34" charset="0"/>
              <a:buChar char="&gt;"/>
            </a:pPr>
            <a:r>
              <a:rPr lang="fr-FR" dirty="0"/>
              <a:t>Les CD peuvent être empruntés à la médiathèque du sport de </a:t>
            </a:r>
            <a:r>
              <a:rPr lang="fr-FR" dirty="0" err="1" smtClean="0"/>
              <a:t>Macolin</a:t>
            </a:r>
            <a:r>
              <a:rPr lang="fr-FR" dirty="0" smtClean="0"/>
              <a:t>.</a:t>
            </a:r>
            <a:endParaRPr lang="fr-CH" dirty="0" smtClean="0"/>
          </a:p>
        </p:txBody>
      </p:sp>
    </p:spTree>
    <p:extLst>
      <p:ext uri="{BB962C8B-B14F-4D97-AF65-F5344CB8AC3E}">
        <p14:creationId xmlns:p14="http://schemas.microsoft.com/office/powerpoint/2010/main" val="16752285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90473" name="think-cell Slide" r:id="rId6" imgW="0" imgH="0" progId="">
                  <p:embed/>
                </p:oleObj>
              </mc:Choice>
              <mc:Fallback>
                <p:oleObj name="think-cell Slide" r:id="rId6"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02" name="Rectangle 2"/>
          <p:cNvSpPr>
            <a:spLocks noGrp="1"/>
          </p:cNvSpPr>
          <p:nvPr>
            <p:ph type="title"/>
            <p:custDataLst>
              <p:tags r:id="rId2"/>
            </p:custDataLst>
          </p:nvPr>
        </p:nvSpPr>
        <p:spPr>
          <a:xfrm>
            <a:off x="457200" y="304800"/>
            <a:ext cx="8242300" cy="948978"/>
          </a:xfrm>
        </p:spPr>
        <p:txBody>
          <a:bodyPr/>
          <a:lstStyle/>
          <a:p>
            <a:r>
              <a:rPr lang="fr-CH" dirty="0" smtClean="0"/>
              <a:t>Rituels dans le sport des enfants</a:t>
            </a:r>
            <a:br>
              <a:rPr lang="fr-CH" dirty="0" smtClean="0"/>
            </a:br>
            <a:r>
              <a:rPr lang="fr-CH" dirty="0" smtClean="0"/>
              <a:t>—</a:t>
            </a:r>
          </a:p>
        </p:txBody>
      </p:sp>
      <p:sp>
        <p:nvSpPr>
          <p:cNvPr id="51203" name="Rectangle 3"/>
          <p:cNvSpPr>
            <a:spLocks noGrp="1"/>
          </p:cNvSpPr>
          <p:nvPr>
            <p:ph idx="1"/>
            <p:custDataLst>
              <p:tags r:id="rId3"/>
            </p:custDataLst>
          </p:nvPr>
        </p:nvSpPr>
        <p:spPr>
          <a:xfrm>
            <a:off x="457200" y="1327200"/>
            <a:ext cx="5118638" cy="2308324"/>
          </a:xfrm>
        </p:spPr>
        <p:txBody>
          <a:bodyPr/>
          <a:lstStyle/>
          <a:p>
            <a:pPr marL="0" indent="0">
              <a:buNone/>
            </a:pPr>
            <a:r>
              <a:rPr lang="fr-FR" dirty="0"/>
              <a:t>Les personnes qui enseignent à des enfants le savent: les rituels jouent un rôle important dans la réussite d’une leçon ou d’un entraînement. Mais en quoi consiste un bon rituel? Comment l’intégrer de manière pertinente et quels effets en attendre? Le thème du mois 02/2017 présente différentes idées pratiques pour exploiter au mieux les rituels.</a:t>
            </a:r>
            <a:endParaRPr lang="de-CH" dirty="0"/>
          </a:p>
          <a:p>
            <a:pPr marL="0" indent="0">
              <a:buNone/>
            </a:pPr>
            <a:endParaRPr lang="fr-CH" dirty="0" smtClean="0"/>
          </a:p>
        </p:txBody>
      </p:sp>
      <p:pic>
        <p:nvPicPr>
          <p:cNvPr id="9" name="Inhaltsplatzhalter 6"/>
          <p:cNvPicPr>
            <a:picLocks noChangeAspect="1"/>
          </p:cNvPicPr>
          <p:nvPr/>
        </p:nvPicPr>
        <p:blipFill rotWithShape="1">
          <a:blip r:embed="rId7"/>
          <a:srcRect l="31053" t="10639" r="31858" b="36062"/>
          <a:stretch/>
        </p:blipFill>
        <p:spPr>
          <a:xfrm>
            <a:off x="5575838" y="1600681"/>
            <a:ext cx="2918614" cy="2521526"/>
          </a:xfrm>
          <a:prstGeom prst="rect">
            <a:avLst/>
          </a:prstGeom>
        </p:spPr>
      </p:pic>
    </p:spTree>
    <p:extLst>
      <p:ext uri="{BB962C8B-B14F-4D97-AF65-F5344CB8AC3E}">
        <p14:creationId xmlns:p14="http://schemas.microsoft.com/office/powerpoint/2010/main" val="27812230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kt 1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41324" name="think-cell Slide" r:id="rId6" imgW="0" imgH="0" progId="">
                  <p:embed/>
                </p:oleObj>
              </mc:Choice>
              <mc:Fallback>
                <p:oleObj name="think-cell Slide" r:id="rId6"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itel 8"/>
          <p:cNvSpPr>
            <a:spLocks noGrp="1"/>
          </p:cNvSpPr>
          <p:nvPr>
            <p:ph type="title"/>
            <p:custDataLst>
              <p:tags r:id="rId2"/>
            </p:custDataLst>
          </p:nvPr>
        </p:nvSpPr>
        <p:spPr>
          <a:xfrm>
            <a:off x="457200" y="307521"/>
            <a:ext cx="8242300" cy="1019679"/>
          </a:xfrm>
        </p:spPr>
        <p:txBody>
          <a:bodyPr/>
          <a:lstStyle/>
          <a:p>
            <a:r>
              <a:rPr lang="fr-CH" dirty="0" smtClean="0">
                <a:latin typeface="Arial" charset="0"/>
              </a:rPr>
              <a:t>Rire – Apprendre – Réaliser une performance</a:t>
            </a:r>
            <a:br>
              <a:rPr lang="fr-CH" dirty="0" smtClean="0">
                <a:latin typeface="Arial" charset="0"/>
              </a:rPr>
            </a:br>
            <a:r>
              <a:rPr lang="fr-CH" dirty="0" smtClean="0">
                <a:latin typeface="Arial" charset="0"/>
              </a:rPr>
              <a:t>—</a:t>
            </a:r>
            <a:endParaRPr lang="fr-CH" dirty="0"/>
          </a:p>
        </p:txBody>
      </p:sp>
      <p:sp>
        <p:nvSpPr>
          <p:cNvPr id="8" name="Textplatzhalter 7"/>
          <p:cNvSpPr>
            <a:spLocks noGrp="1"/>
          </p:cNvSpPr>
          <p:nvPr>
            <p:ph type="body" sz="quarter" idx="13"/>
            <p:custDataLst>
              <p:tags r:id="rId3"/>
            </p:custDataLst>
          </p:nvPr>
        </p:nvSpPr>
        <p:spPr/>
        <p:txBody>
          <a:bodyPr/>
          <a:lstStyle/>
          <a:p>
            <a:endParaRPr lang="fr-CH" dirty="0"/>
          </a:p>
        </p:txBody>
      </p:sp>
      <p:pic>
        <p:nvPicPr>
          <p:cNvPr id="6" name="Inhaltsplatzhalter 3"/>
          <p:cNvPicPr>
            <a:picLocks noGrp="1" noChangeAspect="1"/>
          </p:cNvPicPr>
          <p:nvPr>
            <p:ph type="pic" sz="quarter" idx="14"/>
          </p:nvPr>
        </p:nvPicPr>
        <p:blipFill>
          <a:blip r:embed="rId7" cstate="print">
            <a:extLst>
              <a:ext uri="{28A0092B-C50C-407E-A947-70E740481C1C}">
                <a14:useLocalDpi xmlns:a14="http://schemas.microsoft.com/office/drawing/2010/main" val="0"/>
              </a:ext>
            </a:extLst>
          </a:blip>
          <a:srcRect t="12518" b="12518"/>
          <a:stretch>
            <a:fillRect/>
          </a:stretch>
        </p:blipFill>
        <p:spPr>
          <a:xfrm>
            <a:off x="457200" y="1327150"/>
            <a:ext cx="8242300" cy="4673600"/>
          </a:xfrm>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gt;&lt;version val=&quot;17241&quot;/&gt;&lt;partner val=&quot;610&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eweekdayFirstOfWeek val=&quot;2&quot;/&gt;&lt;m_mruColor&gt;&lt;m_vecMRU length=&quot;0&quot;/&gt;&lt;/m_mruColor&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precDefault&gt;&lt;/CDefaultPrec&gt;&lt;/root&gt;"/>
  <p:tag name="THINKCELLUNDODONOTDELETE" val="97"/>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8KLxNwCEgkKUMKi5gbYodg"/>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okuES4EQYkGE6DIQt1jEl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2Uo4tr98skyYTdgad_raQ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Fw5K2LMU5UmCzyDROhQzLA"/>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ds_vHq95.E2Krl_Xy04Ma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QQkiZa1bqEO5SQtJLvkoA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j8Dses13tUqS1yajR7o.F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i.u7FRle6U64Jxqp7mvuH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7L2FWu6gSkedwt.qosQYx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jt3Z3zvelkStbdeqAbjnc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RwBtcRW_7k.Lg7R_WbzH7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b8K5ZLzVdUa6ykFftSKGv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41axcBrXY0O8o_zDdqgvh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bkr5.VZZp02vpaqtGlH72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BEm_IIOrskG7At0_9VXjsw"/>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0o5xNoK89UiMFZps9fNjDA"/>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ZZIqYYl58U.HA2IWrFop5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UmR1MWD24UCNuV7CdDjtm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aRbMUvC9iEKmxF2d_zsnb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qrAb6THjB0.Qx.gMKU.Mu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ERhbzptNhUGORQRqJt_Nq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LD2pyKew3kauPGjbB454W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rugT1K4SvUevdVpXGp1tJw"/>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7flg_A3zpUebXoP7j18ta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bSaTyj5YvUaJJtxzF6WRJ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g4PDt2TuDUmR.8qF7emGSg"/>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ooFu00gPKEGlR1HLQQREH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gdjjC08DV06dubSg4Oqcr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lJMDq6TeWkeMQhxGrLkuBw"/>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CIaNGrYFE67xHP8GU1Oxw"/>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6wIO_X8a8EOlkrwbFKjsC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sXJQR.GDT0SVedDtokDhjw"/>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ts8AnYFRkECT4xTGrsNTz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lOHp437Chkm1mmM1EFDa1g"/>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sXJQR.GDT0SVedDtokDhjw"/>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ts8AnYFRkECT4xTGrsNTzg"/>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sXJQR.GDT0SVedDtokDhjw"/>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ts8AnYFRkECT4xTGrsNTz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_J82GD7GbEq6VOFyXqcDz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sXJQR.GDT0SVedDtokDhj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ts8AnYFRkECT4xTGrsNTzg"/>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sXJQR.GDT0SVedDtokDhjw"/>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ts8AnYFRkECT4xTGrsNTzg"/>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J.UaF6MhqEmLXEisDb1_j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Fyf6spNYc0KUFyu10RWzcA"/>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4uPmcnszgkiXt9YaL05X4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xPX6veYTtEGQkwFfGHfMU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sJETAq3g20aeJpViTecVK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hS8po.KPOUa92EW_magsR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RBP2Twpfw0es_0Ef6GzFU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CncIAidDe0CK2UT9hFEcH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tqfXHW1kWUKLs9ATDQGhl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bGO_afZWS0en2eIkfuA5C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tEb9xXlvR0qXGT085sU3J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u0mMjfHteEmzmQfw51hus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8rn.U7.6oUaF1O3zR_jtJ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Q0yIFWRYqEWoNtXC4EU55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2plCzs5vn0.8OltwwFLzK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4pwaWU0Oo0iR0NyOa8yXw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DTd7qwKFskywuFNf7c6mW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OAr5SnjbNkmCmSwVwGhOf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IImMnhcfmEu6NxvxhbUyh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dz0O8inKpkaPMDOlqXHXD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SXZ8AZCD8UeZkUUdDQ2WT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L0QXonm0I0yTQJbHV98.7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e4cFqxC72EO0j7OS.e1pe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lvfYx3XxPUWQYFwP5A1A9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mkvJ9uYDkUOKCr1flStWK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x41v6NOILEW69a4s4CGIO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oV51Mhehk0q1kDurBnQ9u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xVWtP3vYNEGKqOTfHqeKE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lzPd80wKkE2zWgD85ujG1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3etYglpG60qwabxvSLRFu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myHOW_lsy062ckfi72JsG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i4zjQEb6oEO0wZ.ll6MH5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tqZPykyDLEeTmXMUWEKUF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HNBZACTOPUC8AEvAeo3dL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tU6k52bJzUygnY9vy1Qmh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r7cGUXuKd0e8Li0VWgpxY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JIcjGV1V8USUZzQ5Qafi2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vsfi_QJ9GE.FgrUSb0CVb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A9YRArEh7UKbVaP5PLddK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b2DnPXl6L0aBUUAOCe5RF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lKgae8yN60Ovb_wqNKvp1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z5eTB_X_DUu.U4LnlId1T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btWDUjgVv0yXkNfKyWJch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2f2AXIAJ4katdi7F2Qs3N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8DQ1PN7AdUevfGMpIopSr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2XHaElwG0UynFNRDwZ9i_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XFIU40Yv6Ei_cQjpYNnbO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sIvEwv52XUqc0jASAF2z6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b15P13O_XUS22f1O9GO4N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uGm5_F3NgUOOSEVd7Wjdu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JWYSPa5Drk2uKbOd_ITy8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xx9rJ5B0Sk6TIcbbMPxxH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CPrXoVaoE0SSywh4mf6khA"/>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pZ3qSY6gkEuC.p80EDCj9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nBe73At64EulMcqvFIJim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lCoeYJ4x70Ce7GZWb0zzc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o62wiXgURkiu1gQLguog8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mvoZZmkIMkKrl5W4qOz2C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Ur3_ifCxi0isfBjuppE_t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DsCOL5l2OEyg5GMenReJY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ucB.3HXqkkOXqZ5ijI2cw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6hqeSk_U4kielR5KtW710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XJ653qi4t0ednie_A.PWY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OoOHqNWL6U._QAZvZ6KEkw"/>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2XWqRyEWkk6Yc4eT3H3AW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ZOGk.Q_7K06L_ewkD_Ffu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odBhgp4wekmPgijkV0nRM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CUiZHkhXOkuz8vazoNZ.S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tKTLH8DVyky4qsYxWMid2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wIKdwW36kEeE8tdV0C1IR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khZDENdHfEKcHIBpfJJz8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B_bpq8.hnEqOEHzDw3vzZ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LI6fffcHEkOVDmrMWy95X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r_208LiZcUmVn.NmgP_6Y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dUz3CXThVUyETQcLPoMTAA"/>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1t0WO3gHRU6FQgSs_DF5F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LsE0rbnS60GqWS7AKyyAM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EPXdH7i4bUyyi3ISQ2Ei6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UzF93ARm.UawR6jpOiCYO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niXWyiyfzUik5vmyVaEec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kUmrktc1hEG3yk3IKphgT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IrFNlbYOgkqw.thvIi6ex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8UboUdej_kCDmiJ2ZaXP3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czqWSQ0_F0qf1PTjrE3ud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5X68oGXD20awmirCuB5n8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AST5YASkW0CtfSjcOQ7Xw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AEPOJBX2SU2unl8pQuItX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d88hZSIv5UOe9U3PXpjNB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wGCulKUU8EqlKMbDb8XpH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Eoud4iaBU0O8wmMwQPxHc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e8UpCQ.BsEOusXO_ZVlGo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aRow06plV0uEgUr6IkmZJ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LTsz1C2HgUyjm0mS9ojn5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lC7RNwVqw0Kk01Hzn0j1C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38uG0Slc7k2jfnBAh9hIX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GNFdTn1fmUiVf.ddxpzNWg"/>
</p:tagLst>
</file>

<file path=ppt/theme/theme1.xml><?xml version="1.0" encoding="utf-8"?>
<a:theme xmlns:a="http://schemas.openxmlformats.org/drawingml/2006/main" name="Présentation_F">
  <a:themeElements>
    <a:clrScheme name="Staat Fribourg">
      <a:dk1>
        <a:srgbClr val="000000"/>
      </a:dk1>
      <a:lt1>
        <a:srgbClr val="FFFFFF"/>
      </a:lt1>
      <a:dk2>
        <a:srgbClr val="7F7F7F"/>
      </a:dk2>
      <a:lt2>
        <a:srgbClr val="C0C0C0"/>
      </a:lt2>
      <a:accent1>
        <a:srgbClr val="D4DADE"/>
      </a:accent1>
      <a:accent2>
        <a:srgbClr val="98ADC2"/>
      </a:accent2>
      <a:accent3>
        <a:srgbClr val="5D7FA1"/>
      </a:accent3>
      <a:accent4>
        <a:srgbClr val="4A6580"/>
      </a:accent4>
      <a:accent5>
        <a:srgbClr val="E6EAEC"/>
      </a:accent5>
      <a:accent6>
        <a:srgbClr val="899CB0"/>
      </a:accent6>
      <a:hlink>
        <a:srgbClr val="5D7FA1"/>
      </a:hlink>
      <a:folHlink>
        <a:srgbClr val="4A65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a:solidFill>
            <a:schemeClr val="accent1"/>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bodyPr vert="horz" wrap="square" lIns="0" tIns="0" rIns="0" bIns="0" rtlCol="0">
        <a:spAutoFit/>
      </a:bodyPr>
      <a:lstStyle>
        <a:defPPr>
          <a:lnSpc>
            <a:spcPts val="1900"/>
          </a:lnSpc>
          <a:spcAft>
            <a:spcPts val="600"/>
          </a:spcAft>
          <a:buClr>
            <a:srgbClr val="074EA1"/>
          </a:buClr>
          <a:defRPr sz="1600" b="1" dirty="0" err="1" smtClean="0"/>
        </a:defPPr>
      </a:lstStyle>
    </a:txDef>
  </a:objectDefaults>
  <a:extraClrSchemeLst>
    <a:extraClrScheme>
      <a:clrScheme name="FDP_Powerpointvorlage_DE_4_logos 1">
        <a:dk1>
          <a:srgbClr val="000000"/>
        </a:dk1>
        <a:lt1>
          <a:srgbClr val="FFFFFF"/>
        </a:lt1>
        <a:dk2>
          <a:srgbClr val="7F7F7F"/>
        </a:dk2>
        <a:lt2>
          <a:srgbClr val="C0C0C0"/>
        </a:lt2>
        <a:accent1>
          <a:srgbClr val="D4DADE"/>
        </a:accent1>
        <a:accent2>
          <a:srgbClr val="98ADC2"/>
        </a:accent2>
        <a:accent3>
          <a:srgbClr val="FFFFFF"/>
        </a:accent3>
        <a:accent4>
          <a:srgbClr val="000000"/>
        </a:accent4>
        <a:accent5>
          <a:srgbClr val="E6EAEC"/>
        </a:accent5>
        <a:accent6>
          <a:srgbClr val="899CB0"/>
        </a:accent6>
        <a:hlink>
          <a:srgbClr val="5D7FA1"/>
        </a:hlink>
        <a:folHlink>
          <a:srgbClr val="4A65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Présentation_F</Template>
  <TotalTime>0</TotalTime>
  <Words>582</Words>
  <Application>Microsoft Office PowerPoint</Application>
  <PresentationFormat>Affichage à l'écran (4:3)</PresentationFormat>
  <Paragraphs>44</Paragraphs>
  <Slides>9</Slides>
  <Notes>8</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9</vt:i4>
      </vt:variant>
    </vt:vector>
  </HeadingPairs>
  <TitlesOfParts>
    <vt:vector size="11" baseType="lpstr">
      <vt:lpstr>Présentation_F</vt:lpstr>
      <vt:lpstr>think-cell Slide</vt:lpstr>
      <vt:lpstr>Sport des enfants J+S Nouveautés 2018  —</vt:lpstr>
      <vt:lpstr>Sommaire —</vt:lpstr>
      <vt:lpstr>Compléments dans le cadre du Sport des enfants J+S —</vt:lpstr>
      <vt:lpstr>Compléments dans le cadre du Sport des enfants J+S —</vt:lpstr>
      <vt:lpstr>Compléments dans le cadre du Sport des enfants J+S —</vt:lpstr>
      <vt:lpstr>Modules «action intégrative» dans le cadre du Sport des enfants J+S —</vt:lpstr>
      <vt:lpstr>Manuel didactique Sport des enfants J+S —</vt:lpstr>
      <vt:lpstr>Rituels dans le sport des enfants —</vt:lpstr>
      <vt:lpstr>Rire – Apprendre – Réaliser une performance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Sport des enfants J+S Nouveautés 2018  —</dc:title>
  <dc:creator>Schnider Thierry</dc:creator>
  <cp:lastModifiedBy>Julmy Catherine</cp:lastModifiedBy>
  <cp:revision>16</cp:revision>
  <cp:lastPrinted>2010-03-18T08:00:30Z</cp:lastPrinted>
  <dcterms:created xsi:type="dcterms:W3CDTF">2018-02-01T14:19:55Z</dcterms:created>
  <dcterms:modified xsi:type="dcterms:W3CDTF">2018-04-11T07:22:54Z</dcterms:modified>
</cp:coreProperties>
</file>